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58"/>
  </p:notesMasterIdLst>
  <p:sldIdLst>
    <p:sldId id="378" r:id="rId2"/>
    <p:sldId id="278" r:id="rId3"/>
    <p:sldId id="302" r:id="rId4"/>
    <p:sldId id="279" r:id="rId5"/>
    <p:sldId id="376" r:id="rId6"/>
    <p:sldId id="377" r:id="rId7"/>
    <p:sldId id="280" r:id="rId8"/>
    <p:sldId id="281" r:id="rId9"/>
    <p:sldId id="282" r:id="rId10"/>
    <p:sldId id="328" r:id="rId11"/>
    <p:sldId id="329" r:id="rId12"/>
    <p:sldId id="330" r:id="rId13"/>
    <p:sldId id="331" r:id="rId14"/>
    <p:sldId id="332" r:id="rId15"/>
    <p:sldId id="333" r:id="rId16"/>
    <p:sldId id="334" r:id="rId17"/>
    <p:sldId id="283" r:id="rId18"/>
    <p:sldId id="284" r:id="rId19"/>
    <p:sldId id="285" r:id="rId20"/>
    <p:sldId id="286" r:id="rId21"/>
    <p:sldId id="287" r:id="rId22"/>
    <p:sldId id="288"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9" r:id="rId36"/>
    <p:sldId id="289" r:id="rId37"/>
    <p:sldId id="290" r:id="rId38"/>
    <p:sldId id="291" r:id="rId39"/>
    <p:sldId id="292" r:id="rId40"/>
    <p:sldId id="293" r:id="rId41"/>
    <p:sldId id="350" r:id="rId42"/>
    <p:sldId id="353" r:id="rId43"/>
    <p:sldId id="296" r:id="rId44"/>
    <p:sldId id="297" r:id="rId45"/>
    <p:sldId id="298" r:id="rId46"/>
    <p:sldId id="299" r:id="rId47"/>
    <p:sldId id="354" r:id="rId48"/>
    <p:sldId id="300" r:id="rId49"/>
    <p:sldId id="301" r:id="rId50"/>
    <p:sldId id="303" r:id="rId51"/>
    <p:sldId id="304" r:id="rId52"/>
    <p:sldId id="355" r:id="rId53"/>
    <p:sldId id="356" r:id="rId54"/>
    <p:sldId id="357" r:id="rId55"/>
    <p:sldId id="358" r:id="rId56"/>
    <p:sldId id="359" r:id="rId57"/>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76" d="100"/>
          <a:sy n="76" d="100"/>
        </p:scale>
        <p:origin x="1000" y="4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6.emf"/></Relationships>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03:29.469"/>
    </inkml:context>
    <inkml:brush xml:id="br0">
      <inkml:brushProperty name="width" value="0.05292" units="cm"/>
      <inkml:brushProperty name="height" value="0.05292" units="cm"/>
      <inkml:brushProperty name="color" value="#FF0000"/>
    </inkml:brush>
  </inkml:definitions>
  <inkml:trace contextRef="#ctx0" brushRef="#br0">16898 7126 0,'0'18'47,"18"158"-31,123 618-1,-123-547 1,-18 0-16,35 282 15,-35-212 1,0-105 0,53 70-16,-18-35 0,-17 0 15,17-17 1,-35 193 0,0-353-16,0-123 78,-17-123-63,-1 35-15,-17-71 16,35 1 0</inkml:trace>
  <inkml:trace contextRef="#ctx0" brushRef="#br0" timeOffset="1299.2716">16951 7091 0,'53'0'62,"71"53"-46,-36-36-1,0 19-15,159 87 32,-106-70-32,-17 0 0,-1-18 15,-88 18 1,1-35 0,-19 17-1,1 0 1,0-17-16,-18 35 15,0 17 1,0-17-16,0 0 16,0 0-16,-36 71 15,19-89 1,-1 0-16,-35 18 16,18-53-1,17 18-15,1-1 16,-19-17-16,1 0 31,0 0-15,-18 18-16,-35 17 15,17-35-15,18 18 16,35-18 0,-34 18-16,16-1 0,19-17 78,-1 0-63,-35 18 1,18 0 78,35-1-79,123 36 1,71 18 0,36 52-16,-72-52 15,178 140 1,-142-122-16,0 52 15,352 159 1,-422-212 0,-71-35-16,-36-53 15</inkml:trace>
  <inkml:trace contextRef="#ctx0" brushRef="#br0" timeOffset="2039.2941">19562 8167 0,'-18'-18'16,"-17"18"-16,17 0 15,-17 18-15,-18 52 16,-17 19-16,34-37 15,1 1-15,-18 36 16,35-19 0,36 142-1,17-159 1,142 176 0,-89-194-1,-53-17-15,71 35 31,-71-53-31,-17 0 16,0-18-16,35-35 16,-18 18-16,-18-18 15,36-88 1,-17 35-16,-36 36 16,0-1-16,-18 18 15,0 18-15,-17-36 16,17 36-16,-17 0 15,0 17-15,17 0 16,-17 18 15,0-17-31,-1 17 16,1 0-16,-18-18 31,36 1-15</inkml:trace>
  <inkml:trace contextRef="#ctx0" brushRef="#br0" timeOffset="2789.6543">21414 7532 0,'0'0'0,"-35"0"0,-54 17 16,19 1-16,-18 17 16,17 36-16,-17-36 15,53 36-15,-1-36 16,-16-17-1,52 17 17,0 0-17,0-17-15,17 17 16,54-17 0,-18 35-16,141 35 31,-106-35-31,35 35 15,-52-35-15,70 88 16,-18-70 0,19 140-1,-90-140-15,-34-36 16,0 0 0,-18 1-16,0-1 31,-18 35-16,0-34-15,-17-19 16,35 19-16,-53-19 16,18 1-1,17 0 1,-17-18 0,0 0-16,-106 35 15,70 0 1,-35-35-16</inkml:trace>
</inkml:ink>
</file>

<file path=ppt/ink/ink1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3:08.266"/>
    </inkml:context>
    <inkml:brush xml:id="br0">
      <inkml:brushProperty name="width" value="0.05292" units="cm"/>
      <inkml:brushProperty name="height" value="0.05292" units="cm"/>
      <inkml:brushProperty name="color" value="#FF0000"/>
    </inkml:brush>
  </inkml:definitions>
  <inkml:trace contextRef="#ctx0" brushRef="#br0">13000 4145 0,'0'0'0,"-70"0"16,-54-17-16,-52-1 15,-71 18-15,0 0 16,-35 0-16,-1 0 16,-69 0-16,-1042 0 47,971 0-47,-847 0 31,811 35-31,-423 0 15,530-35 1,-1 0-16,-282 0 16,423 0-1,18-52-15,53-1 16,53 0-16,0 53 16,17-18-16,-88-17 15,89 35 1,34 0-16,-34-36 31,35 36-31,-54 0 0,-52 0 16,71 0-1,-18 0 1,17 0-16,-53-17 16,54 17-16,17 0 15,0 0-15,18 0 16</inkml:trace>
</inkml:ink>
</file>

<file path=ppt/ink/ink1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3:47.264"/>
    </inkml:context>
    <inkml:brush xml:id="br0">
      <inkml:brushProperty name="width" value="0.05292" units="cm"/>
      <inkml:brushProperty name="height" value="0.05292" units="cm"/>
      <inkml:brushProperty name="color" value="#FF0000"/>
    </inkml:brush>
  </inkml:definitions>
  <inkml:trace contextRef="#ctx0" brushRef="#br0">3740 3687 0,'17'0'140,"36"17"-140,-17-17 16,-1 0-16,35 0 16,124 0-1,-35 0 1,459 0-1,-336 0 1,300 0 0,-229 35-16,-36-17 15,142-18 1,-89 0 0,-193 0-16,-36 35 15,-18-17 1,54 35-16,34-18 0,-17-17 15,-53-18 1,-70 0-16,17 0 16,-53 0-16,1-18 78,-19 1-78,1-1 15,17 0 1,0 18 172,1 0-188,-19 0 15,19-17 1,-19 17 31,36-18-32,-53 0-15,88 1 16,-70 17-16,17 0 16,1 0 155,-1-18-171,35 0 16,-17 1 0,0 17-16,0-35 15,-17 17-15,-19 18 63</inkml:trace>
  <inkml:trace contextRef="#ctx0" brushRef="#br0" timeOffset="13380.5383">19068 8872 0,'0'18'31,"0"17"-15,0-17-16,0 17 15,106 89 1,-18-107 0,194 142 15,-194-159-31,1 35 16,-36-17-16,-18-18 15,71-35 1,-53-1-1,-18 19 1,-18-18-16,36-1 16,-17 1-1,34-36-15,-17 18 16,-18 1-16,1 16 16,17 1-1,-18 17-15,-35 1 16,70-19-1,-34 36-15,-19 0 16,54-17-16,-18-1 16,53-17-1,-71 17 1,36 1 0,-36 17-16,0 0 15,-17 0-15,17 0 16,-17 0-1,17 0-15,-17 0 16,-1 17-16,18 19 16,18-36-1,-17 17-15,17 1 16,-36 17 0,36-35-16,0 0 31,-18 18-31,1-1 172,-36 1-157,17 0-15</inkml:trace>
  <inkml:trace contextRef="#ctx0" brushRef="#br0" timeOffset="25737.3452">6544 7691 0,'-17'0'0,"-36"-18"15,53 0-15,-71 1 32,54 17-32,-36 0 31,17-18-16,36 0 1,-35 18 0,17 0-16,-17 0 15,-53 0 1,53 0-16,17 36 16,-17-36 46,0 0-31,-1 0-15,-34 0 0,34-18-1,-16 0-15,-19 18 16,0-17-1,-158 17 1,53-18-16,-1-35 0,-105-17 31,229 34-31,0 1 16,-17 17-16,17-17 16,-53-71-1,88 71-15,1 0 16,17-1-1,0 19 1,0-1 0,0 1 31,0-19-32,35 1-15,177 0 31,-36 35-31,0 0 0,336 53 32,-283-36-32,265 19 15,-176-36 1,299 0 0,-335 0-16,-70 0 15,-18 17 1,-53 36-16,-106-35 15,-35 17 32,-35-35-47,17 0 47,1 0-16,-36 18-15,35-1-16,-88 1 31,36-18-31,-36 0 16,-35 0 0,-18 0-16,-17 0 15,-36 0-15,-70 0 0,0 0 16,-18 0-1,-18 0-15,-35 0 0,71 0 16,35 0-16,-53 35 16,89 18-16,34-35 15,54 35 1,70-53 0</inkml:trace>
</inkml:ink>
</file>

<file path=ppt/ink/ink1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4:24.769"/>
    </inkml:context>
    <inkml:brush xml:id="br0">
      <inkml:brushProperty name="width" value="0.05292" units="cm"/>
      <inkml:brushProperty name="height" value="0.05292" units="cm"/>
      <inkml:brushProperty name="color" value="#FF0000"/>
    </inkml:brush>
  </inkml:definitions>
  <inkml:trace contextRef="#ctx0" brushRef="#br0">21573 6456 0,'-53'0'157,"-88"17"-157,-618 178 31,477-143-31,-106-52 16,0 0-1,-88 0-15,-36 0 16,-70 0-16,-1711 124 31,1887-71-15,-846 211-1,829-175 1,17-19-16,53-17 16,-35-18-16,-35-35 15,-18 0 1,-88-17-16,-71-54 0,-106-52 15,-758-177 1,776 212-16,53-71 16,177 141-16,70-17 15,70 0 1,71 35-16,159-18 0,35 0 16,0 1-16,18 17 15,17-18 16,18-17 1,0 17-32,-106-141 15,36 89 1,35-1-16,-18-17 16,17 35-16,1 36 15,17-19 1,-17 19-16,18-19 31,-19 36-15,19-35-1,-19 17-15,1 18 16,0-17-16,-18-18 16,0 17-16,-35-88 15,35 88 1,-71-34-1,89 16-15,-88-52 32,70 53-32,17 17 15,19-17-15,-36 17 0,35-17 16,1 17 0,-1 1-1,0-19-15,1 19 16,-19-36-1,36 18 17,18-1-17,35 19 1,35-19-16,106-52 16,-35 35-1,-18 0-15,265 36 16,-89-54-1,354 71 1,-336 0-16,529 0 31,-352 0-31,70 0 0,211 0 16,-140 0-16,0 0 16,-89 0-1,-52 0-15,-124 18 16,352-18-1,-457 35-15,-36 18 0,-18 0 16,-53 17-16,18-17 16,-105-17-16,-19-19 15,-17 1-15,18-18 16,-36 18 0,18-1-16,0 1 15,-18-18-15,36 0 16,17 0-1,35 0 1,-17 0-16,18 0 0,17 0 16,35 0-16,36 0 15,-1 35-15,213-17 16,-177-18 0,141 0-1,-159 35-15,-17-35 16,-106 0-16,35 0 15,0 0-15,0 0 16,0 0-16,18 0 16,-18-18-16,-53 1 15,-17 17-15,-19-18 16,1-17-16,0 17 16,0-17-1,53-18 1,-35 35-16,-18 18 0,17-17 15,-17-1 1,-18 0-16,1 18 47,-19 0-47,71 0 31,-52 0-31,-1 0 16,18 0-16,17 0 15,-17 0-15,0 18 16,35 35-16,-35-35 16,36-1-16,34 36 15,-52-35-15,87-1 16,-52 1-16,88 35 16,-123-53-1,-54 0-15,1 18 31,0-1 32,-18 1-47,35 0-16,-17 105 31,-18-52-31,17-1 15,36 142 1,-53-89 0,0-87-1,0-1-15,0 0 16,0 18-16,-18 0 16,-17 35-16,18-17 15,-1 87-15,-53 1 16,54-35-1,-54-1-15,1 18 32,52-105-32</inkml:trace>
  <inkml:trace contextRef="#ctx0" brushRef="#br0" timeOffset="7622.4573">21608 4427 0,'0'0'0,"35"36"0,1 17 0,34-36 16,-17 18-1,0 1-15,17-1 16,-17 18-16,18-18 31,-71 0 94,-18-17-109,1-18-16,-54 177 15,1-54 1,-54 142 0,36-71-16,0 0 15,17 53 1,-299 370-1,264-458-15,-35 35 16,53-71 0,-54 36-16,72-36 15,-1-52-15,36-36 0,0 1 16,-18-19 31,35 1-32,-35-1-15,-105 1 16,34 17 0,54-35-16,-160 0 31,160 0-31,-18 0 16,17 0-1,-17 0-15,-18 18 0,0-18 16,-211 0-1,105 0-15,36 0 16,-36 0-16,35 0 16,-87-18-16,87 1 15,-34-19-15,-36 19 16,71 17-16,-195 0 16,159 0-1,107 17 1,-89 19-16,52-36 0,-246 0 15,212 0 1,-71 0 0,0 0-16,35 0 15,-281-36 1,193-52-16,53 35 16,-318-17-1,248 70-15,-1 0 16,-34 17-16,-1 19 15,0 52-15,53 0 16,-17 18-16,-1-71 16,36 18-16,53 0 15,52-18-15,-34-35 16,17 18-16,-195-18 16,248 0-1,-317 0 16,299 0-31,53-18 0,0 18 16,-35 0-16,-123 0 31,122 0-31,1 0 16,-35 0-16,17 0 16,-229 0-1,265-35 1,-107-36-1,107 54-15,-89-1 16,89-17 0,17 17-16,0 18 15,-17 0-15,-1 36 16,-52 34-16,-18-35 16,88-17-16,53-18 15,18 0-15,-1 0 16,19-35 46,-36-18-46,-88-141 0,53 53-16,-36-36 15,-88-105 1,142 194-16,-36-71 15,-17-123 1,17 194-16,18-36 16,17 36-16,18-35 15,-35-89 1,17 159-16,54-35 16,-1 0-1,18 35 1,0 0-16,-18 0 0,1-35 15,-18 35-15,17-71 16,18 71 0,-18 18-16,18 0 15,0 0-15,0 17 16,0 0-16,0-35 31,0 36-31,0-19 78,0 19-78,0-36 16,36 18-16,34-18 16,-17 17-16,35-34 15,36-1-15,-36 18 16,71 36-16,17-36 15,0 18 1,495-18 0,-283 53-16,106 0 15,211 0-15,-52 0 16,793 0 0,-846-36-16,53 1 15,-124 0-15,53 35 16,0 0-16,-141 0 15,53 0-15,17 0 16,283 70 0,-512 19-16,-17-1 15,-18-35-15,-71-36 16,18 36-16,-17-18 16,34-17-16,-52-18 15,-18 0-15,0 0 16,0 0-16,18-53 15,-35 0-15,17 0 16,-18 36-16,1-36 16,17 18-16,-53-36 15,35-17-15,1 53 16,-1-54-16,-52 54 16,-18 17-1,211-52 1,-17 52-1,-53 18-15,-53 0 16,142 0 0,-107 0-16,36 0 15,-106 0-15,35 0 16,0 53 0,-71-53-16,-52 0 15,17 0-15,-17 0 16,17 0-16,-17 0 15,17 0-15,-17 0 16,-1 18-16,1-18 16,0 17-1,-1 1-15,72 17 16,-1 36 0,0-1-16,35-17 15,-70 0-15,35 0 16,1-35-1,-1 17-15,-35-35 0,0 18 16,0-1 0,0 1-16,-18-18 15,0 0 79,0 0-94,36 53 16,52-35-16,265 17 15,-158 18 1,17-53-16,317 0 16,-299 0-1,-18 0-15,-53 0 16,-124 0-1,-34 0-15,-19-18 16,-17 0 0,-17 1-1,-19 17 79,-17 0-47,53 35-47,-17-17 16,-19 88-1,-17 52-15,18-34 16,-18-1-16,36-17 15,-36 18-15,35-36 16,-35 18-16,53-71 16,0 0-16,-17-17 15,17-1 63,17 1-62,-17 17 78,0 1-79,0 52 1,0-18-16,-70 54 16,70-71-1,0-18-15,-36-17 32,19-1-1,17 1-31,-18 0 0,-17-1 15,0-17 1,17 53-16,-17-53 16,17 0-1,0 0-15,-17 0 16,0 18 0,-36 17-16,18-17 15,0-18-15,-88 70 31,106-52-31,0-18 16,-1 0 297,1 18-298,0-18 1,35 17-16,-35 1 15</inkml:trace>
</inkml:ink>
</file>

<file path=ppt/ink/ink1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6:09.805"/>
    </inkml:context>
    <inkml:brush xml:id="br0">
      <inkml:brushProperty name="width" value="0.05292" units="cm"/>
      <inkml:brushProperty name="height" value="0.05292" units="cm"/>
      <inkml:brushProperty name="color" value="#FF0000"/>
    </inkml:brush>
  </inkml:definitions>
  <inkml:trace contextRef="#ctx0" brushRef="#br0">10125 10742 0,'18'18'63,"17"-18"-63,-17 0 15,70 0 1,-18 35-16,160 18 31,-107-35-31,89-18 16,-106 0-1,-36 0-15,177 0 32,-141 0-32,53 0 0,158 0 31,-176 0-31,36 0 15,-71 0-15,-18 0 0,70 0 16,-105 17 0,36-17-1,-19 18-15,18 35 16,-17-53-16,35 17 16,0 1-16,17 17 15,-70-35 1,-71 0 187,1-17-187,-1-36-1,18 17-15,-18 1 16,-34 0-16,34 0 15,-17-18-15,35 17 16,0 1 0,-18 18-16,0-19 15,18 19-15,-35-54 16,17 36 0,1 0-16,-54-36 31,54 18-31,-1-18 0,18 36 15,-35 18 79,52-19-78,54-52-16,-1 0 15,-34 17-15,-1 36 16,-17 0-16,-18-1 125,-18 19-125,0-18 16,-70 17-1,53-35-15,-53 0 0,52 18 16,-52-36-16,0 36 16,-88-53-16,-18-18 15,-71 18-15,53 35 16,-299-88-1,264 105-15,-18-16 16,89-1-16,-36 35 16,89 18-16,-54 0 15,89 0 1,35 0-16,0 35 16,36 1-1,-19-1-15,1 0 0,17 0 16,-17 1-16,0 70 31,0-89-31,35 1 16,-36 17-1,36 0 95,0-17-110,0 35 15,0-18-15,0 18 16,0 35-16,71 53 31,-53-88-31,-1 35 0,18 18 16,1-53-1,-19 0-15,36 53 32,-53-71-32,0 1 0,0 16 15,0 37 1,0-36-16,-17 17 16,17-35-16,0 1 15,0-1 1,0 18-16,0-18 0,35-17 15,18 35 1,-18 17-16,-17-17 16,-1 0-16,19 0 15,-19-18 1,1-35 62,35 18-62,-35 17-1,17-35 1,18 71 0,-18-54-16,0 19 15,71 17 1,-71-18-16,1-35 15,-1 0-15,0 0 16</inkml:trace>
</inkml:ink>
</file>

<file path=ppt/ink/ink1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7:40.777"/>
    </inkml:context>
    <inkml:brush xml:id="br0">
      <inkml:brushProperty name="width" value="0.05292" units="cm"/>
      <inkml:brushProperty name="height" value="0.05292" units="cm"/>
      <inkml:brushProperty name="color" value="#FF0000"/>
    </inkml:brush>
  </inkml:definitions>
  <inkml:trace contextRef="#ctx0" brushRef="#br0">12894 5697 0,'-35'18'62,"88"-18"-30,70 18-32,72 35 15,16-53-15,36 0 16,-71 0-16,36 0 16,353 0-1,-442 0 1,-17 0 15</inkml:trace>
  <inkml:trace contextRef="#ctx0" brushRef="#br0" timeOffset="36342.9061">15258 11077 0,'-71'18'0,"-52"-18"16,17 17-16,-53 36 16,-440 0 15,352-53-31,-565 36 31,530-36-31,-318 0 16,283 0-1,70-18-15,-423 18 16,352 0 0,36 0-16,-494-35 31,529 35-31,35 0 15,71 0-15,-212 0 32,283 0-32,-1 0 15,-17 0 1,35 0-16,-35 0 16,17 0-16,-34 0 15,-90 0 1,90-18-16,-125-17 15,89 35 1,-123-36 0,175 19-16,-87 17 15,-106 0 1,176 0-16,-35 0 16,17 0-1,71 0-15,-17 0 16,-124-18-1,123 18-15,-17 0 16,35 0-16,-35 0 16,35 0-16,18 0 15,-36 0 1,-35 0-16,-88 0 16,106 0-1,53 0-15,-18 18 31</inkml:trace>
  <inkml:trace contextRef="#ctx0" brushRef="#br0" timeOffset="37750.0632">19403 10336 0,'0'-35'46,"18"35"-46,17 0 16,18 0-16,106 0 16,546 0 15,-458 0-31,159 18 31,-353-18-31,17 0 16,-52 0-1,35 0-15,17 0 16,36 0-16,18 0 16,229 0-1,-265 0 1,-35 0-16</inkml:trace>
</inkml:ink>
</file>

<file path=ppt/ink/ink1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8:26.286"/>
    </inkml:context>
    <inkml:brush xml:id="br0">
      <inkml:brushProperty name="width" value="0.05292" units="cm"/>
      <inkml:brushProperty name="height" value="0.05292" units="cm"/>
      <inkml:brushProperty name="color" value="#FF0000"/>
    </inkml:brush>
  </inkml:definitions>
  <inkml:trace contextRef="#ctx0" brushRef="#br0">10054 4498 0,'0'0'0,"-70"-35"16,-18-1-16,-36-17 15,-52 1-15,-53-1 16,-1024-230 15,865 248-31,-864 35 31,776 0-31,-530 0 16,653 0 0,-35 0-1,36 0 1,105 0-16,105-35 0,37 35 0,-19 0 31,89 0-31,17 0 16</inkml:trace>
  <inkml:trace contextRef="#ctx0" brushRef="#br0" timeOffset="10587.5138">13988 7038 0,'0'0'0,"-88"-18"0,-882-264 47,793 264-32,18-34-15,-934-195 78,952 211-78,-388 54 47,476 0-47,-476 475 63,423-351-48,-124 598 32,689 724 16,-336-1270-63,848 812 62,-813-883-62,495 336 47,-459-353-47,0 17 16,1446 89 31,-1357-212-47,2204-1041 156,-2470 988-156,336-299 47,-318 299-32,424-618 32,-424 601-47,195-971 110,-248 882-110,-247-370 46,177 459-46,-794-495 47,688 442-31,-1182-177 31,1200 300-47,-371 0 47,494 0-47,0 0 15,-529 229 48</inkml:trace>
</inkml:ink>
</file>

<file path=ppt/ink/ink1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9:00.912"/>
    </inkml:context>
    <inkml:brush xml:id="br0">
      <inkml:brushProperty name="width" value="0.05292" units="cm"/>
      <inkml:brushProperty name="height" value="0.05292" units="cm"/>
      <inkml:brushProperty name="color" value="#FF0000"/>
    </inkml:brush>
  </inkml:definitions>
  <inkml:trace contextRef="#ctx0" brushRef="#br0">14253 6473 0,'17'-17'47,"36"17"-31,106 0-16,-18 0 16,0 0-16,71 0 15,35 0-15,882 0 47,-812 0-47,-35 0 16,918 0-1,-618 0 1,582 17 0,-652-17-16,-160 0 15,-34 0-15,-36 0 16,-106 0-16,-123 0 15</inkml:trace>
</inkml:ink>
</file>

<file path=ppt/ink/ink1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29:28.352"/>
    </inkml:context>
    <inkml:brush xml:id="br0">
      <inkml:brushProperty name="width" value="0.05292" units="cm"/>
      <inkml:brushProperty name="height" value="0.05292" units="cm"/>
      <inkml:brushProperty name="color" value="#FF0000"/>
    </inkml:brush>
  </inkml:definitions>
  <inkml:trace contextRef="#ctx0" brushRef="#br0">4904 7197 0,'0'53'16,"0"88"-16,18 0 16,34 53-16,19 176 15,-36-193 1,-35 122-1,0-193 1,0 0 0,18-71-16,-18-52 47,0-1-47</inkml:trace>
  <inkml:trace contextRef="#ctx0" brushRef="#br0" timeOffset="594.9343">6368 6279 0,'0'18'32,"-124"141"-17,54-18 1,-1 18-16,-17 35 16,35 0-16,0-53 15,36 18-15,-19 299 31,36-246-31,0-71 0,0 88 16,0-176 0,0 0-16,-17-35 78,-1-18-63,1-18-15,-36-17 16,-18 0-16,-35-36 16,18-35-16,-88-35 15</inkml:trace>
  <inkml:trace contextRef="#ctx0" brushRef="#br0" timeOffset="1152.2195">4516 6156 0,'0'18'47,"35"17"-47,36 0 15,-18 0-15,352 36 32,-228-71-32,-36 0 15,35 0-15,212 0 16,-211 0 0,228 35 15,-369-17-31</inkml:trace>
  <inkml:trace contextRef="#ctx0" brushRef="#br0" timeOffset="1872.9246">6862 7108 0,'-35'-17'109,"70"-1"-93,124-17-1,846-36 32,-652 71-47,-36 0 16,-105 0-16,-71 0 0</inkml:trace>
  <inkml:trace contextRef="#ctx0" brushRef="#br0" timeOffset="2391.7777">8679 6668 0,'0'-36'62,"35"36"-46,71 36-16,194 34 16,-142-17-1,-87-53-15,-36 18 16,-35 17 62,0 0-78,-17 18 16,-36 0-16,-53 18 15,-176 193 1,193-193-1,54-36-15,-18-17 16,18-1-16,0-17 63,17 0-48</inkml:trace>
  <inkml:trace contextRef="#ctx0" brushRef="#br0" timeOffset="2946.5743">9755 6138 0,'-36'0'32,"36"18"-17,0 35-15,0 53 16,0 35-16,0-35 15,0-18-15,0 247 32,0-264-32,0 70 31,0-106-31,36 0 16,-19 0-16</inkml:trace>
  <inkml:trace contextRef="#ctx0" brushRef="#br0" timeOffset="3826.4988">10019 5644 0,'18'-17'94,"35"-18"-78,88-1-16,35-17 15,336-52 1,-283 16-16,-35-17 16,53-35-1,-159 88-15,-70 18 16,0 35 31,-1 18-32,1 17-15,70 89 16,18-1 0,-36 1-16,19 34 31,-54-70-31,18-35 0,0 36 15,-4004 34-15,7990 18 32,-4021-35-32,17-35 0,-18-1 15,-17 18 1,0-35-16,0-18 0,0 1 16,0-19-1,0 19-15,-17-1 16,-1 71-1,1-53 1,-19 53 0,1-36-16,17-17 15,-17 0-15,17 17 16,-17-34-16,0-19 16,17 19-16,-17-36 15,17 17-15,1 1 16,-19-18-16,-16 0 15,-19 0 1,0 0-16,-281-35 16,175-18-1,-87 0 1,17-35-16,-300-53 16,300 70-16,0 53 15,53-35-15,53 36 16,53-36-1</inkml:trace>
  <inkml:trace contextRef="#ctx0" brushRef="#br0" timeOffset="75590.8779">3475 10654 0,'0'-18'78,"35"18"-78,371 0 16,-88 0-1,1728 0 1,-1111 0 0,-71 0-1,935 0 1,-1517 0-16,-105 0 15,-107 0-15</inkml:trace>
</inkml:ink>
</file>

<file path=ppt/ink/ink1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30:58.849"/>
    </inkml:context>
    <inkml:brush xml:id="br0">
      <inkml:brushProperty name="width" value="0.05292" units="cm"/>
      <inkml:brushProperty name="height" value="0.05292" units="cm"/>
      <inkml:brushProperty name="color" value="#FF0000"/>
    </inkml:brush>
  </inkml:definitions>
  <inkml:trace contextRef="#ctx0" brushRef="#br0">17674 6685 0,'-35'0'63,"0"0"-63,-71-35 16,-405 53-1,140-18-15,-123 35 16,-176 0-16,-141 0 15,-124 18-15,-2258 88 32,2188-141-17,-18 53-15,70-17 0,301-36 16,69 0-16,213 0 16,-441 0-1,458 0-15,71 0 16,-283 0-1,283 0-15,106 0 16,-177 0 0,212 0-1,17 0-15,18 0 16,36 0-16,17 0 16,-35 0-16,17 0 15,-17 0-15,17 0 16,1 0-16,-1 0 15,18-18 1,0-17-16,18 35 0</inkml:trace>
  <inkml:trace contextRef="#ctx0" brushRef="#br0" timeOffset="1430.9443">16510 4022 0,'-53'17'15,"-70"54"-15,-53 176 32,70-106-32,35-18 0,18 36 31,53-141 63,18-18-94,17 0 15,71-71 1,-71 18-16,1 18 15,87-106 1,-105 70-16,-1 36 16,36 0-16,-53 0 15,0-1 1,0 19 0,0-1-16,0 0 15,-17-17 1,-1 17-16,0 1 15,1-18 1,-19 17-16,1-17 16,-18 17-16,18 0 31</inkml:trace>
  <inkml:trace contextRef="#ctx0" brushRef="#br0" timeOffset="1909.0007">16334 4251 0,'35'0'31,"-17"18"-15,88-1-16,141 19 16,441-36-1,-89 0 1,54-18-16,652 18 16,-705-35-1,-212 35-15,71-124 16,-407 89-1</inkml:trace>
  <inkml:trace contextRef="#ctx0" brushRef="#br0" timeOffset="2449.7528">21590 3775 0,'-17'17'31,"-72"142"-15,19-71-16,52 18 15,1 88 1,17-106-16,0-17 16,0-36-16,0 0 15,17-17 17,36-18-1,0-53-16,-18 18-15,124-71 32,-71 71-32,1-71 15,52-17-15,-35-54 16,-89 142 0,-17 0-16,0-1 15,0 1 1,-35 17-16,17 1 15,1 17 1,-1 0-16</inkml:trace>
  <inkml:trace contextRef="#ctx0" brushRef="#br0" timeOffset="389293.0048">17604 6756 0,'0'-36'172,"0"1"-156,18 35-16,-1-17 15,1-36 1,-1 17-16,19 19 16,-19-19-16,1 19 0,0-19 31,-1-16-16,1 34 1,-18-17 0,0-1-16,0-17 15,18 18 1,-18 18 0,0-19-16,0 19 15,0-19-15,0 1 16,0-53-1,0 35-15,0 0 16,0 18-16,0 17 16,0-17-16,0 17 15,0 1-15,0-19 16,0 1-16,17-53 16,19 35-1,-36 18-15,0-1 31,17-17-31,1 1 32,-1 16-32,-17 19 15,0-19 1,0 1 0,0 17-1,0-35 1,0 18-16,0 0 15,0 17 1,0-17-16,0 17 16,0-17-1,0 0 1,0 17 78,0-17-32,0 17 1,-17 18-16,-18 0-47,-1 0 15,1 0 1,-36 0-16,1 0 15,-1 0-15,-17 0 16,-18 0-16,36 0 16,-71 0-1,35 0-15,53 0 16,-18 0-16,18 0 16,-70 0-1,88 0-15,-36 0 16,18 0-1,-159-17 1,124-1-16,18 18 16,-1 0-1,18 0-15,0 0 0,-35 0 16,-18 0-16,36 0 16,-89 18-16,18 17 15,0-17 1,-159 34-1,159-52-15,0 0 16,-53 0-16,53 0 16,35 0-16,-35 18 15,0-18-15,17 0 16,-88 0 0,107 0-16,16 0 15,-69 0-15,17 0 16,-248 35-1,160-17-15,-18-18 16,0 0-16,36 0 16,-283 0-1,247 0-15,0 0 16,35 53 0,0-18-16,1-35 0,-213 0 15,248 0 1,-371 18 15,371-18-31,-36 0 16,36 0-16,-1 0 0,36 0 15,18 0 1,17 0-16,-35 0 16,0 0-16,0 0 15,-124 0 1,124 0-16,0 0 15,-71 0 1,124 0-16,35 0 16,-35 0-16,17 0 15,1 0-15,-18 0 16,-159 0 0,70 0-16,-70-18 15,0 18-15,-35 0 16,35-35-16,71 17 15,-18 18-15,-18 0 32,177 0-32,0 0 109,17 0-93,-53 0-1,18 0 1,-17 0-16,-124 0 16,88 0-1,35 0-15,-87 0 31,122 18 48,36 17-79,0-17 15,-17 17 1,-18 53-16,17 1 0,18 16 15,0-34-15,0 35 16,0-18-16,0 18 16,0-53-16,-18 35 15,1 18-15,17-53 16,0 17-16,0-17 31,-18-18-15,18-17 31,0 17-32,0-17 1,-35 52 0,35-34-16,-18-1 46,18 0 33,0-17-64,0 17 1,0-17-16,0 17 15,0 0 235,0-17-234,0 17 0,0-17-1,0 17 79,0 18 31,18-18-109,-18-17-16,0 17 15,0 1 345,0-1-360,0-17 15,0 17 1,0 0 0,0 0 577,17 1-593,1-1 16,0-17-16,-18 17 16,0 0 218,17 0-234,1 1 16,-18-1-16,0-17 15</inkml:trace>
</inkml:ink>
</file>

<file path=ppt/ink/ink1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39:01.105"/>
    </inkml:context>
    <inkml:brush xml:id="br0">
      <inkml:brushProperty name="width" value="0.05292" units="cm"/>
      <inkml:brushProperty name="height" value="0.05292" units="cm"/>
      <inkml:brushProperty name="color" value="#FF0000"/>
    </inkml:brush>
  </inkml:definitions>
  <inkml:trace contextRef="#ctx0" brushRef="#br0">3369 3757 0,'18'0'79,"70"0"-64,777 124 1,-513-124-1,1042-53 17,-989-18-32,-87 18 15,-18-35-15,-53 35 0,-71 35 16,-35 18 0,-53 0-16,89 0 15,-54 18 1,-34 0-16,140 35 15,-123-18 1,52 0-16,89 18 31,-141-35-31,-35-1 16,-1-17-16,-17 0 16,-18 0-16,54 0 15,105 18 1,-18-18-16,565 35 31,-459-17-31,36-18 16,34 0-16,-105 0 15,0 0-15,-35 0 16,-71 0-16,-53 0 16,-70 0-16,0 0 15,34 35 1,37 0-16,140 36 31,-70-36-31,-53 1 0,-36-36 16,-35 0-16,-17 0 62,35 0-31,-53-18-31,35 18 16,-17-18 0,35 1-16,88-54 15,-71 71-15,1 0 16,35 0-16,0 0 16,246 0-1,-140 0-15,-88 0 16,17 0-16,0 0 15,-35 0-15,-18 0 16,-18 0-16,-34 0 16</inkml:trace>
  <inkml:trace contextRef="#ctx0" brushRef="#br0" timeOffset="24805.5761">16281 13282 0,'0'0'0,"0"-53"16,0-17-16,-18-1 16,-35 1-16,-105-160 31,70 177-31,-371-229 31,318 247-15,-89-36-16,-16 18 15,-19-17-15,-335-1 32,353 71-32,-211 0 15,246 0-15,89 0 16,52 0 0,36 18-16,35 17 0,-36-17 15,19 17-15,-1 0 16,-35 71-16,0 53 15,0 53-15,-52 299 16,69-264 0,-17 247-1,53-265 1,0-17-16,89 194 16,-37-301-1,54 37-15,35-90 16,1-52-1,316-70 1,-87-54-16,722-369 16,-722 228-1,17-141 1,-265 212-16,-70 0 16,-35 88-16,-18-158 15,0 193 1,-159-193-1,106 175-15,-53-69 16,-53 52-16,36 18 16,-18-1-16,-300-34 31,194 70-31,-35 35 0,-247 18 31,246 0-31,36 36 16,18 17-16,88 17 15,-53 54-15,0-1 16,88 36-16</inkml:trace>
  <inkml:trace contextRef="#ctx0" brushRef="#br0" timeOffset="27615.6842">19756 11571 0,'-18'88'16,"1"18"-16,-36 88 16,17-17-16,19 69 15,17 1-15,35 441 32,18-441-32,141 441 31,-141-458-31,53 140 31,-53-247-31,-36 19 16,36-19-16,-18-70 0,36-18 15,0 18-15,17-18 16,35 1 0,283-89-1,-177-53-15,124-229 31,-106 105-31,194-263 16,-176 210-16,-1 19 16,-123 34-16,53-281 31,-194 335-31,-88-301 16,-53 266-1,-35-54-15,-512-317 31,423 406-31,36 34 16,35 37-16,-18 52 16,0 17-16,18 19 15,-17 17-15,70 0 16,35 0-16,-18 0 16</inkml:trace>
  <inkml:trace contextRef="#ctx0" brushRef="#br0" timeOffset="29854.4767">20426 10795 0,'-35'0'15,"17"0"1,-17 18-16,-477 299 31,371-229-15,-247 159-1,353-211 1,-18 16-16,-17 19 16,17 35-1,-18-18 1,53-70 15,1 17-15,-1-17-16,18 17 15,0 0-15,0-17 16,0 52-16,53 36 31,-35-53-31,-18-18 0,0 1 16,0-19-1,17 36 1,-17-18 0,0-17-16,18 0 31</inkml:trace>
  <inkml:trace contextRef="#ctx0" brushRef="#br0" timeOffset="33894.0927">6862 11359 0,'0'0'0,"-177"36"15,-87 52-15,17 0 16,-53 0-16,18-17 16,-265 176-1,318-106-15,35 0 16,-159 124 0,177-107-16,-107 266 31,107-160-31,-18 1 0,-159 299 15,194-281 1,71 52 0,18-124-16,-1 54 15,71-18-15,18 176 16,35-246-16,123 122 31,-88-157-31,0-37 16,36-34-16,-1 35 15,548 88 1,-389-194-16,71 0 16,-18 0-16,18 0 15,317-18 1,-459-35 0,-52 0-16,-35 36 15,-89-54-15,36 18 16,-1-35-1,-35 0-15,18-36 16,124-123 0,-107 53-16,54 36 15,-18-266 1,-54 230-16,1-17 16,36-19-16,-37 54 15,-52-18-15,36-88 16,-1 123-1,-35-35 1,0 106-16,0-36 16,0 54-16,0 17 15,0-35-15,0-1 32,0 1-32,0-35 15,0 70-15,0 18 16,0-1-1,0 1-15,0 0 16,-18 17 0</inkml:trace>
  <inkml:trace contextRef="#ctx0" brushRef="#br0" timeOffset="37334.686">724 12012 0,'35'0'0,"-18"0"16,19 18-1,-36-1-15,53 1 0,-36 0 16,1-18-16,0 17 16,17 19 15,-35-19-31,17 36 15,-17 0 1,0-35-16,0 35 31,0-36-31</inkml:trace>
  <inkml:trace contextRef="#ctx0" brushRef="#br0" timeOffset="37991.2052">900 13070 0,'0'18'62,"88"-18"-46,759 0 15,-600 0-31,-36 0 0,-34-35 16</inkml:trace>
  <inkml:trace contextRef="#ctx0" brushRef="#br0" timeOffset="38336.4779">1482 13547 0,'18'0'0,"-1"0"16,107 0-16,123 0 15,70 0-15,1 0 16,176 0 0,-424-36-16,-35 19 15,-17 17 48</inkml:trace>
  <inkml:trace contextRef="#ctx0" brushRef="#br0" timeOffset="38663.0294">2787 13176 0,'0'18'47,"0"0"-47,0 34 15,0 1 1,0-17-16,0-1 16,0-17-1,18 70 1,-18-18-16,0 1 0,0 70 16,0-70-1,0 52 1,-53-35-1</inkml:trace>
  <inkml:trace contextRef="#ctx0" brushRef="#br0" timeOffset="44302.7463">19615 12347 0,'17'-35'31,"19"35"-31,70-18 16,-1 18 0,19-35-16,35 0 15,88 35 1,-71 0-16,159 0 31,-264 0-31,123 17 16,-106 1-1,-35 17 1,0-17-16</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08:14.257"/>
    </inkml:context>
    <inkml:brush xml:id="br0">
      <inkml:brushProperty name="width" value="0.05292" units="cm"/>
      <inkml:brushProperty name="height" value="0.05292" units="cm"/>
      <inkml:brushProperty name="color" value="#FF0000"/>
    </inkml:brush>
  </inkml:definitions>
  <inkml:trace contextRef="#ctx0" brushRef="#br0">7991 11395 0,'-18'-36'16,"0"19"-1,1-18-15,-1 17 16,-17-17-16,-36-36 16,36 18-16,-53-35 15,35 35 1,18 18-1,17-1-15,-123-34 32,106 52-32,-18-35 15,-18 18-15,18 0 16,-35-18-16,0-35 16,-124-36-1,18 71-15,53 0 16,-53 0-16,18 36 15,17-18-15,18-18 16,-18 35-16,53 0 16,36 1-1,-19 17-15,1 0 0,0 0 16,-18 17-16,-17 54 16,-36 35-16,0 0 15,1-18 1,-1 18-16,35-1 0,-34 19 15,52-1-15,18 36 16,17-35 0,36-54-16,17 1 0,-17 52 15,35-17-15,0 0 16,35 158 0,53-105-1,18 70-15,176 160 31,-123-231-31,35 36 0,0-53 16,265 124 0,-301-142-16,72 1 15,-36-18-15,353 17 32,-318-87-32,-88-19 15,-35-17-15,35 0 16,-35 0-1,-18 0-15,-35 0 16,0 0-16,-18 0 0,0-17 16,-17-1-16,17-17 15,1-1-15,-19 19 16,36-36 0,-18 18-16,1 17 15,17-17-15,-36 35 16,54-36-16,-18-34 31,0 17-31,0 0 16,-36 0-16,36-35 15,0 0-15,-35 35 16,52-177 0,-34 107-16,-1-18 15,-18 53-15,-17-18 16,0 0-16,0-18 15,0-34 1,0 87-16,-17-17 16,-54-141-1,1 123-15,-1 18 16,1-1-16,-19-34 16,54 88-1,-18-1-15,-35-34 16,35 17-16,-18 0 15,19 18-15,-37 17 16,-34-35-16,52 18 16,-87-53-16,-125 0 31,178 88-31,-37-36 16,-34-17-1,123 36-15,18-1 0,-53 18 16,-1 0-1,54 0-15,-18 0 16,18 0 0,0 0-16,-1 0 15,1 0-15</inkml:trace>
  <inkml:trace contextRef="#ctx0" brushRef="#br0" timeOffset="6117.8568">9984 11148 0,'-35'0'0,"17"-36"78,-17 36-62,-1 18-16,-105 53 16,-70-1-16,-19-17 15,-17 35-15,-17-17 16,17 17-16,-370 247 31,528-264-31,-52 88 31,124-124-31,-1 18 32,18-18-32,-18 18 15,18-18 1,0 53-16,0-17 16,0-18-1,0 35-15,0-35 0,0 0 16,36 17-16,-19-17 15,19 36-15,-36-19 16,35 1-16,0-18 16,36 35-16,34 0 15,1 71-15,18-53 16,-1-36-16,89 54 16,-71-107-1,18 36-15,-18-53 16,0 35-1,18 18-15,-53-53 0,35 0 16,17 0-16,-16 0 16,-1 0-16,17 0 31,-69 0-31,-36 0 16,-18 0-16,-18 0 15,-17-17 1,0-19-1,0-16 1,0-19 0,0-35-16,0-35 15,0-35-15,0-212 16,-17 194 0,17 17-16,0-70 15,0 71-15,0 35 16,-18-18-16,-17 18 15,0-18-15,-18 71 16,0 35-16,-18-70 16,54 87-1</inkml:trace>
  <inkml:trace contextRef="#ctx0" brushRef="#br0" timeOffset="7449.363">14305 12171 0,'-17'0'62,"17"-35"-46,-35-1 0,-18-70-1,-36 71-15,-140-141 32,106 123-32,-1 18 15,89-36-15,-53 18 16,-36 0-16,-52 0 15,-53 18-15,-195-36 32,160 36-32,87-18 0,-246 36 15,299 17 1,-34 17 0,87 36-16,36 0 15,-18 0 1,-18 176-1,36-105-15,35 229 16,0-142-16,0-34 16,0 34-16,18-34 15,35 52-15,17-35 16,54 18 0,-1-71-16,71 70 15,-70-140-15,34-36 16,-34 18-1,-54-53-15,72 0 16,-1 0 0,0-17-16,18-1 0,-18-17 15,211-89 1,-210 107-16,52-72 16,17 1-16,-52-18 15,70-52 1,-211 87-16,0-88 15,-18 106 1,0 18-16,0-18 16,0 18-16</inkml:trace>
  <inkml:trace contextRef="#ctx0" brushRef="#br0" timeOffset="8518.6103">16175 10989 0,'-35'0'47,"17"0"-47,-140 212 31,16-89-31,37 36 16,-125 141 0,89-71-1,35-105-15,0 70 0,-88 123 16,142-176 0,-19 106-1,36-159-15,35 18 16,-18 18-1,0-1-15,18-52 16,36 105 0,17-88-16,35-17 15,0-36-15,0 36 16,124 70 0,-124-71-16,0-17 15,71 0-15,-18-53 16,71 0-1,-1-17-15,-52-36 16,0-18-16,-71-35 16,-17 18-1,-1 0-15,1 0 0,-36 17 16,18 0-16,-53-17 16,0-70-1,0 16-15,0-34 16,0 0-16,-53 35 15,18 17-15,17 18 16,-52-176 0,52 229-16,-53-35 15,19-36-15,16 72 16,1 16-16,-53-52 16,88 70-1,-71-52 1,71 52-16</inkml:trace>
  <inkml:trace contextRef="#ctx0" brushRef="#br0" timeOffset="11918.9629">15152 14640 0,'0'-35'78,"0"17"-47,-35 18-31,0-17 16,-54-36-16,36 35 15,-52-17-15,-54 0 16,-353-54 0,371 54-1,-335-18 16,335 53-31,-18 0 0,53 0 16,-35 0-16,-18 36 16,54 16-16,16-34 15,-34 0-15,70 35 16,0 0-16,-17-18 16,34-18-16,1 54 15,35-18-15,-35 0 16,17 35-16,-17 18 15,17 53 1,18-18-16,0 0 16,0 0-16,0 194 31,0-229-31,35 53 16,1-36-16,-1-52 15,0 123 1,-35-124-1,0-17 1,0-35-16,0 17 16,0-17-16,0 17 15,36-17-15,-19-1 16,71 36 0,18-17-16,282 105 15,-105-88 1,34 35-16,-35-53 15,0-17-15,-35-18 16,-70 0-16,-54 0 16,-52 0-16,-18 0 15,-53-18 1,0 0-16,0-17 0,0-265 31,-18 124-31,-52-71 16,-72-229-1,90 282-15,34 17 16,-53-87 0,36 193-16</inkml:trace>
</inkml:ink>
</file>

<file path=ppt/ink/ink2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39:59.698"/>
    </inkml:context>
    <inkml:brush xml:id="br0">
      <inkml:brushProperty name="width" value="0.05292" units="cm"/>
      <inkml:brushProperty name="height" value="0.05292" units="cm"/>
      <inkml:brushProperty name="color" value="#FF0000"/>
    </inkml:brush>
  </inkml:definitions>
  <inkml:trace contextRef="#ctx0" brushRef="#br0">16669 6138 0,'0'-17'78,"53"17"-78,441-106 32,-230 53-32,707 53 31,-619 0-31,513 0 31,-513 0-31,-105-35 16,-70 17-16,-54 18 15,-105 0-15,17 0 63,0 0-47,-17 0-16,35 0 15,53 0-15,53 35 16,193 18-1,-228-35-15,-54-1 32,-34-17 77,-1 0-93,18 0-1,88 18-15,-18 17 16,266-17 0,-248-18-16,-88 0 15,-18 0-15</inkml:trace>
  <inkml:trace contextRef="#ctx0" brushRef="#br0" timeOffset="6150.0219">3951 11942 0,'0'-36'47,"18"36"-47,88 0 16,106 36-16,105 52 15,36 0-15,17 0 16,-52-53-1,-1-35-15,248 53 16,-389-35 0,106 17-1,-246-17 1,52-1 0,-18 1-16,124 17 0,230 36 15,-124-18 1,-18-53-16,265 0 15,-265 0 1,212 0 0,-353 0-16,18 0 15,105-18 1,-158-17-16,-53 0 16,17 35-16,1-18 15,88-35-15,-18 35 16,18-34-16,-54 16 15,-16 19-15,-36 17 16,-18 0 93,-18 0-109,36 0 16,0 0-16,36 0 16,-1 0-1,-53 0 1,-17 0 0,52 0-1,-52 0 1,35 0-16,0 0 15,0 0-15,88 0 16,-106 0 0,18 0-16,-18 0 15,-17 0 1,17 0 31,-17 0-47,70 0 15,53 0 1,0 0-16,0 0 16,0 0-16,89 0 15,-195 0 1</inkml:trace>
  <inkml:trace contextRef="#ctx0" brushRef="#br0" timeOffset="9100.2565">17833 12083 0,'18'0'94,"0"0"-78,17 0-16,-18 0 15,72 0 1,122 0-16,72 35 0,34-17 15,36-18-15,388 0 32,-459 0-32,-35 0 0,-18 0 31,-194 0 31,-35-18-62,53 0 16,18 18-16,-18 0 16,35 0-1,-53 0 142,-17 0-157,88 0 31,-71 0-31,-17 0 15,-1 0 48,1 0-47,35 0-16,17 0 15,-17 0 1,35 0-1,-35 0-15,89 18 16,-90 17 0</inkml:trace>
  <inkml:trace contextRef="#ctx0" brushRef="#br0" timeOffset="10150.634">15293 14781 0,'0'0'16,"-17"-53"-16,-36 1 0,17 16 15,1-17-15,0 18 16,-53 0 0,-300 70 31,229 36-47,-70 105 15,35-35-15,-1 0 16,-175 283-1,317-336 1,53 18-16,0-36 16,0 36-16,71 53 15,52-36 1,36-70-16,35 0 16,-18-53-16,-70 0 15,-35 0-15,35-35 16,-71-36-1,0 18 1,-17 18-16,17 0 16,-17-36-16,52 18 0,-34-35 15,16 0 1,1 35-16,-35 0 0,17 35 16</inkml:trace>
  <inkml:trace contextRef="#ctx0" brushRef="#br0" timeOffset="10818.9435">17639 14711 0,'0'0'0,"-17"0"16,-177 0-1,88 17-15,18 1 16,-1 0-16,36 52 16,36-34 31,17-1-47,0 53 15,0 18 1,106 35-1,-71-70-15,-17-36 16,105 53 0,-35-17-16,53 34 15,18 37-15,106-1 16,281 211 0,-316-175-16,-107-89 15,-52 0 1,-71-53 15,-36-17-15,1-18-16,0 0 15,-106 0-15,-106 0 16,-106 0-16,18 0 16,-124-53-16,-17-17 15,-53 34-15,35 36 16,88-53-1</inkml:trace>
  <inkml:trace contextRef="#ctx0" brushRef="#br0" timeOffset="12748.282">12824 16457 0,'17'0'47,"19"0"-31,70 0-16,-1 0 15,1 0-15,-35 0 16,17 0-16,-53 0 15,18 18 1,-35-1-16,176 54 31,0-36-31</inkml:trace>
  <inkml:trace contextRef="#ctx0" brushRef="#br0" timeOffset="13428.934">15364 16933 0,'-18'-17'15,"18"34"32,35 19-47,18-36 16,53 35-16,88 18 15,18-53-15,70 0 16,36 0-16,-36 17 16,71 19-16,-36-36 15,-70 0-15,141-18 32,-264-17-32</inkml:trace>
</inkml:ink>
</file>

<file path=ppt/ink/ink2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0:30.871"/>
    </inkml:context>
    <inkml:brush xml:id="br0">
      <inkml:brushProperty name="width" value="0.05292" units="cm"/>
      <inkml:brushProperty name="height" value="0.05292" units="cm"/>
      <inkml:brushProperty name="color" value="#FF0000"/>
    </inkml:brush>
  </inkml:definitions>
  <inkml:trace contextRef="#ctx0" brushRef="#br0">2593 4710 0,'36'-18'0,"-36"0"78,35 18-62,-18 0-16,125-17 15,69 17-15,495 0 16,-124 0-1,2487 53 17,-2222-53-32,670 0 31,-1235 0-31,-106 0 16,-88 0-16,-17-18 15,-36 0 16,-17 1-15,0 17-16,17 0 16,106-36-16,18 1 15,-18 0 1,-35 35-16,52-35 16,-122 35 30,-19-18 17,1 18-47,17 0-16,-17 0 15,52 0-15,36 0 16,18 0-16,-54 18 15,54-1-15,-36 36 32</inkml:trace>
  <inkml:trace contextRef="#ctx0" brushRef="#br0" timeOffset="4065.5408">17075 7743 0,'17'0'63,"36"0"-48,18 0-15,335 0 16,-89 0-1,2276 89 17,-1852-36-32,705-53 31,-1234 0-31,-106 0 16</inkml:trace>
</inkml:ink>
</file>

<file path=ppt/ink/ink2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1:13.714"/>
    </inkml:context>
    <inkml:brush xml:id="br0">
      <inkml:brushProperty name="width" value="0.05292" units="cm"/>
      <inkml:brushProperty name="height" value="0.05292" units="cm"/>
      <inkml:brushProperty name="color" value="#FF0000"/>
    </inkml:brush>
  </inkml:definitions>
  <inkml:trace contextRef="#ctx0" brushRef="#br0">3281 5944 0,'71'0'110,"70"0"-110,847 0 31,-512 0-31,1676 0 31,-1358 0-31,-71 0 16,0 0-16,371 0 31,-671 0-31,-35 0 16,88 0-16,-123 0 15,0 0-15,35 36 16,-71-36-16,-34 0 16,34 0-16,106 0 15,-246 0-15,-36 0 32,-106 0 30,-17 0-62,70-18 16,-53 18-1,53-18-15,18 1 16,-35-1 0,-36 0-16,89 18 31,-124-17-31,17-1 15,18 18 48,1 0-47,-19 0-1,54 0-15,17 53 0,-35 0 16,71 35-16,-1-17 15,159 70 1,-158-53-16,34-70 16,-16-1-1,-19 36 1,-17-53-16,53 0 16,-124 0-16</inkml:trace>
  <inkml:trace contextRef="#ctx0" brushRef="#br0" timeOffset="5267.0764">7356 15293 0,'-18'35'47,"0"-35"-47,-87 141 31,16-70-31,-69 52 16,105-105-16,-88 17 31,70 18-31,-105 18 31,123-54-31,-141 19 31,176-19-31</inkml:trace>
  <inkml:trace contextRef="#ctx0" brushRef="#br0" timeOffset="5843.5341">7409 15134 0,'0'18'31,"17"-1"-15,213 248 15,-177-230-31,17 18 0,-52-53 31,-1 18 0</inkml:trace>
  <inkml:trace contextRef="#ctx0" brushRef="#br0" timeOffset="6290.9044">7444 15416 0,'0'0'0,"0"36"15,18 70-15,-18-1 16,52 19 0,-34 35-16,70 158 15,-70-123-15,141 423 32,-124-405-32,18 194 31,0-283-31,-53-70 15,0-18-15,0 1 16,0-1 31,-18-35-31,18-35-1,-17 17-15,-1 18 16</inkml:trace>
  <inkml:trace contextRef="#ctx0" brushRef="#br0" timeOffset="7397.3868">17904 15416 0,'17'124'15,"-17"17"-15,106 194 16,-53-123 0,0-18-16,-18-18 15,107 424 17,-142-318-1,0-229-31,0 18 15,0-36 1,0-17 0,-36-18 31,1-71-32</inkml:trace>
  <inkml:trace contextRef="#ctx0" brushRef="#br0" timeOffset="7949.8324">17569 15381 0,'0'71'15,"0"123"16,0-124-31,0 160 16,0-178 0,0 90-1,0-125 1,0-52 31,0 0-32</inkml:trace>
  <inkml:trace contextRef="#ctx0" brushRef="#br0" timeOffset="8273.9697">17639 15699 0,'35'0'31,"212"194"1,-158-159-32,105 106 31,-141-123-31,-18-1 15,-17 1 1,-1 0-16,18-18 47,1-18-16</inkml:trace>
  <inkml:trace contextRef="#ctx0" brushRef="#br0" timeOffset="13436.6724">11130 9366 0,'-35'18'16,"18"17"46,17 0-46,123 18 15,18-35-31,53 17 16,159-17-1,-212-18-15,71 0 16,-1 0 0,-105 0-16,106 0 31,-177 0-15,-17-35-1,52-71 1,-52 71-1,0-1-15,17 1 16,18-36 0,-36 36-1,72-71 17,-36 71-32,123-88 15,-123 123-15,35-36 31,-53 19 1,1-1-17,-19 18 1,1-18-16,17-87 31,0 87-31,-35-53 31,0 54-31,0-36 32,0 17-32,-70-69 31,-18 87-31,0-35 16,-371-70-1,283 70 1,-19 35-1,-263-17 1,282 35-16,-195 17 31,283 1-31,-89 53 16,125-36 0,-90 18-1,54-53-15,0 35 16,35-17-1,18-1 79,-89 89-78,89-88-16,-35 17 31,34-17-31,1-1 16,35 1 15,0 17-15,0-17-16,-35 211 31,35-158-31,0-18 15,0 17-15,0-17 16,0 18-16,53 105 31,-36-105-31,107 105 32,-89-141-32,-35 1 15,53-19 1,-35 1-1,-1 0-15</inkml:trace>
  <inkml:trace contextRef="#ctx0" brushRef="#br0" timeOffset="25716.2772">8837 12453 0,'-35'0'16,"0"53"-1,0-35 1,-1 52-16,-52-17 15,-35 53-15,-71 88 32,105-106-32,-16 18 0,52-53 15,0 17-15,-88 124 32,105-123-32,19-36 15,-36 53 1,53-52-16,0-1 31</inkml:trace>
  <inkml:trace contextRef="#ctx0" brushRef="#br0" timeOffset="27689.4622">17410 9190 0,'0'-18'46,"35"36"-30,18 17-16,88 89 31,-17 17-31,299 335 32,-264-300-32,141 248 15,-124-230 1,-53-71-16,54 124 15,-107-141 1,-17-18 0,-17-70 62</inkml:trace>
  <inkml:trace contextRef="#ctx0" brushRef="#br0" timeOffset="29484.9945">14006 10530 0,'17'-17'47,"36"70"-31,-18 53-16,36-1 16,35 19-16,0-1 15,105 230 1,-70-159-16,247 459 31,-211-406-31,105 123 16,-211-229-1,17 0 1,-70-105 15</inkml:trace>
  <inkml:trace contextRef="#ctx0" brushRef="#br0" timeOffset="30792.3102">12312 13035 0,'0'0'0,"-123"18"0,17 17 15,-159-17 1,160 17 0,-142-35-1,176 0-15,36 0 16,17 0-16,0 18 94</inkml:trace>
  <inkml:trace contextRef="#ctx0" brushRef="#br0" timeOffset="31613.4946">10919 14093 0,'35'0'78,"106"-17"-62,36 17-16,387 0 16,-229 0-16,918-177 46,-1112 160-46,-106-1 16</inkml:trace>
  <inkml:trace contextRef="#ctx0" brushRef="#br0" timeOffset="32316.8183">11818 15187 0,'0'-35'78,"177"35"-62,-1 0-1,318 0 1,-282 0-16,105-35 16,-229 35-1,-35-18-15</inkml:trace>
  <inkml:trace contextRef="#ctx0" brushRef="#br0" timeOffset="32820.691">11995 16369 0,'0'18'31,"70"-1"-16,107-17-15,123-17 0,-18 17 16,35-36-16,-34 19 16,316 17-1,-493 0 1,-35-36 0</inkml:trace>
  <inkml:trace contextRef="#ctx0" brushRef="#br0" timeOffset="56219.4588">8714 11589 0,'0'17'16,"0"1"0,-88 141 15,70-106-31,-17 70 15,0-88 1,-54 71 0,54-70-16,-106 122 31,106-122-31,17-19 16,-52 36-1,70-35 1,-36-1-16</inkml:trace>
  <inkml:trace contextRef="#ctx0" brushRef="#br0" timeOffset="56796.9745">8890 11324 0,'0'18'47,"-53"52"-32,36-17-15,-124 124 16,88-54 0,-35 71-1,70-106-15,0 1 16,-35 69-1,36-105 1,17-35 0,0-1-1,0 19-15</inkml:trace>
  <inkml:trace contextRef="#ctx0" brushRef="#br0" timeOffset="57929.9762">9155 10883 0,'-18'18'47,"18"70"-16,0-17-31,0 70 16,0-71-1,0 36 1,0-71-16,0 18 31,-17-35 47</inkml:trace>
  <inkml:trace contextRef="#ctx0" brushRef="#br0" timeOffset="63552.1515">18398 10689 0,'17'0'62,"89"106"-46,-71-53 0,36 35-1,35 71-15,-18-36 16,-17-34-16,140 193 31,-193-247-31,17 18 31</inkml:trace>
  <inkml:trace contextRef="#ctx0" brushRef="#br0" timeOffset="65245.1142">14482 10883 0,'35'0'47,"36"71"-16,-1-36-31,36 36 15,123 228 1,-158-193 0,105 177-1,-70-125-15,247 283 32,-282-353-17,-19 71 1,-34-124-16,0 1 15,-1-19-15</inkml:trace>
</inkml:ink>
</file>

<file path=ppt/ink/ink2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2:44.455"/>
    </inkml:context>
    <inkml:brush xml:id="br0">
      <inkml:brushProperty name="width" value="0.05292" units="cm"/>
      <inkml:brushProperty name="height" value="0.05292" units="cm"/>
      <inkml:brushProperty name="color" value="#FF0000"/>
    </inkml:brush>
  </inkml:definitions>
  <inkml:trace contextRef="#ctx0" brushRef="#br0">8132 3634 0,'-35'0'31,"52"0"-15,89-36-16,53 19 15,52-19-15,36 36 16,0 0-16,247 0 31,-247 0-31,-35 18 0,317 88 32,-458-88-32,-36-18 15,0 0 1,-17 0-1,17 0-15,-17 0 16,-1 0-16,54 0 16,-36 0-1,-17 0 48,17 0-63,0 0 15,1 0 1</inkml:trace>
  <inkml:trace contextRef="#ctx0" brushRef="#br0" timeOffset="7663.5919">16422 6015 0,'53'0'47,"88"0"-32,-35 17-15,123 36 16,18-53-16,741 53 31,-618-53-31,795 0 31,-813-70-31,266-71 16,-424 88 0,-88 35-16,-71 0 15,0 18 1,0 0-1,18 0 17,-17 0 30,-19 0-62,54 0 16,-1 36-1,-17-1-15,0 18 16,18-35-16,-54 17 16,19-35 62,-19 0-63,19 0-15,-19 0 16,19 0 0</inkml:trace>
  <inkml:trace contextRef="#ctx0" brushRef="#br0" timeOffset="19720.8754">16616 11201 0,'53'0'47,"53"0"-32,35 0-15,35 0 16,36 0-16,35 0 16,35 0-16,724 0 31,-724 0-31,35 0 15,142 0 1,-283 0-16,124-71 16,-229 53-1,-18 1 1,0-18-16,-18 35 16,0 0-1,-17-36 1,17 36-1,106-17 1,-88 17-16,35 0 16,-17 0-16,176 0 15,-177 0 1,283 0 0,-141 0-16,-71 0 15,0 0-15,0 0 16,0 0-16,0-36 15,-105 36 1,-1 0-16</inkml:trace>
  <inkml:trace contextRef="#ctx0" brushRef="#br0" timeOffset="21985.4819">14729 12594 0,'17'-35'63,"19"35"-32,17 0-31,70 0 16,106 18-16,-52-18 15,70 0-15,0 0 16,0-18-16,35 18 16,-35 0-16,0 0 15,211 0 1,-246 0-16,35 0 15,-141 0 1,-18-18-16,18 18 16,-18 0-16,-17 0 15,52 0 1,-52 0-16,17-17 31,-18-1-31,-70 0 16,18 18 93,17 0-109,36 0 16,-36 0-1,0 0-15,124 0 16,-124 0 0,1 0-16,17 0 15,-18 0 32,0 0 16,-17 0-63</inkml:trace>
  <inkml:trace contextRef="#ctx0" brushRef="#br0" timeOffset="22538.348">20197 12488 0,'17'0'31,"36"0"-15,71 18-16,17-18 15,71 0 1,-71 0-16,212 0 31,-230 0-31,-17 0 16,0 0-16,0 0 15,-54 0-15,19 0 16,-36 0-16,-17 0 16</inkml:trace>
</inkml:ink>
</file>

<file path=ppt/ink/ink2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3:45.376"/>
    </inkml:context>
    <inkml:brush xml:id="br0">
      <inkml:brushProperty name="width" value="0.05292" units="cm"/>
      <inkml:brushProperty name="height" value="0.05292" units="cm"/>
      <inkml:brushProperty name="color" value="#FF0000"/>
    </inkml:brush>
  </inkml:definitions>
  <inkml:trace contextRef="#ctx0" brushRef="#br0">18451 11289 0,'17'-35'63,"54"17"-47,88 0-16,617-17 31,-424 53-31,601 35 31,-741-18-15,-18 0-1,-177-17 79,19-18 15,-1 0-109,53 0 16,-17 0-16,123 0 31,17 0-15,-123 0-16,-35 0 0</inkml:trace>
</inkml:ink>
</file>

<file path=ppt/ink/ink2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4:02.180"/>
    </inkml:context>
    <inkml:brush xml:id="br0">
      <inkml:brushProperty name="width" value="0.05292" units="cm"/>
      <inkml:brushProperty name="height" value="0.05292" units="cm"/>
      <inkml:brushProperty name="color" value="#FF0000"/>
    </inkml:brush>
  </inkml:definitions>
  <inkml:trace contextRef="#ctx0" brushRef="#br0">5680 5944 0,'0'-35'110,"35"35"-95,89-18 1,617-211-1,-494 141 1,370-88 15</inkml:trace>
  <inkml:trace contextRef="#ctx0" brushRef="#br0" timeOffset="19700.6159">4869 13264 0,'0'-35'31,"17"18"16,107-19-47,846-105 31,-388 141-31,653-53 16,-777 36 0,1-19-16,211 36 15,-423 0 1,-70 0 0,34 0-16,-52 53 15,141 88-15,17-17 0,36-36 16,53 18-16,723 158 31,-724-211-31,72 18 16,-160-36-16,-140-35 15,-54 0-15,-52-17 16,-19 17-16,-16-18 16,-1-17 93,-17 35-109,-1-18 16,1 18-16</inkml:trace>
  <inkml:trace contextRef="#ctx0" brushRef="#br0" timeOffset="30186.4177">15611 11112 0,'17'0'125,"1"-35"-110,53 0-15,87-71 16,1 88 0,-35-52-16,52-71 31,-106 106-31,-17-18 31,-35 35-15,-18-17-1,0-1 1,0 19 0,0-18-16,-35 17 0,-36 0 15,-35 1-15,-123-36 16,141 17-1,17 36-15,36 0 32,0 0-32,17 0 15,-52 71 1,-1 52-16,-35 1 16,36 35-1,-1-71-15,53 18 0,18 17 16,0-17-1,0-53-15,0 0 0,36-18 16,17 18-16,0-53 16,52 0-16,37 0 15,52 0-15,-18-18 16,71 1 0,0-54-16,-88 18 0,-107 18 31</inkml:trace>
  <inkml:trace contextRef="#ctx0" brushRef="#br0" timeOffset="30819.6281">16687 10442 0,'0'18'125,"17"17"-109,19 0-16,140 195 15,-52-89 1,52 53-16,177 176 15,-195-246 1,-16-18-16,69 105 31,-193-211 94,-18-17-125,0-72 32,0 37-32,-18-37 0,-52-105 15,52 106 1</inkml:trace>
  <inkml:trace contextRef="#ctx0" brushRef="#br0" timeOffset="31314.805">17763 10442 0,'-53'0'47,"35"18"-47,-105 105 15,52 36 1,-35 0-16,-388 370 31,406-388-31,0 0 16,-18 18-16,36-71 16,-1 36-1,53-89-15,1-35 16,34 0 93,1 0-109</inkml:trace>
  <inkml:trace contextRef="#ctx0" brushRef="#br0" timeOffset="32413.6576">17674 11342 0,'18'-18'16,"0"1"46,-18-1-62,35 0 16,53-17-16,106-106 15,494-353 17,-459 335-32,-34 18 0,-107 71 15,-18-1-15,-34 18 16,-36 35 62,-36 18-62,1 0-1,-124 0 1,106 0-16,-17 0 15,34 0-15,19 0 16,-36 36-16,18-19 16,-36 19-16,1-1 15,17 18 1,-124 70-16,107-87 16,70-19-1,-18 36-15,0-18 16,-34 18-1,16-17 1,36-1-16,0 35 31,0 19-31,0-54 16,36 53 0,-1-53-16,18 18 15,-36-35-15,19 0 16,17-1-16,-36 1 15,36-1-15,0-17 16,-18 18-16,-17 17 16,52-35-16,-34 18 15,-1 17-15,18-35 16,35 18-16,18 17 16,-53-35-1,17 0-15,-34 0 16,-19 0-16</inkml:trace>
</inkml:ink>
</file>

<file path=ppt/ink/ink2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4:52.931"/>
    </inkml:context>
    <inkml:brush xml:id="br0">
      <inkml:brushProperty name="width" value="0.05292" units="cm"/>
      <inkml:brushProperty name="height" value="0.05292" units="cm"/>
      <inkml:brushProperty name="color" value="#FF0000"/>
    </inkml:brush>
  </inkml:definitions>
  <inkml:trace contextRef="#ctx0" brushRef="#br0">4340 5292 0,'-18'-18'141,"53"18"-141,106 0 16,106 0-16,0 0 15,71 0 1,17 0-16,53 0 15,0-18-15,-106-17 16,-35 35-16,-35 0 16,123 0-1,-265 35-15,266 1 32,-195-19-17,17 19-15,266-36 16,-177 17-1,35-17-15,282 0 32,-317 0-32,0 0 0,-35 0 15,0 0-15,176 0 16,-177 0 0,1 0-1,158 0 1,-334 0-16,-1 0 62,0 0-46,36 36-16,52-19 16,-17-17-1,106 0-15,-36 18 16,1-18-16,34 0 15,-52 0-15,194 0 16,-106 0 0,-159 0-1,-18 0-15,89 0 16,-53 0 0,106 35-1,-54 0-15,-16-35 16,210 0-1,-140 0-15,-18 36 16,-18-19-16,-34-17 16,34 0-16,-35 0 15,-35 0-15,-18 0 16,-35 0-16,35 0 16,-35 0-16,18 0 15,17 0-15,-18 36 16,1-36-16,-36 0 15,18 0-15,71 0 32,-19 0-32,19 0 15,-18 0-15,-53 0 16,17 0-16,71 0 16,-35 0-16,-18 0 15,159 0 1,-141 0-16,35 0 15,0 0-15,36 0 16,-1 0-16,71 0 16,-159 0-1,53 0 1,-88 0-16,0 0 16,-18 0-1,18-18-15,-17 18 16,17-18-1,0-17-15,35 35 16,70-18 0,142-35-1,-123 53-15,-1 0 16,-35 0-16,-53 0 0,-35-17 16</inkml:trace>
  <inkml:trace contextRef="#ctx0" brushRef="#br0" timeOffset="1052.3224">1747 6950 0,'35'17'63,"106"36"-63,141-17 15,124 87 1,1411 71 0,-1076-159-1,-18-35-15,1252-17 31,-1604 17-31,158 0 16,-317 0 0,158 0-1,-229 0-15,35-18 16,177-17 0,-18-106-16,-105 52 15,-124 72-15,88 17 31,-124 0-31,18 0 0,18 0 16,0 0 0,70 0-16,71 0 0,353 0 31,-247 0-31,17 0 0,-17 0 16,-36 0-1,-34 0-15,-36-35 16,-36 35-16,-17-18 15,-88-17-15,-18 35 16,36-18 0</inkml:trace>
</inkml:ink>
</file>

<file path=ppt/ink/ink2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45:11.865"/>
    </inkml:context>
    <inkml:brush xml:id="br0">
      <inkml:brushProperty name="width" value="0.05292" units="cm"/>
      <inkml:brushProperty name="height" value="0.05292" units="cm"/>
      <inkml:brushProperty name="color" value="#FF0000"/>
    </inkml:brush>
  </inkml:definitions>
  <inkml:trace contextRef="#ctx0" brushRef="#br0">3369 8431 0,'18'36'16,"0"-36"-1,35 0 17,-18 17-32,247 36 31,-141-53-31,106 106 16,-106-53-1,230 18 1,-283-54-16,0 1 15,-35-1-15,-18-17 16,0 0 0</inkml:trace>
</inkml:ink>
</file>

<file path=ppt/ink/ink2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57:42.281"/>
    </inkml:context>
    <inkml:brush xml:id="br0">
      <inkml:brushProperty name="width" value="0.05292" units="cm"/>
      <inkml:brushProperty name="height" value="0.05292" units="cm"/>
      <inkml:brushProperty name="color" value="#FF0000"/>
    </inkml:brush>
  </inkml:definitions>
  <inkml:trace contextRef="#ctx0" brushRef="#br0">11201 6985 0,'35'0'78,"18"0"-62,124 0-16,105 0 15,141 18-15,18-18 16,-53 0-16,565 0 31,-883 0-31,-34 0 78,-19 35 16,18-35-78,107 0-1,-1 0-15,211 0 16,-105 0-1,-35 0 1,-71 0-16,-106-18 0,18 1 31,-35 17 329,0-18-360</inkml:trace>
  <inkml:trace contextRef="#ctx0" brushRef="#br0" timeOffset="39798.802">5627 2170 0,'0'0'0,"-176"0"0,-36 0 16,106 0-16,-35 0 16,-35 0-16,35 0 15,-36 0-15,-17 0 16,53 0-16,35 35 15,-17-18-15,-36 36 16,53-53 0,-35 0-16,-194 71 31,176-53-31,53 35 16,36-36-16,-18 36 0,35-53 15,35 0-15,-17 35 16,17 1 31,18-19-32,0 19-15,0-19 16,18 265 0,88-158-1,194 264 1,-159-229-1,53-18-15,282 53 16,-194-124 0,0-70-1,636-53 1,-601 36-16,53-71 16,-87 17-16,-1 71 15,-35 0-15,-35 0 16,34 0-16,284 0 15,-283 0 1,0 0-16,-71 0 16,-70 0-16,-53 0 15,-53-35 32,0 0-31,0 17-1,-18-17-15,18-36 16,-18-17-16,-17 0 16,17 35-16,-17-18 15,0 18-15,17 18 16,1-53 0,-1 53-1,18 17 1,-18-17-16,18 17 15,-17-17-15,-19 17 16,19-17-16,-71 0 16,-1-36-16,-158-88 31,89 89-31,-1 17 0,-282-53 31,265 53-31,-36 53 16,-53-35-16,18 17 15,-35 18-15,0 0 16,-141-35 0,70 35-16,35 0 0,-70 0 15,0 0-15,71 17 16,35-17-16,-1 18 16,-52 70-1,265-70-15,52 17 16,0-17-16</inkml:trace>
</inkml:ink>
</file>

<file path=ppt/ink/ink2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58:36.081"/>
    </inkml:context>
    <inkml:brush xml:id="br0">
      <inkml:brushProperty name="width" value="0.05292" units="cm"/>
      <inkml:brushProperty name="height" value="0.05292" units="cm"/>
      <inkml:brushProperty name="color" value="#FF0000"/>
    </inkml:brush>
  </inkml:definitions>
  <inkml:trace contextRef="#ctx0" brushRef="#br0">9278 6491 0,'36'0'47,"17"0"-31,123 0-1,-35 0 1,406 0-1,-300 0 1,35 0-16,547 0 31,-547 0-31,1-35 16,-19 17-16,-52 18 16,105 0-1,-140 0-15,70 0 16,-194 0-1,70 0 1</inkml:trace>
</inkml:ink>
</file>

<file path=ppt/ink/ink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09:02.857"/>
    </inkml:context>
    <inkml:brush xml:id="br0">
      <inkml:brushProperty name="width" value="0.05292" units="cm"/>
      <inkml:brushProperty name="height" value="0.05292" units="cm"/>
      <inkml:brushProperty name="color" value="#FF0000"/>
    </inkml:brush>
  </inkml:definitions>
  <inkml:trace contextRef="#ctx0" brushRef="#br0">22190 7232 0,'-35'-18'31,"17"1"79,1-1-95,-19-17 1,1 17-16,-18-52 31,35 34-31,-17 19 0,17-19 16,-17 36-1,18-35 17,-19 35-17,19-18 1,-36 18-16,0-17 16,-106-18-1,36 17-15,-71-35 16,158 53-1,1 0 64,17 18-64,1 35-15,-107 123 31,89-123-31,-18 17 16,18-17-16,17-17 0,-35 52 31,36-53-31,17 18 16,0-35 0,0 70-1,35-35-15,0 17 16,0-17-1,-17-18-15,35 1 16,-53-19-16,35 19 16,-17-19-16,17 19 15,-17-19-15,105 36 16,-52-18 0,-1-35-1,36 0-15,0 0 0,53 0 16,-18-35-16,18-18 15,-71 18-15,-18-18 32,-52 35-32,0 1 15,-18-19 1,0 19 0,0-18-16,-36-195 15,1 107-15,0 17 16,0-70-1,35 123-15,-18 17 16,-17 36 31,-1 0-31,19 0-1</inkml:trace>
  <inkml:trace contextRef="#ctx0" brushRef="#br0" timeOffset="1822.5225">5204 7708 0,'-35'0'32,"35"-17"-17,-18-1 1,-35 18-16,-176-35 31,140-18-31,-69 53 31,87 0-31,36 0 16,0 0 0,-54 0-1,54 0-15,0 0 16,0 0-16,35 17 47,-18 1-32,0 17-15,-17-17 16,-88 105-16,-71 89 16,52-71-1,19-53-15,52 36 16,1-1-16,-1-17 16,71-88-16,-17 70 15,-1-35-15,18 70 31,0-52-31,0 17 16,0-35-16,35-18 0,89 89 16,-1-71-1,18 17 1,230 36-16,-177-71 16,-71 1-1,-52-36-15,-18 0 16,0 0-16,-18 0 15,0 0 1,36-106 0,-1-18-1,18-70-15,1-70 16,-72 52-16,-17 36 16,0-36-16,0-70 15,-35 123 1,35 53-16,-53-17 15,18 105 1</inkml:trace>
</inkml:ink>
</file>

<file path=ppt/ink/ink30.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0:19.854"/>
    </inkml:context>
    <inkml:brush xml:id="br0">
      <inkml:brushProperty name="width" value="0.05292" units="cm"/>
      <inkml:brushProperty name="height" value="0.05292" units="cm"/>
      <inkml:brushProperty name="color" value="#FF0000"/>
    </inkml:brush>
  </inkml:definitions>
  <inkml:trace contextRef="#ctx0" brushRef="#br0">19068 5891 0,'-35'0'0,"-1"0"15,1 36-15,-35 87 16,-36 36-16,0 35 16,0 35-16,-17 18 15,-18 476 1,70-405-16,53 881 31,54-722-31,34-72 16,71 19-16,-35-125 15,-18-52-15,0 194 16,-52-317 0,-1-18-16,-17-71 15,-18 0 1,-36-35 93,19 0-93,-19 0-16,1 18 16,0 0-16,0-1 15,-18 18-15,-35 18 16,35-17-1,17-19-15,-34 36 16,35 18 0,-1-18-1,19 17-15,-19 18 0,54 283 16,0-124 0,52 35-1,-17 0-15,35 71 0,124 300 16,-159-371-1,35 18-15,53 458 32,-123-581-32,17-1 15,-35 0-15,18-52 16,-18-54-16,17 1 16,19 17-1,-19-53 1,1-17 15,0 0-15,-1 17-16,1-17 15,-1-18-15,1 53 16,17-18 0,-17 0-16,35 124 31,-18-106-31,-17 17 15,35-17-15,-36 0 16,19 18 0,-1-18-16,-17-18 15,-1-35 1,19 17 0,-1 1-1,-18 0-15,1-1 16,0-17-1,-1 36-15,1-19 0,0 1 16,-1 0-16,1 17 16,0 0-1,34 18-15,-52 18 16,0-18 0,0 35-16,36 0 15,-19-17 1,-17 34-1,18-69-15,0-1 16,-18 0-16,0 0 16,17-35-16,-17 36 15,18-19-15,0 19 32</inkml:trace>
</inkml:ink>
</file>

<file path=ppt/ink/ink3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0:48.886"/>
    </inkml:context>
    <inkml:brush xml:id="br0">
      <inkml:brushProperty name="width" value="0.05292" units="cm"/>
      <inkml:brushProperty name="height" value="0.05292" units="cm"/>
      <inkml:brushProperty name="color" value="#FF0000"/>
    </inkml:brush>
  </inkml:definitions>
  <inkml:trace contextRef="#ctx0" brushRef="#br0">4304 12700 0,'-35'0'0,"35"18"31,53 17-15,-35-17-16,52 34 31,-17-16-31,0-19 0,35 54 16,36-53-16,-36-1 15,88 36 1,36 0-16,440 123 16,-299-105-1,0 17-15,70 0 16,36-17-16,-36 35 15,-88 0-15,71 17 16,-35-17-16,-19-18 16,-34 0-16,87 1 15,-69-1-15,-19 0 16,1 0 0,17 0-16,-53-35 0,-35 0 15,229 71 1,-299-107-16,52 71 15,-106-35-15,-17-35 16,18 35-16,17-35 16,-18 52-16,36-17 15,-53-35-15,-18 17 16,-35-35-16,17-53 16,-17 18-1,-35-1 1,17 1-16,-17-71 15,17 53 1,-17 0-16,-18 1 16,0 16-16,0 1 15,0-18-15,0 0 16,0-35-16,0 17 16,53-123-1,-36 36-15,36 34 16,-35-52-16,17 35 15,-35 0-15,0-18 16,0-141 0,0 247-1,0-88 1,0 88-16,0 0 16,0-17-16,0-19 15,-17 54 1,-19-18-16,19-17 15,-1 34 1,-17-17-16,0 0 0,-54-88 31,54 71-31,-18 35 16,18-18-16,35 17 0,0 19 16,-35-19-16,-36 19 15,-17-54 1,-18 18-16,-53-17 15,-35-36-15,0 18 16,18 35-16,-54 0 16,-16 0-16,-231-123 15,283 123 1,-53 35-16,-335-123 16,335 106-1,0-1-15,-211 36 16,246 0-1,36 18-15,-318 88 32,406-36-32,-1-34 15,1 17 1,0-18-16,35 18 16,-35-18-16,17-17 15,-17-18-15,35 17 0,-3968 1 16,7919-18-1,-3933 0-15,17 18 16,-4004-18-16,7973 17 16,-3986 1-16,0-18 15,-18 18 1,-18-18-16,-70 52 16,88-52-1,18 0-15,-106 53 16,106-53-1,-71 0 1,35 0-16,-52-17 16,-54-36-16,-17 0 15,88 18-15,-52-1 16,52 19-16,18 17 16,-18 0-1,53 0-15,-35 0 16</inkml:trace>
</inkml:ink>
</file>

<file path=ppt/ink/ink3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2:19.497"/>
    </inkml:context>
    <inkml:brush xml:id="br0">
      <inkml:brushProperty name="width" value="0.05292" units="cm"/>
      <inkml:brushProperty name="height" value="0.05292" units="cm"/>
      <inkml:brushProperty name="color" value="#FF0000"/>
    </inkml:brush>
  </inkml:definitions>
  <inkml:trace contextRef="#ctx0" brushRef="#br0">7162 6227 0,'35'0'157,"0"0"-157,18 0 15,35 0-15,18 0 16,106 0-1,-71 0-15,71 0 32,-89 0-32,-52 0 15,-18 0-15,-18 0 16,-17 0-16,17 0 16,-18 0 234,19 0-250,17 0 15,0 35-15,-1-18 16,1 1-16,36 0 31,-54-18-15,0 17 140,-17 1-140</inkml:trace>
</inkml:ink>
</file>

<file path=ppt/ink/ink3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2:47.470"/>
    </inkml:context>
    <inkml:brush xml:id="br0">
      <inkml:brushProperty name="width" value="0.05292" units="cm"/>
      <inkml:brushProperty name="height" value="0.05292" units="cm"/>
      <inkml:brushProperty name="color" value="#FF0000"/>
    </inkml:brush>
  </inkml:definitions>
  <inkml:trace contextRef="#ctx0" brushRef="#br0">8855 12876 0,'0'18'78,"0"17"-62,18 177 15,-1-141-31,1-1 0,53 283 31,-71-300-31,0 0 16,0 35-16,0-18 16,0 19-16,0-36 15,0 52 1,0-52-16,0-17 16,0-1-1,0 0-15,17 0 16,1 1-16,-1 70 15,-17-89 1,18 54-16,-18-18 16,0 0-16,0-1 15,18-16 1,-1-19-16,1 19 16,-18-1-16,18-17 0,-1-1 15,-17 18 1,0-17-1,0 0-15,0 17 16,0-17-16,0 17 16,0-17-16,0-1 15,0 1-15,0 17 16,18 0 0,-18 1-16,18 34 31,-1-34-31,-17-1 0,18 0 15,-18 18 1,0-18-16,17-17 0,1 17 16,0 1 15,17-19 78,-35 18-93,0-17 0,0 17-16,18 1 15,-18 17-15,0 17 31,0-52-31,0-1 16,0 1-16,0 17 0,0 18 31,0-35-15,0-1-16,0 1 16,0 17-1,0-17 1,17 17 15,-17-17-15,18-18 140</inkml:trace>
  <inkml:trace contextRef="#ctx0" brushRef="#br0" timeOffset="1463.9553">10125 14482 0,'35'0'125,"-17"0"-109,35 0-1,53-18-15,17 0 16,18-35-16,18 18 0,176-53 31,-247 88-31,106-18 32,-141 18-17,-17 0-15,52-35 16,-53 35-1,36 0 1,-36 0-16,-17 0 16,34 0-16,1 0 15,-17 0-15,-1 0 16,159-35 0,-106-18-16,-35 53 15,18-18-15,-1 0 16,-35 1-16,18 17 15,-17 0 1,-19-18 15</inkml:trace>
</inkml:ink>
</file>

<file path=ppt/ink/ink3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4:44.221"/>
    </inkml:context>
    <inkml:brush xml:id="br0">
      <inkml:brushProperty name="width" value="0.05292" units="cm"/>
      <inkml:brushProperty name="height" value="0.05292" units="cm"/>
      <inkml:brushProperty name="color" value="#FF0000"/>
    </inkml:brush>
  </inkml:definitions>
  <inkml:trace contextRef="#ctx0" brushRef="#br0">8449 8255 0,'0'-18'94,"36"18"-79,-1 0-15,35-17 16,54-1-16,17 18 16,529 0 15,-387 0-31,-1 0 0,194-35 31,-370 35-31,-71 0 78,0 0-78,1 0 16,34 0 0,195 53-1,-142 0-15,18-53 16,230 70-1,-265-70-15,0 0 16,-18 0-16,-53 0 16,0 0 46,1 0-62,-1 0 16,35 0-1,-34 0 1,-1 18-16,0-1 188,-17 1-188,52-18 15,-34 0 1,17 18-16,-1 17 15,1-35-15,18 18 16,-18 17-16,0-17 16,-18-1-16,0 1 15,1-18-15,-1 0 32</inkml:trace>
  <inkml:trace contextRef="#ctx0" brushRef="#br0" timeOffset="5114.1089">7585 6738 0,'0'0'0,"-282"-53"16,35 53-1,0 0-15,0 0 16,35 0-16,-334-53 31,510 71-15,-105 35-1,124-36 1,-54 1 0,0-18-16,-17 18 15,-265 105 1,230-105 0,17 35-16,36-36 15,-19 72-15,-34-37 16,88 1-16,17-17 15,0-19-15,18 19 16,0 16 0,0-16-16,0-1 15,0 36 1,0-18 0,18 52-1,17-34-15,18 17 0,18 0 16,52-17-16,1-1 15,-19 1 1,19 17-16,158 53 16,-70-88-1,35-53-15,458 0 16,-123 0 0,1218 0-1,-654 0-15,-35-123 16,1606-336-1,-2012 300 1,-211 54-16,-88-1 16,-353 88-1,-36 0 204,-17-17-219,-17 17 16,-71-17-16,-336-247 15,124 123 1,-52 71-16</inkml:trace>
  <inkml:trace contextRef="#ctx0" brushRef="#br0" timeOffset="7552.0428">11095 9155 0,'0'-18'16,"-35"18"0,0 0-16,17 0 15,-35 0-15,-17 0 16,-72 0-16,-69 0 16,34 0-16,-387-18 31,282 18-31,-918-70 31,883 70-15,70-18-16,-177 18 15,283 0 1,-17-35-16,34 17 16,54 18-1,34 0-15,-17 0 31,36 0-31,-19 0 16,1 0-16,-53 0 16,35 0-16,-17 18 15,-54 35 1,36-36-16,17-17 0,-17 36 16,0-19-16,-18 1 15,53 17-15,18-35 16,0 18-16,17 0 15,-35-18-15,-70 17 16,52 1 0,-105 35-1,105-36 1,1 19-16,-1-36 16,-17 0-16,0 35 15,70-17 1,-17-1 15,35 18-15,-18-17-16,0 17 15,1 1-15,-19-1 16,-16 53 0,52-17-16,0-1 15,0-17-15,0 0 16,17 71-1,36-72-15,-18 1 16,1-35-16,-19 17 16,1-35-1,35 106 1,0-71-16,70 36 0,18 0 16,124 52-16,35-35 15,17-35 1,36 35-16,35-52 15,35-36-15,-70 0 16,212 0 0,-283 0-16,-70 0 15,-36 0-15,0 0 16,248 0 0,-266 0-1,230-36 1,-176 1-16,17-18 15,-17 53-15,0-35 16,-1 17-16,89-35 16,-141 36-1,-18-19-15,53-34 16,-158 35 0,-19 17-16,18 0 31,-17 1-31,17 17 0,-17-36 31,0 19-31,-18-1 0,35-17 16,35 35-16,-17-36 15,36 1 1,175-18 0,-158 18-16,53-36 0,17 19 15,18 52-15,-70-18 16,-89 0-16,18 1 15,-36-1 64,-17-17-64,0 17 1,0-17-16,0-1 0,0 19 15,-17-18-15,-71-107 32,52 90-32,-17-19 15,18 36 1,-18 17-16,-35-52 0,17 34 16,-34 19-16,-54-36 15,18 53-15,0 0 16,-212 0-1,141 0-15,71 0 16,-106 0-16,0 17 16,36-17-1,34 0-15,-229 0 16,265 18 0,36-18-16,16 0 15,36 0-15,18 0 16</inkml:trace>
  <inkml:trace contextRef="#ctx0" brushRef="#br0" timeOffset="10448.3849">12700 8061 0,'36'0'47,"-19"18"-31,1-1-16,35 89 31,-18-53-31,-17 35 0,70 0 31,-53-17-31,0-36 0,-35 18 16,18-18 0,17-17-16,-35 17 15</inkml:trace>
  <inkml:trace contextRef="#ctx0" brushRef="#br0" timeOffset="10992.5401">12877 8625 0,'35'36'46,"53"105"-30,-53-71-16,36-34 16,70 34-1,-106-70 17,71-123-17,-18-1 1,18-35-1,71 1-15,-19 17 0,36-18 32,-88 35-32</inkml:trace>
</inkml:ink>
</file>

<file path=ppt/ink/ink3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5:50.039"/>
    </inkml:context>
    <inkml:brush xml:id="br0">
      <inkml:brushProperty name="width" value="0.05292" units="cm"/>
      <inkml:brushProperty name="height" value="0.05292" units="cm"/>
      <inkml:brushProperty name="color" value="#FF0000"/>
    </inkml:brush>
  </inkml:definitions>
  <inkml:trace contextRef="#ctx0" brushRef="#br0">12771 6456 0,'53'0'188,"141"0"-173,18 53-15,105 35 16,53 0-16,-17-17 16,0 17-16,0-35 15,0 0-15,-71-18 16,159 53 0,-335-88-16,17 35 31,-88-35 16,159 0-32,-88 0-15,71-17 16,105-36-16,265-53 31,-195 71-31,1-53 16,-35 52-16,-107 19 0,583-71 31,-582 88-15,158-53-1,-264 53-15,-35 0 16,-36 0-16,0 0 0,0 0 16,18 0-1,-17 0-15,-1 0 16,-18 0-16,54 0 15,-36 0 1,18 0-16,0 0 31,18-18-31,-36 18 0,-17 0 16,-1 0-16,36 0 16,35 0-1,18 0-15,300 0 31,-265 0-31,88 0 16,-158 0 0,17 0-1,-35 0-15,-18 0 16,-17 18-16,0-18 16,34 17-1,-16 1-15,-36 0 16,35-18-1</inkml:trace>
  <inkml:trace contextRef="#ctx0" brushRef="#br0" timeOffset="1566.7598">3722 8678 0,'71'0'78,"35"0"-78,105 0 16,36 0-16,35 0 15,36 0-15,-36-17 16,71 17-16,617 0 31,-758 0-15,123 17 0,-300-17-1,0 0 79,-17 0-94,0 0 16,176 0-1,-18 18-15,0 0 16,18-18-16,18 0 15,0 70-15,-1-17 16,-17-35-16,-70 35 16,-18-53-16,-53 0 15,-18 17-15</inkml:trace>
  <inkml:trace contextRef="#ctx0" brushRef="#br0" timeOffset="3231.4364">9084 8961 0,'-35'0'94,"35"-18"-78,88-88 15,-17-17-31,246-265 31,-299 317-31,0-52 16,-1 52-16,-17-35 15,0 36-15,0 17 16,0-18-16,-53-105 16,18 123-1,-18-18-15,-17-17 32,-1 17-32,-17 36 0,-53-18 15,-53 0-15,-247-35 31,194 35-31,35 36 0,-52-54 16,-36 71-16,-476 0 31,-3528 0-15,7585 0 0,-3493 0-16,0 0 15,0 0-15,1 0 16,-124 0-1,88 0 1,141 0-16,18 0 16,-18-35 15,71 35-31,-1 17 16,19 36-1,-36 0-15,17-17 16,1 34-1,0-35-15,35 1 16,0-1-16,-18 18 16,1 53-16,17-18 15,0 88 1,17-17-16,71-35 16,-35-36-16,18 0 15,0-18-15,-36-17 16,0 0-16,0-35 15,1 0-15,17 17 16</inkml:trace>
  <inkml:trace contextRef="#ctx0" brushRef="#br0" timeOffset="5222.7425">3987 8326 0,'0'-18'219,"17"18"-219,1 18 16,0-1-16,-1 18 15,36-35-15,-18 18 16,1 35-16,-1-18 16,36-17-16,-18 70 31,-18-88-15,0 35-1,-17-17 79,17-18-94,-17 35 31,-1-17-15</inkml:trace>
  <inkml:trace contextRef="#ctx0" brushRef="#br0" timeOffset="14183.1634">4710 10654 0,'18'0'31,"-1"0"-16,54 18 1,17-18-16,159 52 31,-141-16-31,52-1 16,372 124 0,-319-124-1,1 18-15,-71-53 16,18 0-16,-89 0 15,1-18-15,-18 18 32,-18-17-32,-35-1 62,0 0-15,18-35-47,-18 36 16,0-18-1,17 35-15,19-36 16,-1 19 0,-17-1-16,35 0 15,-36 1 1,18-1-16,-35 0 78,-17-17-62,-1 18-1,-17 17-15</inkml:trace>
  <inkml:trace contextRef="#ctx0" brushRef="#br0" timeOffset="15390.2292">4833 12735 0,'0'18'31,"53"-18"16,318 88-16,-265-70-31,88-1 16,53-17 0,-1 0-16,1 36 15,36-19-15,-160 36 16,-17-53-16,0 0 15</inkml:trace>
</inkml:ink>
</file>

<file path=ppt/ink/ink3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06:21.278"/>
    </inkml:context>
    <inkml:brush xml:id="br0">
      <inkml:brushProperty name="width" value="0.05292" units="cm"/>
      <inkml:brushProperty name="height" value="0.05292" units="cm"/>
      <inkml:brushProperty name="color" value="#FF0000"/>
    </inkml:brush>
  </inkml:definitions>
  <inkml:trace contextRef="#ctx0" brushRef="#br0">6403 5838 0,'0'0'0,"-35"0"15,-36 0-15,-17 0 16,35 0-16,-17 0 16,17 0-16,-18 0 15,18 0-15,18 0 16,-35 0 0,34 0-1,-52-52 1,53 52-16,0-18 15,-1 18-15,-52-18 32,70 1-32,-17 17 0,-88 0 31,52-18-31,-17 18 0,-141-71 31,-36-17-15,124 71-16,-18-36 15,71 35-15,35-17 16,35 35 140,-17 0-124,17 0-17,-34 0 1,-1 0-1,17 0-15,19 17 0,-1-17 16,-52 0-16,34 0 16,19 0-16,-19 0 15,19 0 63,-19 0-62</inkml:trace>
  <inkml:trace contextRef="#ctx0" brushRef="#br0" timeOffset="14714.4621">5116 13018 0,'-36'0'47,"54"17"-47,88 54 31,35-1-31,35-17 0,653 0 31,-546 0-15,34 18-16,706-71 31,-652 0-31,-19 0 16,1 0-16,70 0 15,-70 0 1,71 0-16,316-18 15,-422 18-15,70 0 16,-35 0-16,-1 18 16,-16-18-16,16 17 15,-16 18-15,-19 18 16,318-17 0,-282-19-16,299 19 15,-263-1 1,-19 18-16,-35-18 15,18-35-15,423 18 16,-388-18 0,-35 0-1,17 0-15,-17 0 16,0 0-16,0 0 16,-4022-36-16,7937 19 15,-3827-71 1,-264 52-16,-89 36 15,18 0-15,-1 0 16,1 0-16,0 0 16,159 18-1,-124-18-15,35 0 16,36 18-16,17 17 16,-17-35-16,-36-18 15,1 18-15,-54-17 16,-17-36-16,-18 35 15,0-17-15,1 17 16,-37 0-16,54-17 16,-70 35-1,-36-35 110,-18 17-109,18 1-16,-35-19 16,-18-17-16,0 36 15,-18-36-15</inkml:trace>
  <inkml:trace contextRef="#ctx0" brushRef="#br0" timeOffset="16765.2174">5451 11889 0,'0'0'0,"88"35"0,35 0 16,19 18-16,16-35 15,19 35-15,-19 0 16,-16-1-16,193 19 15,-106-36 1,124-17 0,-142-18-16,-34 0 15,352 0 1,-247-35-16,759-212 31,-600 194-31,-18-53 16,-17 53-16,-18 18 15,53 0-15,-88 35 16,35 0 0,0 0-16,-53 0 0,53 17 15,53 18-15,-35 18 16,-54-17 0,54 52-16,17 18 0,54-36 15,-1-17-15,-88-18 16,-35 18-16,0 18 15,-1-54 1,-69-17-16,-1 0 16,-35 0-16,194 0 31,-388 0-31,-18 0 16,0 0 62,0 0-78,54 0 15,-36 0 1,52 0-16,1 0 16,0 18-16,229 35 15,-88-18 1,35-35-16,-35 0 15,36 0-15,34 0 16,-105 0 0,70 0-16,-35 0 15,35-17-15,-35-1 16,-35-17-16,17-18 16,-17 35-1,-89-17-15,-17 0 0,-35 17 16,-36 18-16,-18-18 15,-17 1 157,0-1-140,-17 0 61,-18 18-93,-1-52 16</inkml:trace>
  <inkml:trace contextRef="#ctx0" brushRef="#br0" timeOffset="20734.9148">6456 14411 0,'18'0'78,"52"0"-78,636-141 31,-336 35-31,177-17 16,741-195 0,-671 195-16,777-124 15,-883 247 1,159 0 0,-458 0-16,-71 0 15</inkml:trace>
  <inkml:trace contextRef="#ctx0" brushRef="#br0" timeOffset="22016.778">6350 15910 0,'0'-35'31,"53"35"-15,-35 0-16,211 0 31,-88 0-31,71-18 16,229-70-1,-159 88-15,36 0 16,-71 0 0,317 0-16,-282 0 15,1 0-15,316 18 32,-299-18-32,18 0 0,281 0 31,-246 17-31,423-17 15,-388 0-15,-35 0 16,0 0 0,264 0-1,-335 0-15,18 36 16,-88 17-16,176-18 16,-194 18-1,-18-53-15,-34 0 16,-54-18-16,-18 1 15,18-1-15,1 0 16,-72 1 0,19 17 77,-19 0-93,36 0 16,-18 0-16,-17 0 16,70 0-16,71 17 15,-18-17-15,18 0 16,35 18 0,-88-18-16,-89 0 15</inkml:trace>
  <inkml:trace contextRef="#ctx0" brushRef="#br0" timeOffset="23263.8753">5698 17515 0,'35'0'15,"18"0"-15,0 18 16,141 17 0,-124 1-16,89 17 15,-35-36 1,246 89 0,-246-88-1,17 35-15,282 105 31,-264-140-31,17 35 16,18-18 0,335-17-1,-352-18-15,-36 0 16,18 0 0,17 0-16,-35 0 15,35-35-15,89-36 16,-71 18-16,-18 18 15,89-18 1,-89 0-16,36 35 16,53-52-16,229-1 15,-248 71 1,1-35-16,406 35 31,-512 0-31,-70 0 16,70-18-16,18-70 15,-36 53-15,-52-1 16,52 1 0</inkml:trace>
</inkml:ink>
</file>

<file path=ppt/ink/ink3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10:45.662"/>
    </inkml:context>
    <inkml:brush xml:id="br0">
      <inkml:brushProperty name="width" value="0.05292" units="cm"/>
      <inkml:brushProperty name="height" value="0.05292" units="cm"/>
      <inkml:brushProperty name="color" value="#FF0000"/>
    </inkml:brush>
  </inkml:definitions>
  <inkml:trace contextRef="#ctx0" brushRef="#br0">10619 6332 0,'-35'0'31,"-18"0"-15,-353 0-16,89 0 15,-971 71 17,900-71-32,17 0 0,-634 0 31,793 0-31,36 0 15,35 0 1,-71 0 0,124 0-16,17-18 15,-17 18-15,-176-17 32,158-1-32,-18 18 15,19 0 1,-37 0-16,-140-18 15,123 18-15,-17 0 16,35-35-16,-159 17 16,194 18-1,36 0-15,34 0 16,1 0 0,17 0-16,-34-17 15,16 17 1,-17 0-1,-35-18 1,35 1-16,0 17 0,18 0 16,0-18-1,17 18 1,-17 0-16,17 0 16,-17 0-1,0-18-15,-1 1 0</inkml:trace>
  <inkml:trace contextRef="#ctx0" brushRef="#br0" timeOffset="13113.8785">12012 12047 0,'36'0'78,"17"0"-78,35 36 31,-35-1-31,458 106 31,-229-53-31,583 124 32,-565-159-32,-18 35 15,-53 0-15,-17-35 0,-1-53 16,1 18-16,-18 17 16,-17-35-1,34 0-15,-34 0 0,-1 0 16,-35 0-16,0 0 15,-35 0 1,53 0 0,-142 0 46,54 0 16,-36 0-62,-17 0-16,0 0 16,70-35-16,141-1 15,-105 19 1,158-18-1,-176 35-15,17-36 16,-88 19 47</inkml:trace>
</inkml:ink>
</file>

<file path=ppt/ink/ink3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7:11:04.947"/>
    </inkml:context>
    <inkml:brush xml:id="br0">
      <inkml:brushProperty name="width" value="0.05292" units="cm"/>
      <inkml:brushProperty name="height" value="0.05292" units="cm"/>
      <inkml:brushProperty name="color" value="#FF0000"/>
    </inkml:brush>
  </inkml:definitions>
  <inkml:trace contextRef="#ctx0" brushRef="#br0">3440 6032 0,'18'0'94,"17"0"-78,53 36-16,635 105 31,-370-141-31,741 0 31,-724 0-31,-17 0 16,-71 0-1,-35 0-15,-71 0 16,142 0 0,-177 0-16,-18 0 15,-52 0-15,17 0 16,18 0-16,0 0 16,-36 0-16,89 0 15,-106 0 1,35 0-16,18 0 15,-35 0-15,70 0 16,-35 0-16,-53 0 16,17 0-16,-17 0 15,-18 0-15,1 0 16,-19 18 62,-17-1-62,18 1-1</inkml:trace>
  <inkml:trace contextRef="#ctx0" brushRef="#br0" timeOffset="4188.7499">4375 7902 0,'17'0'63,"54"0"-48,88 36-15,141-1 16,52 18-16,19-53 16,-18 0-16,1040 70 31,-970-70-31,-70 0 16,776 18-1,-811 17 1,34 53-16,407 71 15,-406-106 1,17 18-16,336 105 31,-371-123-31,-18-18 0,1 18 16,317 0 0,-424 0-16,-17 0 15,-53-18 1,-52-17-16,-1-1 15,-35 1-15,17-18 16,-34 0 0,34 18-16,89-18 31,-106 0-31,-18 0 16,0 0 62,1 0-47,34 0-15,-35 0 93,-17 0-109,35 0 31,18 0-31,34-18 16,-34 0-16,17 18 15,18 0-15,70 0 16,283 0 0,-318 0-16,36-17 15,158-19 1,-212-16-16,-17 34 16,123 0-1,-123 1-15,-18-19 16,-35 1-16,124 0 31,-124 17-31,17 18 0,1-17 16,-18-54-16,-18 53 15,0 1 1,36-1-16,-1 0 0,18 18 16,-17-17-16,88-19 15,-53 19-15,123-1 31,-141 1-31,-17-19 16,-1 19 0,-52 17 15,17-18-31,0 18 16,1 0-16,69 0 15,37 0-15,34 0 16,-70 0-16,17 0 15,-52 0-15,35 0 16,-18 0 0,-53 0-16,0 0 15,-17 18-15,0-1 16,-1-17-16,36 18 31,-17 0-31,-19-1 16</inkml:trace>
  <inkml:trace contextRef="#ctx0" brushRef="#br0" timeOffset="5998.256">10531 6597 0,'-18'0'16,"-52"0"0,-54 0-16,-17 0 15,0 0-15,-547 0 32,423 0-32,-17 0 15,-71 18-15,-352-18 16,281 0-1,-599 0 1,635 0-16,-35 0 16,106 0-16,-389 0 31,635 0-31,-17 0 16,71 17 30,17 1-30,0 0-16,0-1 16,0 18-1,-36 36-15,19 35 16,17-18 0,0-17-16,17 34 15,19-16-15,246 263 16,-53-140-1,0-18-15,124 53 32,-194-106-32,-36-35 0,36 0 15,-35-36-15,34-17 16,-52-53-16,53 18 16,17 35-16,-17-18 15,53-17-15,70-18 16,35 0-16,107-18 15,34-17 1,671-177 0,-652 106-16,-54 0 0,88-35 15,-193 88 1,-53-35-16,-89 35 0,-53 0 16,-87 18-16,-19 0 15,1 17 63,-18-17-62,0 0 0,0-18-1,-53-124 1,0 89-16,-35-35 15,-36-18-15,-70 17 16,0-52-16,36 70 16,-36 0-16,35-35 15,-70 35-15,-18 53 16,53-35-16,-89 53 16,36 17-1,-35 18-15,35 0 0,-264 35 31,264 1-31,35 34 16,-88 18 0,212-52-16,0-36 15,53 17-15</inkml:trace>
  <inkml:trace contextRef="#ctx0" brushRef="#br0" timeOffset="9922.3836">15152 9737 0,'-35'-18'109,"35"0"-93,35 18 0,230 18 15,-124 35-31,265 17 31,-177-70-15,-53 0-16,36 0 15,-71 36-15,-18-19 16,19 1-16,34-18 31</inkml:trace>
</inkml:ink>
</file>

<file path=ppt/ink/ink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09:57.282"/>
    </inkml:context>
    <inkml:brush xml:id="br0">
      <inkml:brushProperty name="width" value="0.05292" units="cm"/>
      <inkml:brushProperty name="height" value="0.05292" units="cm"/>
      <inkml:brushProperty name="color" value="#FF0000"/>
    </inkml:brush>
  </inkml:definitions>
  <inkml:trace contextRef="#ctx0" brushRef="#br0">8273 5962 0,'106'0'140,"35"53"-140,265 0 32,-230-18-32,0-17 0,406-18 31,-370 0-31,141 0 15,-212 0 1,177 0 0,-213 0-16,54 0 15,-18 0-15,36 0 16,-36 0-16,35 0 16,71 0-16,247 0 31,-212 0-31,0 0 0,318 0 31,-282 0-31,-36 0 16,0 0-16,-70 0 15,211 0 1,-247 0-16,-34 0 16,-37 0-16,89 0 15,-123 0 1,17 0-16,-35 0 15,-18 0-15,36 0 16,-53 0 0,17 0-16,18 0 15,-18 0 1,36 0 0,70 0-16,35-36 0,159 19 15,-229 17 1,88 0-1,-141 0-15</inkml:trace>
  <inkml:trace contextRef="#ctx0" brushRef="#br0" timeOffset="10531.7431">20973 4868 0,'-18'-17'16,"1"-19"-1,-89 36-15,-18-35 16,-370-106 15,353 88-31,-494-70 31,547 123-31,-35 0 16,17 0 0,18 0-16,-18 0 0,18 17 15,17 1 1,-17 0-16,0 17 16,-36 35-16,-140 89 31,140-88-31,-35 35 15,-105 105 1,176-123-16,-71 71 16,53-18-16,36-17 15,-1-1-15,18 18 16,53 194 0,18-193-1,52-19 1,36-17-16,18 0 0,34-36 15,-34 1-15,-1-18 16,195 0 0,-89-71-1,-53-35-15,89-35 16,-89 17-16,18-17 0,212-35 31,-247 70-31,0 0 16,-71-18-16,35-35 15,195-70 1,-195 88-16,-35 35 16,-17 0-16,-18 18 15,-18-36 1,-35 36-16,0 17 16,0-52-16,-35 17 15,-36-18-15,-34-70 16,69 71-1,-122-72 1,69 37 0,-34 34-1,35 1-15,17-1 16,18 53-16,18 18 0,0 0 16,17-17-16,-35-1 15,-17 18-15,-19 0 16,-34 0-1,-124 0-15,0 0 0,-247 0 32,265 53-32,17 0 15</inkml:trace>
</inkml:ink>
</file>

<file path=ppt/ink/ink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11:37.935"/>
    </inkml:context>
    <inkml:brush xml:id="br0">
      <inkml:brushProperty name="width" value="0.05292" units="cm"/>
      <inkml:brushProperty name="height" value="0.05292" units="cm"/>
      <inkml:brushProperty name="color" value="#FF0000"/>
    </inkml:brush>
  </inkml:definitions>
  <inkml:trace contextRef="#ctx0" brushRef="#br0">16334 4410 0,'0'17'94,"0"54"-94,35 88 16,18 17-1,-35-17-15,35-18 0,0 582 31,-53-476-31,0 494 32,35-529-17,-35 70-15,0-71 16,0 1-16,0-35 16,0 105-1,0-194-15,0 18 16,0-36-16,0 36 15,0 53 1,0-124-16,0 0 16,0 124-1,0-106-15,0 18 16,0-54-16,0 19 16,0 87 15,0-88-31,0-17 15,0 17-15,0-17 0,0 35 16,0-18-16,0 0 16,0 1-16,0-1 15,-18-35 1,18 35 125,18-35-126,35 0-15,264 0 16,-34-35-1,-37 0-15,284 35 16,-319 0 0,36-18-16,-106 18 15,-52 0-15,-37 0 16,-16 0 31,-19 0-32,72 0-15,87 0 16,71 0-16,106-35 16,-106-18-16,-18 18 15,-70-36 1,-124 53-16,-35 1 94</inkml:trace>
  <inkml:trace contextRef="#ctx0" brushRef="#br0" timeOffset="860.4407">16810 7814 0,'0'0'0,"35"-18"16,54 1-16,-36 17 16,17 0-16,36 0 15,-18 0-15,71 0 16,17 0-16,459-36 31,-423 36-31,53-35 31,-230 35-31</inkml:trace>
  <inkml:trace contextRef="#ctx0" brushRef="#br0" timeOffset="1743.861">16704 6579 0,'0'-17'62,"18"17"-46,35 0-16,70 0 15,371-36 1,-264-17-16,17 18 16,70-88-1,-211 123-15,0 0 16,-18-18-1,-35 0-15,-18 1 16,-17 17 47</inkml:trace>
  <inkml:trace contextRef="#ctx0" brushRef="#br0" timeOffset="2761.2544">16263 5080 0,'0'-18'63,"18"18"-47,53 0-1,17-17-15,71-19 31,-124 36-31,0 0 16,53-17 0,71-36-16,-18 0 0,18 0 15,105-35 1,-175 35-16,-19 35 16,-35-17-1,1 35-15,17-18 16,53-17-1,-18 0-15,0 0 16,18 35-16,17-18 16,107-17-1,-195 35-15,-18 0 16</inkml:trace>
  <inkml:trace contextRef="#ctx0" brushRef="#br0" timeOffset="3970.3559">16422 4286 0,'53'-17'204,"-35"-1"-189,229-35 1,70 0-16,36-17 15,211-72-15,195 19 16,193 88-16,1606-336 31,-2276 318-31,-194 36 32</inkml:trace>
  <inkml:trace contextRef="#ctx0" brushRef="#br0" timeOffset="5400.7192">18345 4480 0,'17'0'31,"72"-17"-16,34-36 1,18 35-16,494-141 31,-600 159-15,54-17 0</inkml:trace>
  <inkml:trace contextRef="#ctx0" brushRef="#br0" timeOffset="7851.6886">14076 5874 0,'-35'0'15,"17"17"1,1 1-16,-72 88 16,36-18-1,-88 230 1,141-195-1,71 195 1,-1-160-16,1 1 16,17-36-16,-17-34 15,17 17-15,-35-54 16,0 19-16,0-18 16,17-18-16,-17 18 15,-17-35-15,-1-1 16,0-17-1,-17 0-15,17 0 16,0 0 0,18-70-1,35-89-15,1 36 16,16-1-16,36-70 16,106-159-1,-141 159-15,-18 0 16,-88 18-16,0 35 15,0 0-15,-35-18 16,0 53-16,17 18 16,-52-53-1,34 70-15,-16 36 16,34 17-16,-17-17 16,17 17 46,-17 18-31,17 0-15,-17 0 0,-53 0-16,17 0 0,-52 53 31,52-53-31,0 18 15,19 0-15,16-1 16,1-17 187</inkml:trace>
  <inkml:trace contextRef="#ctx0" brushRef="#br0" timeOffset="9432.2743">16457 4674 0,'-35'0'172,"17"0"-172,-105 88 31,88-17-31,-18 0 16,-18 87-16,1-34 15,34-1-15,36 18 16,0 1-16,0-37 16,36 54-16,34 141 15,-34-159 1,69 124 15,-87-195-31,0-34 16,-18-1 46,0-18-46,0 19-16,0 17 15,-18 0 1,0-18-16,-35 35 16,1-34-1,16-19 1,1-17 15,0 0-15,17 0-1,-35 0-15,18-17 0,17-1 32,1 18-1,-1 0-15,18 35 30,0 18-46,88 300 16,18-159-16,-18 71 16,-35-54-1,-18-52-15,36 17 16,-18 18-16,17 36 16,-52-177-1,17 17-15,-35-35 31</inkml:trace>
</inkml:ink>
</file>

<file path=ppt/ink/ink6.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13:56.987"/>
    </inkml:context>
    <inkml:brush xml:id="br0">
      <inkml:brushProperty name="width" value="0.05292" units="cm"/>
      <inkml:brushProperty name="height" value="0.05292" units="cm"/>
      <inkml:brushProperty name="color" value="#FF0000"/>
    </inkml:brush>
  </inkml:definitions>
  <inkml:trace contextRef="#ctx0" brushRef="#br0">12436 13088 0,'0'0'0,"-53"-35"16,18 17-16,-36-17 15,-105-36 1,123 71-1,-53-35 1,71 35-16,17 0 31,0 35-15,18-17-16,-53 53 31,-17-19-31,-18 19 0,-36 70 31,89-106-15,35 89 15,0-89-31,0 53 16,0-52 0,35 16-16,353 248 31,-317-282-16,211 88 1,-176-106 0,0 0-1,35-35-15,264-230 32,-210 194-32,-1-34 0,70-142 31,-193 123-31,-54 71 0,-17 0 15,0 0-15,-17-123 32,-36 123-32,-53-70 31,35 70-31,-17 17 16,35 19-1,-105-18 1,34 17-16,-88 18 15,36 0 1,-336 0 15,442 0-31,-18 0 16,35 18-16,-53 70 31</inkml:trace>
  <inkml:trace contextRef="#ctx0" brushRef="#br0" timeOffset="1391.8952">21185 12294 0,'0'0'0,"-71"-17"0,18 17 16,-17 0-16,-124 0 31,88 0-31,-18 17 0,36 19 31,53-19-31,17 1 63,-52 88-32,52-71-31,-17 18 0,-1 35 31,36-17-31,0-18 0,0 52 16,0-52-1,212 106 17,-88-124-32,228 1 31,-105-36-31,371-53 16,-371-18-16,282-105 31,-494 123-31,0-35 31,-52 52-31,-54-17 31,36 1-31,-18-54 16,18 70 0,-89-69-1,71 52 1,-123-18-1,105 36-15,-229-36 16,142 18 0,-107 18-1,124 35-15,35 0 16,-53 18 0,124 17-1,0 0 1,17 53-16</inkml:trace>
  <inkml:trace contextRef="#ctx0" brushRef="#br0" timeOffset="2512.3799">20497 16316 0,'0'0'0,"-159"18"16,35-1-1,19-17 1,-1 18-16,-18 52 15,-70 54 1,177-54 0,-19 36 15,19-70-31,-18 69 31,35-69-31,-53 34 31,53-34-31,0-1 16,0-18-16,0 19 0,17 52 31,19-35-31,-1-18 16,53-17 0,0 35-16,265 0 15,-106-36 1,229-17-1,-299 0-15,-1 0 16,-70 0 0,-71-17-16,-35-19 15,0 1 1,0-36 0,0 19-16,0-37 15,-18 19-15,-17-1 16,35 1-1,-70-142 17,17 177-32,0-18 15,17 18-15,-69-18 32,69 35-32,-34 18 15</inkml:trace>
</inkml:ink>
</file>

<file path=ppt/ink/ink7.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14:36.434"/>
    </inkml:context>
    <inkml:brush xml:id="br0">
      <inkml:brushProperty name="width" value="0.05292" units="cm"/>
      <inkml:brushProperty name="height" value="0.05292" units="cm"/>
      <inkml:brushProperty name="color" value="#FF0000"/>
    </inkml:brush>
  </inkml:definitions>
  <inkml:trace contextRef="#ctx0" brushRef="#br0">4639 5539 0,'-35'0'62,"17"0"-46,-52 0-1,-36 0-15,-35 0 0,35 0 16,-35 0-16,-35 0 16,-195 0 15,354 0-31,-19 0 94,36 35-79,0-17-15,0 17 16,0 53-1,0-35-15,0 35 16,36 141 0,16-158-1,107 158 1,-106-193 0,0-19-16,0-17 15,18 18-15,-19-1 16,19-17-16,123 0 31,-53 0-31,0-17 0,18-18 16,0-1-1,35-17 1,-124 18-16,1 0 31,-36 0-31,0 17 16,1 0-1,-19 1 32,36-1-31,-17 18 0,-1 0-1,-18 0-15,72 0 31,-54 0-15,-17-18 0,-1 18-16,1-17 15,0-1-15,-1-17 16,1 17 0,-18 0-16,0-17 15,0 18 1,0-36-1,0 0-15,0 0 16,-35 18-16,-18-36 16,-36 36-1,19-36-15,-54 1 16,1-1-16,-71 1 16,70 17-1,36 53-15,-18-36 16,18 36-1,53 0-15,17 0 32,1 0-17,-19 0-15,19 0 16,-19 18-16,19 0 16,-18-1-16</inkml:trace>
  <inkml:trace contextRef="#ctx0" brushRef="#br0" timeOffset="2701.8172">4904 5380 0,'-18'0'93,"-17"0"-77,0 0 0,-1 0-1,1 18 16,18-1 32,-1-17-1,-17 18 1,35-1-32,-18 1-15,0 0-1,18 17-15,-17-35 16,-19 0 0</inkml:trace>
  <inkml:trace contextRef="#ctx0" brushRef="#br0" timeOffset="10584.2617">13194 5715 0,'36'0'47,"-19"0"-32,18 0-15,212 0 32,-141 0-32,441 0 31,-282 0-31,334 0 31,-246 0-31,282 0 16,-388 0-1,-35 0-15,-71 0 16,-53 0-16,-17 0 16,34-35-1,-105 17 1,71 18 0,-36-18-16,1 1 15,-1 17-15,18 0 16,-36 0-1,1 0-15,0 0 16,52-18-16,-17 1 31,-18-1 141,1 18-156,-1 0-1,35 0-15,36 0 16,-18 0-16,124 0 16,-159 0-1,-18 0 1,1 0-16,-1 0 0,0 0 16,-17 0-16,-1 0 15,1 0 1,35 0-1,-18 0 1,1 0 0,-19 0-16,36 0 15,-18 0-15,18 0 16,53 0 0,0 0-16,17 0 0,-17 0 15,-18 0 1,-52 0 15,-19 0-15,19 0-16,140-18 15,-35 18 1,53 0-16,-17 0 16,246 0-1,-176 0-15,0 0 16,-35 0-16,-36 0 15,0 0-15,-70 0 16,-71 0-16,1 0 156,-1 0-140,0 0 0,71 0-1,106 0-15,-1 0 16,177 0-1,-176 0-15,-71 0 16,-35 0-16</inkml:trace>
</inkml:ink>
</file>

<file path=ppt/ink/ink8.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17:12.769"/>
    </inkml:context>
    <inkml:brush xml:id="br0">
      <inkml:brushProperty name="width" value="0.05292" units="cm"/>
      <inkml:brushProperty name="height" value="0.05292" units="cm"/>
      <inkml:brushProperty name="color" value="#FF0000"/>
    </inkml:brush>
  </inkml:definitions>
  <inkml:trace contextRef="#ctx0" brushRef="#br0">3581 4128 0,'0'-18'46,"18"18"-46,17 0 16,71 0-16,352 0 31,-122 0-31,157-35 0,1448-71 32,-1359 70-32,-53 1 15,176-124 1,-493 71-1,-18 71-15,-35-19 32,-124 36-32,-17 0 15,17 0-15,71 0 32,0 0-32,-36 0 0,-52 0 15,17 0-15,-17 0 16,17 0 78,-17 0-79,17 0 1,-17 0-16</inkml:trace>
</inkml:ink>
</file>

<file path=ppt/ink/ink9.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12T06:19:57.637"/>
    </inkml:context>
    <inkml:brush xml:id="br0">
      <inkml:brushProperty name="width" value="0.05292" units="cm"/>
      <inkml:brushProperty name="height" value="0.05292" units="cm"/>
      <inkml:brushProperty name="color" value="#FF0000"/>
    </inkml:brush>
  </inkml:definitions>
  <inkml:trace contextRef="#ctx0" brushRef="#br0">6103 13935 0,'-35'0'63,"17"0"-63,-34-18 15,16 0-15,-17 18 16,0-17-16,-17 17 16,17 0-16,-35 0 15,-142 0 32,178 0-47,-90 0 16,90 0-16,-19 0 15,-17 35 1,0-17-16,-1 17 0,-16-35 16,-54 71-1,124-71 1,-36 17-16,0 18 0,-17-35 16,35 18-1,-35 35-15,35-35 16,18 17-16,-36-17 15,18 17-15,18-35 16,18 18-16,-1-1 47,0 1 0,1-1-32,-1 19-15,-17-36 16,17 35-16,-17-17 16,35 17 62,0-17-63,0 17 1,0 0 0,0-17-16,17 17 15,107 71 1,-36-53-16,36 35 16,193 53-1,-141-106-15,1-17 16,123-18-1,-124 0-15,-70 0 16,-18-18-16,-35 1 16,-18-1-16,1 18 78,-19 0-63,54-18 1,123-52 0,-106 52-16,35-35 15,-17 53-15,53-53 0,70-123 32,-211 123-17,-18-35 1,0 17-16,0 1 15,-35-18 1,-36-36-16,1 54 16,-1-19-16,18 1 15,-70 18-15,-160-89 16,125 106 0,-19 35-16,-70-17 15,36 35-15,-124 35 16,52 36-16</inkml:trace>
  <inkml:trace contextRef="#ctx0" brushRef="#br0" timeOffset="3399.1256">11536 13212 0,'0'-18'78,"53"-17"-78,-18-1 15,54-69 1,-54 52-16,18-36 16,88-122-1,-123 87-15,52-317 31,-70 283-15,-35 52-16,17-18 31,-17 89-31,0 0 0,-36 17 16,36-17-16,-18 17 16,-88-35-1,70 53-15,-70 0 16,35 18-16,36-1 15,-36-17-15,35 18 16,1 35-16,17 18 16,18 52-1,17-88 1,18 1-16,0-1 31,18-35-31,34 18 16,-34-18-16,106-36 15,-1-34 1,0-18 0,1 52-16,70-17 0,300-158 31,-371 122-15,54 54-1,-142 35 79,-35 18-78,0 35-16,-18 53 15,18 35-15,-17 35 16,-19 53-16,-34 442 31,70-389-31,0 529 31,0-564-31,0-35 16,0 0-16,0-107 16,-18 36-1,1-105-15,-19-36 94,1 0-94,-53 0 16,-88-18-16,-1-17 15,-52-53 1,35-36-16,-106 1 15,53-18-15,-18-18 16,36 18-16,-141-89 31,334 195-31,19 17 32,17-17-17,0 0 1,88 17-1,18-35 1</inkml:trace>
  <inkml:trace contextRef="#ctx0" brushRef="#br0" timeOffset="4229.7027">13688 12136 0,'0'0'0,"-35"0"16,17 0-16,-17 0 15,0 17-15,-54 18 16,19 18-16,-18 53 16,17 18-16,18-36 15,-17 71 1,17 105-1,35-158-15,177 282 32,-71-282-32,18-18 15,17 18-15,1-53 16,-36-18-16,-35-17 16,0 35-16,70-18 15,-70-35 1,-17-18-16,-1-35 15,35 18-15,177-353 32,-194 229-32,124-123 15,-142 194 1,35-88 0,-70 123-16,0 0 15,-17-18-15,-54 18 16,-17-17-1,35-1-15,-35 36 0,-36-18 16,72 35-16,16 1 16,-34 17-1,52 0 32</inkml:trace>
  <inkml:trace contextRef="#ctx0" brushRef="#br0" timeOffset="7434.3172">16228 10777 0,'0'36'47,"0"69"-31,18 125-1,-18-142-15,17 18 16,19-89 0</inkml:trace>
  <inkml:trace contextRef="#ctx0" brushRef="#br0" timeOffset="8315.7493">16246 10301 0,'17'0'141,"19"0"-141,17 0 16,35 0-1,-18 0-15,-34 0 16,-19 0-16,19 0 15,-19 0 17,1-18-17,17-17-15,0 18 16,18-19-16,-17 36 16,-19 0 77,-17 36-77,0-1 0,0 35-16,35 72 15,1 87 1,-1-123-16,0 17 15,1 71 1,-36-141-16,0-18 16,0-52 124,-18-1-140,0 0 16</inkml:trace>
  <inkml:trace contextRef="#ctx0" brushRef="#br0" timeOffset="9202.423">16369 10707 0,'53'17'93,"35"54"-93,1 0 16,-19-54-16,1 1 16,-1-1-16</inkml:trace>
  <inkml:trace contextRef="#ctx0" brushRef="#br0" timeOffset="10229.5969">16969 11201 0,'18'0'141,"-36"0"-110,-53 17-31</inkml:trace>
  <inkml:trace contextRef="#ctx0" brushRef="#br0" timeOffset="11090.2061">17234 11307 0,'0'-18'31,"-36"18"-15,1 0-1,17 0 1,1 0 31,-36 0-32,35 0-15,-17 0 16,17 0-16,-35 18 16,53-1-1,-35-17-15,0 18 16,17-18-1,-52 17 1,34 1-16,1-18 16,0 18-16,-53-18 15,35 0-15,0 17 16,17 1-16,1-18 47,17 18-32,-17-18 1</inkml:trace>
  <inkml:trace contextRef="#ctx0" brushRef="#br0" timeOffset="11460.3635">16440 11624 0,'0'18'16,"-18"17"0,-52 88-1,-1-34-15,0 34 16,1-35-16,-1 0 16,1 1-16,-18 16 15,-1 19-15,37-89 16,-1 36-1,17-36-15,19-17 63</inkml:trace>
  <inkml:trace contextRef="#ctx0" brushRef="#br0" timeOffset="12414.364">16281 12259 0,'0'0'0,"53"-18"16,88-87-1,-70 87-15,17-53 16,-18 54-16,-17-1 16,0 0-16,18 1 15,-18-1 1,35 18-16,-35-35 0,-18 17 15,18 18-15,-18 0 16,1 0-16,-1 0 16,-18 0-1,19 0 1,-19 18-16,-17 17 0,18-17 16,17 17-1,-35-17-15,36 17 16,34 36-1,-52-19-15,-1 37 16,1-36-16,-18 17 16,35 124-1,-35-53-15,0-17 16,0 264 0,0-247-1,0-53-15,0 71 16,0-124-1,-17 0 64,-19-35-79,1 0 15,0-17-15,-36-54 16,-105-52-1,52 35-15,72 35 16,-54-53-16,53 71 16,17-18-16,-16 0 15,16-18-15,1 18 16,17-35-16,1 35 16,-54-53-1,36 71 1,17 0-16,1-1 15,-1 19 64</inkml:trace>
  <inkml:trace contextRef="#ctx0" brushRef="#br0" timeOffset="12898.0106">16634 12594 0,'0'18'62,"-35"17"-46,-142 177 15,54-106-31,34-1 0,-16-34 16,69-36-1</inkml:trace>
  <inkml:trace contextRef="#ctx0" brushRef="#br0" timeOffset="13332.1139">16898 12753 0,'0'18'47,"0"-1"-47,0 36 16,0 18-16,-17-1 15,-19 1-15,1 17 16,-53 71 0,35-106-1,0 0-15,18-36 16</inkml:trace>
  <inkml:trace contextRef="#ctx0" brushRef="#br0" timeOffset="14052.2596">18186 10777 0,'18'0'141,"35"0"-141,511 89 31,-388-89-31,-105 0 31</inkml:trace>
  <inkml:trace contextRef="#ctx0" brushRef="#br0" timeOffset="14565.3849">18662 11712 0,'18'0'16,"-18"53"0,0-35-16,0 70 15,0 53-15,0 0 16,0 18-16,0-18 15,-18 0 1,18-88-16,0-18 0,0 1 16,0-1 15,0-17-15,0-36 46,18-17-46,35-18-1</inkml:trace>
  <inkml:trace contextRef="#ctx0" brushRef="#br0" timeOffset="15157.6245">19280 10336 0,'17'0'78,"1"0"-78,141 18 15,-124-18 1,88 0 0</inkml:trace>
  <inkml:trace contextRef="#ctx0" brushRef="#br0" timeOffset="15802.0405">18927 11465 0,'17'0'63,"19"0"-47,17-35-16,123-18 15,-35 53-15,-35 0 16,0 0-16,0 0 15,17-18 1,-17 18-16,-53 0 16,-18 18-16,-17 0 15,-1 17 17,1 0-17,0-17 1,-1 0-16,1 17 15,0 18 1,-18-18 0,0 0-16,0-17 15,0 17-15,0-17 110</inkml:trace>
  <inkml:trace contextRef="#ctx0" brushRef="#br0" timeOffset="16403.1077">19632 10883 0,'0'18'47,"0"35"-47,0 17 15,0 89 1,0-71-16,0-17 16,0 70-16,0-35 15,18-18 1,35-35-16,-53 0 15,18 35-15,-1-35 16</inkml:trace>
  <inkml:trace contextRef="#ctx0" brushRef="#br0" timeOffset="16990.2257">19156 12012 0,'35'0'78,"36"-18"-62,123-34-16,-18 34 15,-17-70 1,264 35 0,-193 0-16,-124 35 15,-36 1-15,-52-1 110,-18 36-79</inkml:trace>
  <inkml:trace contextRef="#ctx0" brushRef="#br0" timeOffset="17643.5338">19650 12312 0,'0'18'47,"0"-1"-47,0 160 31,0-107-31,0 89 15,0-124 1,-18 0 62,-17-35-62,18-17-16,17-1 15,-18-17-15</inkml:trace>
  <inkml:trace contextRef="#ctx0" brushRef="#br0" timeOffset="18353.6204">19474 12330 0,'35'-18'0,"159"-35"32,-35 35-32,17-35 0,-17 18 15,-36 0 1,-52 35-16,-18 0 15,-36-18-15,1 18 110,-18 36-95,0-19-15,0 124 32,0-53-32,0-17 0,-35 35 15,35-88 1,0 17 0,0-18-1,0 19 16,-18-19 1,-17-17-1,-18 0-15,-123 18-16,70 17 15,18-35 1,-36 0-16,36 0 15,-18-17 1,71 17-16,0 0 47</inkml:trace>
  <inkml:trace contextRef="#ctx0" brushRef="#br0" timeOffset="18955.8154">20673 9596 0,'-18'0'47,"18"17"-47,265 212 47,-194-140-47,-1-1 15,18 0 1,-17-35-16,-36-18 16,-35 1 31</inkml:trace>
  <inkml:trace contextRef="#ctx0" brushRef="#br0" timeOffset="19509.4097">20444 10442 0,'0'18'47,"53"-18"-32,123 18-15,36 34 16,-1-16-16,372-19 31,-478-17-31,-69 0 16,-19 18 62,-17 0-62,-17 17-1,-36 0-15,-35 53 16,-18 36-16,17-54 16,37-34-16,-1 34 15,0-35-15,-18 1 16,1 17-16,-36 17 15</inkml:trace>
  <inkml:trace contextRef="#ctx0" brushRef="#br0" timeOffset="19948.2217">20744 11395 0,'0'-36'46,"17"19"-30,54-1-16,229-17 31,-89 35-31,-34 0 0,-36 0 16,-71 0 0,-34 0-16,-54 18 93,0-1-77,1 1-16</inkml:trace>
  <inkml:trace contextRef="#ctx0" brushRef="#br0" timeOffset="20565.461">21149 11800 0,'18'0'172,"35"-35"-156,123-88-1,-123 105-15,-18-17 16,1 35-1,-19 0 48,19 0-32,-19 0-15,19 0-16,-19 0 15,1 0-15,88 0 16</inkml:trace>
  <inkml:trace contextRef="#ctx0" brushRef="#br0" timeOffset="21282.3329">20832 12241 0,'0'-35'16,"18"35"-1,17 88 1,-18-52-16,1 16 16,-18 1-1,18 18 16,-18-36-15,0-17 0,0 0 93</inkml:trace>
  <inkml:trace contextRef="#ctx0" brushRef="#br0" timeOffset="22145.1208">20955 12294 0,'18'-35'0,"53"17"15,17-35 1,53 36-16,53-36 16,-53 18-16,-18-1 15,107-17 1,-195 36 0,0 17 77,-35 17-77,0 19-16,0-19 16,0 107-1,0-54-15,0 36 16,0-18-16,0 54 15,0-90 1,0 1-16,0-17 16,0-19 93,-17-17-109,-72 0 16,-16 0-16,16 0 15,-193 0 1,229 0 0,0 0-16,-52 0 15,87 0 1,-17 0 31,17 0-32,-17 0 1,17 0 31</inkml:trace>
  <inkml:trace contextRef="#ctx0" brushRef="#br0" timeOffset="29205.4207">15523 14058 0,'17'0'62,"89"0"-62,106 35 16,105 18-16,71-17 16,159-36-16,88 0 15,176-36-15,124 36 16,882-176 15,-1482 88-31,36-36 31,-336 107-15,-17-1 0,-1 0-16,71 18 15,71 0 1,123 0-1,-123-17-15,-53-36 16,-35 53-16</inkml:trace>
  <inkml:trace contextRef="#ctx0" brushRef="#br0" timeOffset="36418.5894">14958 10372 0,'-18'0'47,"18"17"-47,0 54 16,0 88-16,177 476 31,-124-388-31,-36 564 31,-17-599-15,0 282 0,0-353-16,0-36 15,0 1-15,0 18 16,-70 34 0,17-87-16,53-36 15,0 1-15,-18-1 16,1 0-1,17 0 17,0-17-17,0 17 17,0 1-32,0-19 0,0 19 15,0-19 1,0 1 78,0 17-94,17 0 15,36 54 1,-18-54-1,-17-17-15</inkml:trace>
  <inkml:trace contextRef="#ctx0" brushRef="#br0" timeOffset="38114.9518">14852 10619 0,'18'-36'31,"35"19"1,35-1-32,2399-458 46,-1376 282-46,142 53 0,1445-230 32,-2345 318-32,-141 18 15,-124 17-15,-70 18 172,-18 18-172,17 211 31,-17-123-31,-17 53 16,-1 17-16,-17-35 16,-18 18-1,-18 176 1,18-158-16,36 17 0,-18-18 16,-18 18-16,53-17 15,-18 140 1,-35-123-16,18-88 15,-1-36 1,36 1-16,0 17 0,0 0 31,0-52-31,0-1 16,0-17 0,0 17-16,0 0 15,0 18-15,18 18 16,-18-54-1,0 36 1,18 0-16,-1-53 16,-17 106-1,0-71-15,0 1 16,0 34-16,0-52 16,0 52-1,0-34-15,0 16 16,0-16-16,0-1 15,0-17 1,0 17-16,0-17 16,0 17-1,0 0 1,18 0 0,-18 1-1,0-1 16</inkml:trace>
  <inkml:trace contextRef="#ctx0" brushRef="#br0" timeOffset="61419.4458">11748 2928 0,'0'18'31,"0"193"-16,-35-34-15,-18 70 16,-88 158 0,105-246-16,1-71 15,-36 36-15,-34 52 16,34-88 0,-17-52-16,0 69 15,-1-69-15,-16 70 16,16-71-16,1 35 15,35-34-15</inkml:trace>
  <inkml:trace contextRef="#ctx0" brushRef="#br0" timeOffset="62043.8324">11818 3598 0,'71'0'62,"70"0"-62,194 0 32,-264 0-32,-54 0 62,19 0-46</inkml:trace>
  <inkml:trace contextRef="#ctx0" brushRef="#br0" timeOffset="62636.3048">11130 4357 0,'18'0'15,"0"0"-15,105 0 16,124 0-16,71 0 16,34 35-16,336-35 31,-405 0-31,-1 0 31,-229 0 47,-53-18-62,-36-17-16,-34-35 15,-18-1-15</inkml:trace>
  <inkml:trace contextRef="#ctx0" brushRef="#br0" timeOffset="63594.5279">12242 3228 0,'0'35'32,"0"0"-32,-88 565 31,35-353-31,-88 529 31,141-705-15,-18 17-16,0-53 15,18 1-15,0-19 16,0 18 0,0 1-1,0-19 1,0 19 0</inkml:trace>
  <inkml:trace contextRef="#ctx0" brushRef="#br0" timeOffset="64028.3974">11042 5256 0,'106'0'47,"106"18"-31,105 35-1,-17 18-15,53-19 0,-36 1 16,36-53-16,388 124 31,-423-71-31,-72-18 16,-87 18-16</inkml:trace>
  <inkml:trace contextRef="#ctx0" brushRef="#br0" timeOffset="64650.7315">14323 3228 0,'18'0'32,"88"0"-1,105 0-31,848-53 31,-777-35-31,-35 35 16,-18 0-16,-53 0 0,18 0 15,-52 18 1,-54 17-16,-35 18 16</inkml:trace>
  <inkml:trace contextRef="#ctx0" brushRef="#br0" timeOffset="65131.0667">15946 2399 0,'-35'70'16,"-71"89"-16,18 159 15,-283 281 1,230-299-16,-71 0 16,1-35-16,87-71 15,1-18 1,88-141-16,17-17 78,-17-18-31</inkml:trace>
  <inkml:trace contextRef="#ctx0" brushRef="#br0" timeOffset="65866.8766">15717 3246 0,'17'0'31,"1"17"-15,229 195-1,-159-177 1,106 142 0,-123-125-1,-19-16 1,19-1-16,88 36 15,-71-36-15,-35-35 16,0 17-16</inkml:trace>
  <inkml:trace contextRef="#ctx0" brushRef="#br0" timeOffset="66467.163">15752 3916 0,'18'0'47,"34"53"-31,-16-36-1,122 89 1,-69-53 0,-54-18-16,53 36 15,-53-53 1,-17 17-16</inkml:trace>
  <inkml:trace contextRef="#ctx0" brushRef="#br0" timeOffset="67068.5667">15029 4921 0,'0'18'47,"0"17"-32,0 18-15,0 18 16,0-54 0,-36 213-1,36-125 1,-88 142 0,35-123-16,36-36 15,-1-53 1,18-52 46,0-72-46</inkml:trace>
  <inkml:trace contextRef="#ctx0" brushRef="#br0" timeOffset="67860.9319">15205 4798 0,'35'0'15,"-35"35"1,71 141 0,-71-34-1,18-37-15,-1 19 16,1-71-1,-18-18-15,53 89 16,-18-72 0,-17 1-16,17 53 31,-17-71-31,17-35 62,0 0-62,0-17 0,18-1 16,53-17-16,53 0 16,35-36-1,18 1-15,70 17 16,124 0-16,423-106 16,-547 88-1,-123 36-15,-107 0 31,-69 17 110,-36-17-125,0 35-16,-18-18 15,-52-70-15,-71 35 16,35 0-16,18 18 16,-265-53-1,318 52 1</inkml:trace>
  <inkml:trace contextRef="#ctx0" brushRef="#br0" timeOffset="68413.4514">16757 4674 0,'18'18'141,"17"35"-141,89 88 31,-71-70-31,52 34 31</inkml:trace>
  <inkml:trace contextRef="#ctx0" brushRef="#br0" timeOffset="68930.223">18874 4886 0,'0'18'16,"18"17"-1,-1 0-15,-17 0 16,18 1-16,-1 34 16,72 301 15,-72-283-31,36 124 31,-53-177-31,36 18 16</inkml:trace>
  <inkml:trace contextRef="#ctx0" brushRef="#br0" timeOffset="132436.4392">2346 4921 0,'-17'-17'0,"-72"-107"32,37 71-32,-1-35 15,17 70-15,1-17 16,-18 0-16,18 0 15,0 35-15,-1-18 16,-34-17 15,52 35-31,1 0 0,-1 0 32,-17 0-32,-1 17 15,1 1 16,17 17-15,-17-17-16,35 17 16,-18 0-16,-17 18 15,0 35-15,0 18 16,-1 18-16,19-18 16,-19 123-1,1-141 1,35 0-16,0-17 15,0 35 1,18-53-16,52-36 16,-17 36-16,88 0 31,-123-35-31,0-18 31,-1 0-15,19 0-1,-1 0-15,18 17 16,35-17-16,-35 0 16,53 18-16,17 17 15,54-35-15</inkml:trace>
  <inkml:trace contextRef="#ctx0" brushRef="#br0" timeOffset="133028.3197">2505 4745 0,'0'-18'109,"35"18"-93,124 0-1,35 0-15,124 0 16,-142 0 0,-35 0-16,-88 0 15</inkml:trace>
  <inkml:trace contextRef="#ctx0" brushRef="#br0" timeOffset="133451.0124">2364 5521 0,'18'0'0,"52"-18"16,18-35-16,336 53 16,-107 0-1,301 18 1,-336-18-16,-71 0 16,-122 0-16,-72-18 109,-17 1-109</inkml:trace>
  <inkml:trace contextRef="#ctx0" brushRef="#br0" timeOffset="134134.6303">3158 4092 0,'-18'18'31,"-52"194"0,17-71-31,-194 458 32,194-369-32,-124 246 15,124-264 1,36 17-16,-36 53 31,35-194-31,1-35 0,17-70 110,0-19-110,17-34 15,36 17-15,-18 0 16,18-35-16,-17 17 15</inkml:trace>
  <inkml:trace contextRef="#ctx0" brushRef="#br0" timeOffset="134930.2431">3881 4251 0,'0'-18'47,"-18"71"-31,-17 18 0,0 52-16,-106 406 31,52-352-31,1 52 15,35-52-15,-17 158 16,70-212 0,0-52-16,0 70 15,0-88 1,0-36-16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fld id="{D2A48B96-639E-45A3-A0BA-2464DFDB1FAA}" type="datetimeFigureOut">
              <a:rPr lang="zh-CN" altLang="en-US"/>
              <a:pPr/>
              <a:t>2022-4-12</a:t>
            </a:fld>
            <a:endParaRPr lang="zh-CN" altLang="en-US"/>
          </a:p>
        </p:txBody>
      </p:sp>
      <p:sp>
        <p:nvSpPr>
          <p:cNvPr id="3076"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81AE1B1-DA35-46B4-832D-BE5EC117D089}" type="slidenum">
              <a:rPr lang="zh-CN" altLang="en-US"/>
              <a:pPr/>
              <a:t>‹#›</a:t>
            </a:fld>
            <a:endParaRPr lang="zh-CN" altLang="en-US"/>
          </a:p>
        </p:txBody>
      </p:sp>
    </p:spTree>
    <p:extLst>
      <p:ext uri="{BB962C8B-B14F-4D97-AF65-F5344CB8AC3E}">
        <p14:creationId xmlns:p14="http://schemas.microsoft.com/office/powerpoint/2010/main" val="2092908893"/>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214313"/>
            <a:ext cx="1951038" cy="5918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150938" y="214313"/>
            <a:ext cx="5740009" cy="59182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0730"/>
          <p:cNvSpPr>
            <a:spLocks noGrp="1"/>
          </p:cNvSpPr>
          <p:nvPr>
            <p:ph type="dt" sz="half" idx="10"/>
          </p:nvPr>
        </p:nvSpPr>
        <p:spPr>
          <a:xfrm>
            <a:off x="1162050" y="6243638"/>
            <a:ext cx="1905000" cy="457200"/>
          </a:xfrm>
          <a:prstGeom prst="rect">
            <a:avLst/>
          </a:prstGeom>
          <a:ln/>
        </p:spPr>
        <p:txBody>
          <a:bodyPr/>
          <a:lstStyle>
            <a:lvl1pPr>
              <a:defRPr/>
            </a:lvl1pPr>
          </a:lstStyle>
          <a:p>
            <a:endParaRPr lang="zh-CN" altLang="en-US"/>
          </a:p>
        </p:txBody>
      </p:sp>
      <p:sp>
        <p:nvSpPr>
          <p:cNvPr id="5" name="页脚占位符 30731"/>
          <p:cNvSpPr>
            <a:spLocks noGrp="1"/>
          </p:cNvSpPr>
          <p:nvPr>
            <p:ph type="ftr" sz="quarter" idx="11"/>
          </p:nvPr>
        </p:nvSpPr>
        <p:spPr>
          <a:xfrm>
            <a:off x="3657600" y="6243638"/>
            <a:ext cx="2895600" cy="457200"/>
          </a:xfrm>
          <a:prstGeom prst="rect">
            <a:avLst/>
          </a:prstGeom>
          <a:ln/>
        </p:spPr>
        <p:txBody>
          <a:bodyPr/>
          <a:lstStyle>
            <a:lvl1pPr>
              <a:defRPr/>
            </a:lvl1pPr>
          </a:lstStyle>
          <a:p>
            <a:endParaRPr lang="zh-CN"/>
          </a:p>
        </p:txBody>
      </p:sp>
      <p:sp>
        <p:nvSpPr>
          <p:cNvPr id="6" name="灯片编号占位符 30732"/>
          <p:cNvSpPr>
            <a:spLocks noGrp="1"/>
          </p:cNvSpPr>
          <p:nvPr>
            <p:ph type="sldNum" sz="quarter" idx="12"/>
          </p:nvPr>
        </p:nvSpPr>
        <p:spPr>
          <a:xfrm>
            <a:off x="7042150" y="6243638"/>
            <a:ext cx="1905000" cy="457200"/>
          </a:xfrm>
          <a:prstGeom prst="rect">
            <a:avLst/>
          </a:prstGeom>
          <a:ln/>
        </p:spPr>
        <p:txBody>
          <a:bodyPr/>
          <a:lstStyle>
            <a:lvl1pPr>
              <a:defRPr/>
            </a:lvl1pPr>
          </a:lstStyle>
          <a:p>
            <a:fld id="{2FBB09AF-6EC3-42CA-B0CC-E2756448AACF}" type="slidenum">
              <a:rPr lang="zh-CN" altLang="en-US"/>
              <a:pPr/>
              <a:t>‹#›</a:t>
            </a:fld>
            <a:endParaRPr lang="zh-CN" altLang="en-US">
              <a:latin typeface="Arial" pitchFamily="34" charset="0"/>
            </a:endParaRPr>
          </a:p>
        </p:txBody>
      </p:sp>
    </p:spTree>
    <p:extLst>
      <p:ext uri="{BB962C8B-B14F-4D97-AF65-F5344CB8AC3E}">
        <p14:creationId xmlns:p14="http://schemas.microsoft.com/office/powerpoint/2010/main" val="2147702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15247505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0870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643890"/>
            <a:ext cx="3008630" cy="1149350"/>
          </a:xfrm>
        </p:spPr>
        <p:txBody>
          <a:bodyPr anchor="b"/>
          <a:lstStyle>
            <a:lvl1pPr algn="l">
              <a:defRPr sz="28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79324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extLst>
      <p:ext uri="{BB962C8B-B14F-4D97-AF65-F5344CB8AC3E}">
        <p14:creationId xmlns:p14="http://schemas.microsoft.com/office/powerpoint/2010/main" val="30617989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extLst>
      <p:ext uri="{BB962C8B-B14F-4D97-AF65-F5344CB8AC3E}">
        <p14:creationId xmlns:p14="http://schemas.microsoft.com/office/powerpoint/2010/main" val="3368068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3409038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1938" y="609600"/>
            <a:ext cx="1776412" cy="562768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279525" y="609600"/>
            <a:ext cx="5180013" cy="562768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9894567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95817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62050" y="6243638"/>
            <a:ext cx="1905000" cy="457200"/>
          </a:xfrm>
          <a:prstGeom prst="rect">
            <a:avLst/>
          </a:prstGeom>
        </p:spPr>
        <p:txBody>
          <a:bodyPr/>
          <a:lstStyle/>
          <a:p>
            <a:endParaRPr lang="zh-CN" altLang="en-US"/>
          </a:p>
        </p:txBody>
      </p:sp>
      <p:sp>
        <p:nvSpPr>
          <p:cNvPr id="4" name="页脚占位符 3"/>
          <p:cNvSpPr>
            <a:spLocks noGrp="1"/>
          </p:cNvSpPr>
          <p:nvPr>
            <p:ph type="ftr" sz="quarter" idx="11"/>
          </p:nvPr>
        </p:nvSpPr>
        <p:spPr>
          <a:xfrm>
            <a:off x="3657600" y="6243638"/>
            <a:ext cx="2895600" cy="457200"/>
          </a:xfrm>
          <a:prstGeom prst="rect">
            <a:avLst/>
          </a:prstGeom>
        </p:spPr>
        <p:txBody>
          <a:bodyPr/>
          <a:lstStyle/>
          <a:p>
            <a:endParaRPr lang="zh-CN"/>
          </a:p>
        </p:txBody>
      </p:sp>
      <p:sp>
        <p:nvSpPr>
          <p:cNvPr id="5" name="灯片编号占位符 4"/>
          <p:cNvSpPr>
            <a:spLocks noGrp="1"/>
          </p:cNvSpPr>
          <p:nvPr>
            <p:ph type="sldNum" sz="quarter" idx="12"/>
          </p:nvPr>
        </p:nvSpPr>
        <p:spPr>
          <a:xfrm>
            <a:off x="7042150" y="6243638"/>
            <a:ext cx="1905000" cy="457200"/>
          </a:xfrm>
          <a:prstGeom prst="rect">
            <a:avLst/>
          </a:prstGeom>
        </p:spPr>
        <p:txBody>
          <a:bodyPr/>
          <a:lstStyle/>
          <a:p>
            <a:fld id="{2FE7F44D-DD0B-4B98-B006-1B923FDF5620}" type="slidenum">
              <a:rPr lang="zh-CN" altLang="en-US" smtClean="0"/>
              <a:pPr/>
              <a:t>‹#›</a:t>
            </a:fld>
            <a:endParaRPr lang="zh-CN" altLang="en-US">
              <a:latin typeface="Arial" pitchFamily="34" charset="0"/>
            </a:endParaRPr>
          </a:p>
        </p:txBody>
      </p:sp>
    </p:spTree>
    <p:extLst>
      <p:ext uri="{BB962C8B-B14F-4D97-AF65-F5344CB8AC3E}">
        <p14:creationId xmlns:p14="http://schemas.microsoft.com/office/powerpoint/2010/main" val="234017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kumimoji="0" lang="zh-CN" altLang="en-US" sz="3600" b="1" i="0" u="none" strike="noStrike" kern="1000" cap="none" spc="0" normalizeH="0" baseline="0" noProof="1" dirty="0" smtClean="0">
                <a:solidFill>
                  <a:schemeClr val="tx1"/>
                </a:solidFill>
                <a:effectLst/>
                <a:uFillTx/>
                <a:latin typeface="Times New Roman" panose="02020603050405020304" pitchFamily="18" charset="0"/>
                <a:ea typeface="华文行楷" pitchFamily="2" charset="-122"/>
                <a:cs typeface="+mj-cs"/>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37113403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59071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779602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77930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752231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36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extLst>
      <p:ext uri="{BB962C8B-B14F-4D97-AF65-F5344CB8AC3E}">
        <p14:creationId xmlns:p14="http://schemas.microsoft.com/office/powerpoint/2010/main" val="156056008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1279525" y="1600200"/>
            <a:ext cx="3478213" cy="4637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910138" y="1600200"/>
            <a:ext cx="3478212" cy="4637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8060687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646430"/>
            <a:ext cx="8229600" cy="889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0194358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9">
            <a:extLst>
              <a:ext uri="{BEBA8EAE-BF5A-486C-A8C5-ECC9F3942E4B}">
                <a14:imgProps xmlns:a14="http://schemas.microsoft.com/office/drawing/2010/main">
                  <a14:imgLayer r:embed="rId20">
                    <a14:imgEffect>
                      <a14:artisticLightScreen/>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26" name="图片 1" descr="ppt铜陵学院模板背景"/>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1028" name="Rectangle 4"/>
          <p:cNvSpPr>
            <a:spLocks noGrp="1" noChangeArrowheads="1"/>
          </p:cNvSpPr>
          <p:nvPr>
            <p:ph type="body" idx="4294967295"/>
          </p:nvPr>
        </p:nvSpPr>
        <p:spPr bwMode="auto">
          <a:xfrm>
            <a:off x="1279525" y="1600200"/>
            <a:ext cx="7108825" cy="463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第二级为</a:t>
            </a:r>
          </a:p>
          <a:p>
            <a:pPr lvl="2"/>
            <a:r>
              <a:rPr lang="zh-CN" altLang="en-US" smtClean="0"/>
              <a:t>第三级</a:t>
            </a:r>
          </a:p>
          <a:p>
            <a:pPr lvl="3"/>
            <a:r>
              <a:rPr lang="zh-CN" altLang="en-US" smtClean="0"/>
              <a:t>第四级</a:t>
            </a:r>
          </a:p>
          <a:p>
            <a:pPr lvl="4"/>
            <a:r>
              <a:rPr lang="zh-CN" altLang="en-US" smtClean="0"/>
              <a:t>第五级</a:t>
            </a:r>
          </a:p>
        </p:txBody>
      </p:sp>
      <p:sp>
        <p:nvSpPr>
          <p:cNvPr id="1030" name="Rectangle 3"/>
          <p:cNvSpPr>
            <a:spLocks noGrp="1"/>
          </p:cNvSpPr>
          <p:nvPr>
            <p:ph type="title"/>
          </p:nvPr>
        </p:nvSpPr>
        <p:spPr>
          <a:xfrm>
            <a:off x="1290638" y="650875"/>
            <a:ext cx="7086600" cy="731838"/>
          </a:xfrm>
          <a:prstGeom prst="rect">
            <a:avLst/>
          </a:prstGeom>
          <a:noFill/>
          <a:ln w="9525">
            <a:noFill/>
          </a:ln>
        </p:spPr>
        <p:txBody>
          <a:bodyPr anchor="ctr"/>
          <a:lstStyle/>
          <a:p>
            <a:pPr lvl="0"/>
            <a:r>
              <a:rPr lang="zh-CN" altLang="en-US" noProof="1"/>
              <a:t>单击此处编辑母版标题样式</a:t>
            </a:r>
          </a:p>
        </p:txBody>
      </p:sp>
    </p:spTree>
    <p:extLst>
      <p:ext uri="{BB962C8B-B14F-4D97-AF65-F5344CB8AC3E}">
        <p14:creationId xmlns:p14="http://schemas.microsoft.com/office/powerpoint/2010/main" val="387432419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iming>
    <p:tnLst>
      <p:par>
        <p:cTn id="1" dur="indefinite" restart="never" nodeType="tmRoot"/>
      </p:par>
    </p:tnLst>
  </p:timing>
  <p:txStyles>
    <p:titleStyle>
      <a:lvl1pPr algn="l" rtl="0" fontAlgn="base">
        <a:spcBef>
          <a:spcPct val="0"/>
        </a:spcBef>
        <a:spcAft>
          <a:spcPct val="0"/>
        </a:spcAft>
        <a:defRPr sz="3600">
          <a:solidFill>
            <a:srgbClr val="FF0000"/>
          </a:solidFill>
          <a:effectLst>
            <a:outerShdw blurRad="38100" dist="19050" dir="2700000" algn="tl" rotWithShape="0">
              <a:schemeClr val="dk1">
                <a:alpha val="40000"/>
              </a:schemeClr>
            </a:outerShdw>
          </a:effectLst>
          <a:latin typeface="+mj-lt"/>
          <a:ea typeface="+mj-ea"/>
          <a:cs typeface="+mj-cs"/>
        </a:defRPr>
      </a:lvl1pPr>
      <a:lvl2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2pPr>
      <a:lvl3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3pPr>
      <a:lvl4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4pPr>
      <a:lvl5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5pPr>
      <a:lvl6pPr marL="4572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6pPr>
      <a:lvl7pPr marL="9144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7pPr>
      <a:lvl8pPr marL="13716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8pPr>
      <a:lvl9pPr marL="18288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9pPr>
    </p:titleStyle>
    <p:bodyStyle>
      <a:lvl1pPr algn="l" rtl="0" fontAlgn="base">
        <a:spcBef>
          <a:spcPct val="20000"/>
        </a:spcBef>
        <a:spcAft>
          <a:spcPct val="0"/>
        </a:spcAft>
        <a:defRPr sz="2400">
          <a:solidFill>
            <a:schemeClr val="tx1"/>
          </a:solidFill>
          <a:latin typeface="+mn-lt"/>
          <a:ea typeface="+mn-ea"/>
          <a:cs typeface="+mn-cs"/>
        </a:defRPr>
      </a:lvl1pPr>
      <a:lvl2pPr marL="457200" algn="l" rtl="0" fontAlgn="base">
        <a:spcBef>
          <a:spcPct val="20000"/>
        </a:spcBef>
        <a:spcAft>
          <a:spcPct val="0"/>
        </a:spcAft>
        <a:defRPr sz="2400">
          <a:solidFill>
            <a:schemeClr val="tx1"/>
          </a:solidFill>
          <a:latin typeface="+mn-lt"/>
          <a:ea typeface="+mn-ea"/>
        </a:defRPr>
      </a:lvl2pPr>
      <a:lvl3pPr marL="914400" algn="l" rtl="0" fontAlgn="base">
        <a:spcBef>
          <a:spcPct val="20000"/>
        </a:spcBef>
        <a:spcAft>
          <a:spcPct val="0"/>
        </a:spcAft>
        <a:defRPr sz="2000">
          <a:solidFill>
            <a:schemeClr val="tx1"/>
          </a:solidFill>
          <a:latin typeface="+mn-lt"/>
          <a:ea typeface="+mn-ea"/>
        </a:defRPr>
      </a:lvl3pPr>
      <a:lvl4pPr marL="1371600" algn="l" rtl="0" fontAlgn="base">
        <a:spcBef>
          <a:spcPct val="20000"/>
        </a:spcBef>
        <a:spcAft>
          <a:spcPct val="0"/>
        </a:spcAft>
        <a:defRPr sz="2000">
          <a:solidFill>
            <a:schemeClr val="tx1"/>
          </a:solidFill>
          <a:latin typeface="+mn-lt"/>
          <a:ea typeface="+mn-ea"/>
        </a:defRPr>
      </a:lvl4pPr>
      <a:lvl5pPr marL="1828800" algn="l" rtl="0" fontAlgn="base">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8.emf"/><Relationship Id="rId5" Type="http://schemas.openxmlformats.org/officeDocument/2006/relationships/customXml" Target="../ink/ink6.xml"/><Relationship Id="rId4" Type="http://schemas.openxmlformats.org/officeDocument/2006/relationships/image" Target="../media/image17.emf"/></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customXml" Target="../ink/ink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customXml" Target="../ink/ink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customXml" Target="../ink/ink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customXml" Target="../ink/ink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customXml" Target="../ink/ink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customXml" Target="../ink/ink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customXml" Target="../ink/ink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customXml" Target="../ink/ink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28.emf"/><Relationship Id="rId5" Type="http://schemas.openxmlformats.org/officeDocument/2006/relationships/customXml" Target="../ink/ink15.xml"/><Relationship Id="rId4" Type="http://schemas.openxmlformats.org/officeDocument/2006/relationships/image" Target="../media/image27.wmf"/></Relationships>
</file>

<file path=ppt/slides/_rels/slide2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customXml" Target="../ink/ink16.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customXml" Target="../ink/ink1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customXml" Target="../ink/ink18.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33.emf"/><Relationship Id="rId5" Type="http://schemas.openxmlformats.org/officeDocument/2006/relationships/customXml" Target="../ink/ink19.xml"/><Relationship Id="rId4" Type="http://schemas.openxmlformats.org/officeDocument/2006/relationships/image" Target="../media/image32.emf"/></Relationships>
</file>

<file path=ppt/slides/_rels/slide2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customXml" Target="../ink/ink2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customXml" Target="../ink/ink21.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image" Target="../media/image37.emf"/><Relationship Id="rId5" Type="http://schemas.openxmlformats.org/officeDocument/2006/relationships/customXml" Target="../ink/ink22.xml"/><Relationship Id="rId4" Type="http://schemas.openxmlformats.org/officeDocument/2006/relationships/image" Target="../media/image3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customXml" Target="../ink/ink2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customXml" Target="../ink/ink2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customXml" Target="../ink/ink2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image" Target="../media/image42.emf"/><Relationship Id="rId5" Type="http://schemas.openxmlformats.org/officeDocument/2006/relationships/customXml" Target="../ink/ink26.xml"/><Relationship Id="rId4" Type="http://schemas.openxmlformats.org/officeDocument/2006/relationships/image" Target="../media/image41.emf"/></Relationships>
</file>

<file path=ppt/slides/_rels/slide3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customXml" Target="../ink/ink2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customXml" Target="../ink/ink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customXml" Target="../ink/ink29.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image" Target="../media/image47.emf"/><Relationship Id="rId5" Type="http://schemas.openxmlformats.org/officeDocument/2006/relationships/customXml" Target="../ink/ink30.xml"/><Relationship Id="rId4" Type="http://schemas.openxmlformats.org/officeDocument/2006/relationships/image" Target="../media/image46.emf"/></Relationships>
</file>

<file path=ppt/slides/_rels/slide42.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customXml" Target="../ink/ink3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customXml" Target="../ink/ink3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customXml" Target="../ink/ink33.xml"/><Relationship Id="rId2" Type="http://schemas.openxmlformats.org/officeDocument/2006/relationships/image" Target="../media/image50.jpeg"/><Relationship Id="rId1" Type="http://schemas.openxmlformats.org/officeDocument/2006/relationships/slideLayout" Target="../slideLayouts/slideLayout3.xml"/><Relationship Id="rId4" Type="http://schemas.openxmlformats.org/officeDocument/2006/relationships/image" Target="../media/image51.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customXml" Target="../ink/ink3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customXml" Target="../ink/ink35.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customXml" Target="../ink/ink36.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customXml" Target="../ink/ink37.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customXml" Target="../ink/ink38.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12.png"/><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customXml" Target="../ink/ink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customXml" Target="../ink/ink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customXml" Target="../ink/ink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1"/>
          <p:cNvSpPr>
            <a:spLocks noGrp="1"/>
          </p:cNvSpPr>
          <p:nvPr>
            <p:ph idx="1"/>
          </p:nvPr>
        </p:nvSpPr>
        <p:spPr>
          <a:xfrm>
            <a:off x="381110" y="2209832"/>
            <a:ext cx="7761287" cy="3943350"/>
          </a:xfrm>
        </p:spPr>
        <p:txBody>
          <a:bodyPr/>
          <a:lstStyle/>
          <a:p>
            <a:pPr marL="0" indent="0" algn="ctr">
              <a:buNone/>
            </a:pPr>
            <a:endParaRPr lang="en-US" altLang="zh-CN" dirty="0" smtClean="0"/>
          </a:p>
          <a:p>
            <a:pPr marL="0" indent="0" algn="ctr">
              <a:buNone/>
            </a:pPr>
            <a:r>
              <a:rPr lang="zh-CN" altLang="en-US" b="1" dirty="0" smtClean="0"/>
              <a:t>机器人控制技术</a:t>
            </a:r>
            <a:endParaRPr lang="en-US" altLang="zh-CN" b="1" dirty="0" smtClean="0"/>
          </a:p>
          <a:p>
            <a:pPr marL="0" indent="0" algn="ctr">
              <a:buNone/>
            </a:pPr>
            <a:endParaRPr lang="en-US" altLang="zh-CN" b="1" noProof="1"/>
          </a:p>
        </p:txBody>
      </p:sp>
      <p:sp>
        <p:nvSpPr>
          <p:cNvPr id="4097" name="标题 57345"/>
          <p:cNvSpPr>
            <a:spLocks noGrp="1" noChangeArrowheads="1"/>
          </p:cNvSpPr>
          <p:nvPr>
            <p:ph type="title"/>
          </p:nvPr>
        </p:nvSpPr>
        <p:spPr/>
        <p:txBody>
          <a:bodyPr/>
          <a:lstStyle/>
          <a:p>
            <a:r>
              <a:rPr lang="zh-CN" altLang="en-US" noProof="1" smtClean="0"/>
              <a:t>  第 </a:t>
            </a:r>
            <a:r>
              <a:rPr lang="en-US" altLang="zh-CN" noProof="1" smtClean="0"/>
              <a:t>7</a:t>
            </a:r>
            <a:r>
              <a:rPr lang="zh-CN" altLang="en-US" noProof="1" smtClean="0"/>
              <a:t>章  机器人的上层控制</a:t>
            </a:r>
            <a:endParaRPr lang="zh-CN" altLang="en-US" dirty="0" smtClean="0"/>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6083280" y="2552760"/>
              <a:ext cx="1823040" cy="1467000"/>
            </p14:xfrm>
          </p:contentPart>
        </mc:Choice>
        <mc:Fallback>
          <p:pic>
            <p:nvPicPr>
              <p:cNvPr id="2" name="墨迹 1"/>
              <p:cNvPicPr/>
              <p:nvPr/>
            </p:nvPicPr>
            <p:blipFill>
              <a:blip r:embed="rId3"/>
              <a:stretch>
                <a:fillRect/>
              </a:stretch>
            </p:blipFill>
            <p:spPr>
              <a:xfrm>
                <a:off x="6073920" y="2543400"/>
                <a:ext cx="1841760" cy="1485720"/>
              </a:xfrm>
              <a:prstGeom prst="rect">
                <a:avLst/>
              </a:prstGeom>
            </p:spPr>
          </p:pic>
        </mc:Fallback>
      </mc:AlternateContent>
    </p:spTree>
    <p:extLst>
      <p:ext uri="{BB962C8B-B14F-4D97-AF65-F5344CB8AC3E}">
        <p14:creationId xmlns:p14="http://schemas.microsoft.com/office/powerpoint/2010/main" val="2490473552"/>
      </p:ext>
    </p:extLst>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2"/>
          <p:cNvSpPr>
            <a:spLocks noGrp="1" noChangeArrowheads="1"/>
          </p:cNvSpPr>
          <p:nvPr>
            <p:ph idx="1"/>
          </p:nvPr>
        </p:nvSpPr>
        <p:spPr/>
        <p:txBody>
          <a:bodyPr/>
          <a:lstStyle/>
          <a:p>
            <a:r>
              <a:rPr lang="zh-CN" altLang="en-US" sz="2400" smtClean="0"/>
              <a:t>ROS的点对点设计以及服务和节点管理器等机制可以分散由计算机视觉和语音识别等功能带来的实时计算压力，能够适应多机器人遇到的挑战。</a:t>
            </a:r>
          </a:p>
        </p:txBody>
      </p:sp>
      <p:sp>
        <p:nvSpPr>
          <p:cNvPr id="13313" name="标题 1"/>
          <p:cNvSpPr>
            <a:spLocks noGrp="1" noChangeArrowheads="1"/>
          </p:cNvSpPr>
          <p:nvPr>
            <p:ph type="title"/>
          </p:nvPr>
        </p:nvSpPr>
        <p:spPr/>
        <p:txBody>
          <a:bodyPr/>
          <a:lstStyle/>
          <a:p>
            <a:r>
              <a:rPr lang="zh-CN" altLang="en-US" smtClean="0"/>
              <a:t>点对点设计</a:t>
            </a:r>
          </a:p>
        </p:txBody>
      </p:sp>
      <p:graphicFrame>
        <p:nvGraphicFramePr>
          <p:cNvPr id="13315" name="对象 -2147482623"/>
          <p:cNvGraphicFramePr>
            <a:graphicFrameLocks noChangeAspect="1"/>
          </p:cNvGraphicFramePr>
          <p:nvPr/>
        </p:nvGraphicFramePr>
        <p:xfrm>
          <a:off x="3706813" y="3074988"/>
          <a:ext cx="4933950" cy="3057525"/>
        </p:xfrm>
        <a:graphic>
          <a:graphicData uri="http://schemas.openxmlformats.org/presentationml/2006/ole">
            <mc:AlternateContent xmlns:mc="http://schemas.openxmlformats.org/markup-compatibility/2006">
              <mc:Choice xmlns:v="urn:schemas-microsoft-com:vml" Requires="v">
                <p:oleObj spid="_x0000_s13321" r:id="rId3" imgW="6648480" imgH="4122360" progId="Visio.Drawing.11">
                  <p:embed/>
                </p:oleObj>
              </mc:Choice>
              <mc:Fallback>
                <p:oleObj r:id="rId3" imgW="6648480" imgH="4122360" progId="Visio.Drawing.11">
                  <p:embed/>
                  <p:pic>
                    <p:nvPicPr>
                      <p:cNvPr id="0" name="对象 -21474826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6813" y="3074988"/>
                        <a:ext cx="4933950" cy="305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墨迹 1"/>
              <p14:cNvContentPartPr/>
              <p14:nvPr/>
            </p14:nvContentPartPr>
            <p14:xfrm>
              <a:off x="4140360" y="4324320"/>
              <a:ext cx="4019760" cy="1949760"/>
            </p14:xfrm>
          </p:contentPart>
        </mc:Choice>
        <mc:Fallback>
          <p:pic>
            <p:nvPicPr>
              <p:cNvPr id="2" name="墨迹 1"/>
              <p:cNvPicPr/>
              <p:nvPr/>
            </p:nvPicPr>
            <p:blipFill>
              <a:blip r:embed="rId6"/>
              <a:stretch>
                <a:fillRect/>
              </a:stretch>
            </p:blipFill>
            <p:spPr>
              <a:xfrm>
                <a:off x="4131000" y="4314960"/>
                <a:ext cx="4038480" cy="196848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noChangeArrowheads="1"/>
          </p:cNvSpPr>
          <p:nvPr>
            <p:ph idx="1"/>
          </p:nvPr>
        </p:nvSpPr>
        <p:spPr/>
        <p:txBody>
          <a:bodyPr/>
          <a:lstStyle/>
          <a:p>
            <a:r>
              <a:rPr lang="zh-CN" altLang="en-US" sz="2400" smtClean="0"/>
              <a:t>现代机器人系统往往需要多个计算机同时运行多个进程，单计算机或者多计算机不同进程间的通信问题是解决分布式计算问题的主要挑战，ROS为实现上述通信，提供了一个通信中间件来实现分布式系统的构建。</a:t>
            </a:r>
          </a:p>
        </p:txBody>
      </p:sp>
      <p:sp>
        <p:nvSpPr>
          <p:cNvPr id="14337" name="标题 1"/>
          <p:cNvSpPr>
            <a:spLocks noGrp="1" noChangeArrowheads="1"/>
          </p:cNvSpPr>
          <p:nvPr>
            <p:ph type="title"/>
          </p:nvPr>
        </p:nvSpPr>
        <p:spPr/>
        <p:txBody>
          <a:bodyPr/>
          <a:lstStyle/>
          <a:p>
            <a:r>
              <a:rPr lang="zh-CN" altLang="en-US" smtClean="0"/>
              <a:t>分布式计算</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31920" y="1911240"/>
              <a:ext cx="6985440" cy="419400"/>
            </p14:xfrm>
          </p:contentPart>
        </mc:Choice>
        <mc:Fallback>
          <p:pic>
            <p:nvPicPr>
              <p:cNvPr id="2" name="墨迹 1"/>
              <p:cNvPicPr/>
              <p:nvPr/>
            </p:nvPicPr>
            <p:blipFill>
              <a:blip r:embed="rId3"/>
              <a:stretch>
                <a:fillRect/>
              </a:stretch>
            </p:blipFill>
            <p:spPr>
              <a:xfrm>
                <a:off x="1222560" y="1901880"/>
                <a:ext cx="7004160" cy="4381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2"/>
          <p:cNvSpPr>
            <a:spLocks noGrp="1" noChangeArrowheads="1"/>
          </p:cNvSpPr>
          <p:nvPr>
            <p:ph idx="1"/>
          </p:nvPr>
        </p:nvSpPr>
        <p:spPr/>
        <p:txBody>
          <a:bodyPr/>
          <a:lstStyle/>
          <a:p>
            <a:r>
              <a:rPr lang="zh-CN" altLang="en-US" sz="2400" smtClean="0"/>
              <a:t>如何将现有算法快速移植到不同系统一直是一个挑战，ROS通过以下两种方法解决这个问题。</a:t>
            </a:r>
          </a:p>
          <a:p>
            <a:pPr lvl="1"/>
            <a:r>
              <a:rPr lang="zh-CN" altLang="en-US" sz="2100" smtClean="0"/>
              <a:t>ROS标准包（Standard Packages）提供稳定、可调式的各类重要机器人算法实现。</a:t>
            </a:r>
          </a:p>
          <a:p>
            <a:pPr lvl="1"/>
            <a:r>
              <a:rPr lang="zh-CN" altLang="en-US" sz="2100" smtClean="0"/>
              <a:t>ROS通信接口正在成为机器人软件互操作的事实标准，也就是说绝大部分最新的硬件驱动和最前沿的算法实现都可以在ROS中找到。</a:t>
            </a:r>
          </a:p>
        </p:txBody>
      </p:sp>
      <p:sp>
        <p:nvSpPr>
          <p:cNvPr id="15361" name="标题 1"/>
          <p:cNvSpPr>
            <a:spLocks noGrp="1" noChangeArrowheads="1"/>
          </p:cNvSpPr>
          <p:nvPr>
            <p:ph type="title"/>
          </p:nvPr>
        </p:nvSpPr>
        <p:spPr/>
        <p:txBody>
          <a:bodyPr/>
          <a:lstStyle/>
          <a:p>
            <a:r>
              <a:rPr lang="zh-CN" altLang="en-US" smtClean="0"/>
              <a:t>软件复用</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89160" y="1295280"/>
              <a:ext cx="2273760" cy="191160"/>
            </p14:xfrm>
          </p:contentPart>
        </mc:Choice>
        <mc:Fallback>
          <p:pic>
            <p:nvPicPr>
              <p:cNvPr id="2" name="墨迹 1"/>
              <p:cNvPicPr/>
              <p:nvPr/>
            </p:nvPicPr>
            <p:blipFill>
              <a:blip r:embed="rId3"/>
              <a:stretch>
                <a:fillRect/>
              </a:stretch>
            </p:blipFill>
            <p:spPr>
              <a:xfrm>
                <a:off x="1279800" y="1285920"/>
                <a:ext cx="2292480" cy="20988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2"/>
          <p:cNvSpPr>
            <a:spLocks noGrp="1"/>
          </p:cNvSpPr>
          <p:nvPr>
            <p:ph idx="1"/>
          </p:nvPr>
        </p:nvSpPr>
        <p:spPr>
          <a:xfrm>
            <a:off x="1182688" y="2017713"/>
            <a:ext cx="7772400" cy="4179887"/>
          </a:xfrm>
        </p:spPr>
        <p:txBody>
          <a:bodyPr/>
          <a:lstStyle/>
          <a:p>
            <a:r>
              <a:rPr lang="zh-CN" altLang="en-US" sz="2400" noProof="1"/>
              <a:t>ROS被设计成了语言中立性的框架结构。ROS支持许多种不同的语言，例如C++、Python、Octave和LISP，也包含其他语言的多种接口实现。</a:t>
            </a:r>
          </a:p>
          <a:p>
            <a:r>
              <a:rPr lang="zh-CN" altLang="en-US" sz="2400" noProof="1">
                <a:solidFill>
                  <a:srgbClr val="000000"/>
                </a:solidFill>
                <a:latin typeface="Constantia" panose="02030602050306030303"/>
                <a:sym typeface="+mn-ea"/>
              </a:rPr>
              <a:t>主要的库</a:t>
            </a:r>
            <a:r>
              <a:rPr lang="en-US" sz="2400" noProof="1">
                <a:solidFill>
                  <a:srgbClr val="000000"/>
                </a:solidFill>
                <a:latin typeface="Constantia" panose="02030602050306030303"/>
                <a:sym typeface="+mn-ea"/>
              </a:rPr>
              <a:t>: </a:t>
            </a:r>
          </a:p>
          <a:p>
            <a:pPr lvl="1"/>
            <a:r>
              <a:rPr lang="en-US" sz="2400" noProof="1">
                <a:solidFill>
                  <a:srgbClr val="000000"/>
                </a:solidFill>
                <a:latin typeface="Constantia" panose="02030602050306030303"/>
                <a:sym typeface="+mn-ea"/>
              </a:rPr>
              <a:t>Python</a:t>
            </a:r>
          </a:p>
          <a:p>
            <a:pPr lvl="1"/>
            <a:r>
              <a:rPr lang="en-US" altLang="en-US" sz="2400" noProof="1">
                <a:solidFill>
                  <a:srgbClr val="000000"/>
                </a:solidFill>
                <a:latin typeface="Constantia" panose="02030602050306030303"/>
                <a:sym typeface="+mn-ea"/>
              </a:rPr>
              <a:t>C++</a:t>
            </a:r>
          </a:p>
          <a:p>
            <a:pPr lvl="1"/>
            <a:r>
              <a:rPr lang="en-US" altLang="en-US" sz="2400" noProof="1">
                <a:solidFill>
                  <a:srgbClr val="000000"/>
                </a:solidFill>
                <a:latin typeface="Constantia" panose="02030602050306030303"/>
                <a:sym typeface="+mn-ea"/>
              </a:rPr>
              <a:t>Lisp</a:t>
            </a:r>
            <a:endParaRPr lang="en-US" sz="2400" noProof="1">
              <a:solidFill>
                <a:srgbClr val="000000"/>
              </a:solidFill>
              <a:latin typeface="Constantia" panose="02030602050306030303"/>
              <a:sym typeface="+mn-ea"/>
            </a:endParaRPr>
          </a:p>
          <a:p>
            <a:r>
              <a:rPr lang="zh-CN" altLang="en-US" sz="2400" noProof="1">
                <a:solidFill>
                  <a:srgbClr val="000000"/>
                </a:solidFill>
                <a:latin typeface="Constantia" panose="02030602050306030303"/>
                <a:sym typeface="+mn-ea"/>
              </a:rPr>
              <a:t>试验库</a:t>
            </a:r>
            <a:r>
              <a:rPr lang="en-US" sz="2400" noProof="1">
                <a:solidFill>
                  <a:srgbClr val="000000"/>
                </a:solidFill>
                <a:latin typeface="Constantia" panose="02030602050306030303"/>
                <a:sym typeface="+mn-ea"/>
              </a:rPr>
              <a:t>:</a:t>
            </a:r>
          </a:p>
          <a:p>
            <a:pPr lvl="1"/>
            <a:r>
              <a:rPr lang="en-US" sz="2100" noProof="1">
                <a:solidFill>
                  <a:srgbClr val="000000"/>
                </a:solidFill>
                <a:latin typeface="Constantia" panose="02030602050306030303"/>
                <a:sym typeface="+mn-ea"/>
              </a:rPr>
              <a:t>Java (with Android support)</a:t>
            </a:r>
          </a:p>
          <a:p>
            <a:pPr lvl="1"/>
            <a:r>
              <a:rPr lang="en-US" sz="2100" noProof="1">
                <a:solidFill>
                  <a:srgbClr val="000000"/>
                </a:solidFill>
                <a:latin typeface="Constantia" panose="02030602050306030303"/>
                <a:sym typeface="+mn-ea"/>
              </a:rPr>
              <a:t>Lua</a:t>
            </a:r>
            <a:endParaRPr lang="zh-CN" altLang="en-US" sz="2100" noProof="1"/>
          </a:p>
          <a:p>
            <a:pPr lvl="1"/>
            <a:endParaRPr lang="en-US" sz="2100" noProof="1">
              <a:solidFill>
                <a:srgbClr val="000000"/>
              </a:solidFill>
              <a:latin typeface="Constantia" panose="02030602050306030303"/>
              <a:sym typeface="+mn-ea"/>
            </a:endParaRPr>
          </a:p>
          <a:p>
            <a:pPr lvl="1"/>
            <a:endParaRPr lang="en-US" altLang="en-US" sz="2100" noProof="1">
              <a:solidFill>
                <a:srgbClr val="000000"/>
              </a:solidFill>
              <a:latin typeface="Constantia" panose="02030602050306030303"/>
              <a:sym typeface="+mn-ea"/>
            </a:endParaRPr>
          </a:p>
          <a:p>
            <a:pPr marL="0" indent="0">
              <a:buFont typeface="Wingdings" pitchFamily="2" charset="2"/>
              <a:buNone/>
            </a:pPr>
            <a:endParaRPr lang="en-US" sz="2400" noProof="1">
              <a:solidFill>
                <a:srgbClr val="000000"/>
              </a:solidFill>
              <a:latin typeface="Constantia" panose="02030602050306030303"/>
            </a:endParaRPr>
          </a:p>
          <a:p>
            <a:pPr lvl="1">
              <a:buSzPct val="85000"/>
              <a:buFont typeface="Wingdings" pitchFamily="2" charset="2"/>
              <a:buChar char=""/>
            </a:pPr>
            <a:endParaRPr lang="en-US" sz="2400" noProof="1">
              <a:solidFill>
                <a:srgbClr val="000000"/>
              </a:solidFill>
              <a:latin typeface="Constantia" panose="02030602050306030303"/>
            </a:endParaRPr>
          </a:p>
          <a:p>
            <a:pPr lvl="1">
              <a:buSzPct val="85000"/>
              <a:buFont typeface="Wingdings" pitchFamily="2" charset="2"/>
              <a:buChar char=""/>
            </a:pPr>
            <a:endParaRPr lang="zh-CN" altLang="en-US" sz="2400" noProof="1"/>
          </a:p>
        </p:txBody>
      </p:sp>
      <p:sp>
        <p:nvSpPr>
          <p:cNvPr id="16385" name="标题 1"/>
          <p:cNvSpPr>
            <a:spLocks noGrp="1" noChangeArrowheads="1"/>
          </p:cNvSpPr>
          <p:nvPr>
            <p:ph type="title"/>
          </p:nvPr>
        </p:nvSpPr>
        <p:spPr/>
        <p:txBody>
          <a:bodyPr/>
          <a:lstStyle/>
          <a:p>
            <a:r>
              <a:rPr lang="zh-CN" altLang="en-US" smtClean="0"/>
              <a:t>多语言支持</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495360" y="863640"/>
              <a:ext cx="7874280" cy="4553280"/>
            </p14:xfrm>
          </p:contentPart>
        </mc:Choice>
        <mc:Fallback>
          <p:pic>
            <p:nvPicPr>
              <p:cNvPr id="2" name="墨迹 1"/>
              <p:cNvPicPr/>
              <p:nvPr/>
            </p:nvPicPr>
            <p:blipFill>
              <a:blip r:embed="rId3"/>
              <a:stretch>
                <a:fillRect/>
              </a:stretch>
            </p:blipFill>
            <p:spPr>
              <a:xfrm>
                <a:off x="486000" y="854280"/>
                <a:ext cx="7893000" cy="45720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2"/>
          <p:cNvSpPr>
            <a:spLocks noGrp="1" noChangeArrowheads="1"/>
          </p:cNvSpPr>
          <p:nvPr>
            <p:ph idx="1"/>
          </p:nvPr>
        </p:nvSpPr>
        <p:spPr/>
        <p:txBody>
          <a:bodyPr/>
          <a:lstStyle/>
          <a:p>
            <a:r>
              <a:rPr lang="zh-CN" altLang="en-US" sz="2400" smtClean="0"/>
              <a:t>ROS建立的系统具有模块化的特点，各模块中的代码可以单独编译，而且编译使用的CMake工具使它很容易的就实现精简的理念。ROS基本将复杂的代码封装在库里，只是创建了一些小的应用程序为ROS显示库的功能，就允许了对简单的代码超越原型进行移植和重新使用。作为一种新加入的有优势，单元测试当代码在库中分散后也变得非常的容易，一个单独的测试程序可以测试库中很多的特点。</a:t>
            </a:r>
          </a:p>
        </p:txBody>
      </p:sp>
      <p:sp>
        <p:nvSpPr>
          <p:cNvPr id="17409" name="标题 1"/>
          <p:cNvSpPr>
            <a:spLocks noGrp="1" noChangeArrowheads="1"/>
          </p:cNvSpPr>
          <p:nvPr>
            <p:ph type="title"/>
          </p:nvPr>
        </p:nvSpPr>
        <p:spPr/>
        <p:txBody>
          <a:bodyPr/>
          <a:lstStyle/>
          <a:p>
            <a:r>
              <a:rPr lang="zh-CN" altLang="en-US" smtClean="0"/>
              <a:t>精简与集成</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57480" y="1409760"/>
              <a:ext cx="3422880" cy="95400"/>
            </p14:xfrm>
          </p:contentPart>
        </mc:Choice>
        <mc:Fallback>
          <p:pic>
            <p:nvPicPr>
              <p:cNvPr id="2" name="墨迹 1"/>
              <p:cNvPicPr/>
              <p:nvPr/>
            </p:nvPicPr>
            <p:blipFill>
              <a:blip r:embed="rId3"/>
              <a:stretch>
                <a:fillRect/>
              </a:stretch>
            </p:blipFill>
            <p:spPr>
              <a:xfrm>
                <a:off x="1248120" y="1400400"/>
                <a:ext cx="3441600" cy="1141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2"/>
          <p:cNvSpPr>
            <a:spLocks noGrp="1" noChangeArrowheads="1"/>
          </p:cNvSpPr>
          <p:nvPr>
            <p:ph idx="1"/>
          </p:nvPr>
        </p:nvSpPr>
        <p:spPr/>
        <p:txBody>
          <a:bodyPr/>
          <a:lstStyle/>
          <a:p>
            <a:r>
              <a:rPr lang="zh-CN" altLang="en-US" sz="2400" smtClean="0"/>
              <a:t>为了管理复杂的ROS软件框架，大量的小工具被利用去编译和运行多种多样的ROS组件，从而设计成了内核，而不是构建一个庞大的开发和运行环境。</a:t>
            </a:r>
          </a:p>
          <a:p>
            <a:r>
              <a:rPr lang="zh-CN" altLang="en-US" sz="2400" smtClean="0"/>
              <a:t>这些工具担任了各种各样的任务，例如，组织源代码的结构，获取和设置配置参数，形象化端对端的拓扑连接，测量频带使用宽度，生动的描绘信息数据，自动生成文档等等。</a:t>
            </a:r>
          </a:p>
        </p:txBody>
      </p:sp>
      <p:sp>
        <p:nvSpPr>
          <p:cNvPr id="18433" name="标题 1"/>
          <p:cNvSpPr>
            <a:spLocks noGrp="1" noChangeArrowheads="1"/>
          </p:cNvSpPr>
          <p:nvPr>
            <p:ph type="title"/>
          </p:nvPr>
        </p:nvSpPr>
        <p:spPr/>
        <p:txBody>
          <a:bodyPr/>
          <a:lstStyle/>
          <a:p>
            <a:r>
              <a:rPr lang="zh-CN" altLang="en-US" smtClean="0"/>
              <a:t>工具包丰富</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346400" y="1320840"/>
              <a:ext cx="6375600" cy="2038680"/>
            </p14:xfrm>
          </p:contentPart>
        </mc:Choice>
        <mc:Fallback>
          <p:pic>
            <p:nvPicPr>
              <p:cNvPr id="2" name="墨迹 1"/>
              <p:cNvPicPr/>
              <p:nvPr/>
            </p:nvPicPr>
            <p:blipFill>
              <a:blip r:embed="rId3"/>
              <a:stretch>
                <a:fillRect/>
              </a:stretch>
            </p:blipFill>
            <p:spPr>
              <a:xfrm>
                <a:off x="1337040" y="1311480"/>
                <a:ext cx="6394320" cy="20574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内容占位符 2"/>
          <p:cNvSpPr>
            <a:spLocks noGrp="1" noChangeArrowheads="1"/>
          </p:cNvSpPr>
          <p:nvPr>
            <p:ph idx="1"/>
          </p:nvPr>
        </p:nvSpPr>
        <p:spPr/>
        <p:txBody>
          <a:bodyPr/>
          <a:lstStyle/>
          <a:p>
            <a:r>
              <a:rPr lang="zh-CN" altLang="en-US" sz="2400" smtClean="0"/>
              <a:t>ROS所有的源代码都是公开发布的。这将必定促进ROS软件各层次的调试，不断的改正错误。</a:t>
            </a:r>
          </a:p>
        </p:txBody>
      </p:sp>
      <p:sp>
        <p:nvSpPr>
          <p:cNvPr id="19457" name="标题 1"/>
          <p:cNvSpPr>
            <a:spLocks noGrp="1" noChangeArrowheads="1"/>
          </p:cNvSpPr>
          <p:nvPr>
            <p:ph type="title"/>
          </p:nvPr>
        </p:nvSpPr>
        <p:spPr/>
        <p:txBody>
          <a:bodyPr/>
          <a:lstStyle/>
          <a:p>
            <a:r>
              <a:rPr lang="zh-CN" altLang="en-US" smtClean="0"/>
              <a:t>免费并且开源</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162080" y="1403280"/>
              <a:ext cx="7106040" cy="1429200"/>
            </p14:xfrm>
          </p:contentPart>
        </mc:Choice>
        <mc:Fallback>
          <p:pic>
            <p:nvPicPr>
              <p:cNvPr id="2" name="墨迹 1"/>
              <p:cNvPicPr/>
              <p:nvPr/>
            </p:nvPicPr>
            <p:blipFill>
              <a:blip r:embed="rId3"/>
              <a:stretch>
                <a:fillRect/>
              </a:stretch>
            </p:blipFill>
            <p:spPr>
              <a:xfrm>
                <a:off x="1152720" y="1393920"/>
                <a:ext cx="7124760" cy="14479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p:cNvSpPr>
            <a:spLocks noGrp="1" noChangeArrowheads="1"/>
          </p:cNvSpPr>
          <p:nvPr>
            <p:ph idx="1"/>
          </p:nvPr>
        </p:nvSpPr>
        <p:spPr/>
        <p:txBody>
          <a:bodyPr/>
          <a:lstStyle/>
          <a:p>
            <a:r>
              <a:rPr lang="zh-CN" altLang="en-US" smtClean="0"/>
              <a:t>工作空间</a:t>
            </a:r>
          </a:p>
          <a:p>
            <a:r>
              <a:rPr lang="en-US" altLang="zh-CN" smtClean="0"/>
              <a:t>ROS</a:t>
            </a:r>
            <a:r>
              <a:rPr lang="zh-CN" altLang="en-US" smtClean="0"/>
              <a:t>分级</a:t>
            </a:r>
          </a:p>
          <a:p>
            <a:pPr lvl="1"/>
            <a:r>
              <a:rPr lang="zh-CN" altLang="en-US" smtClean="0"/>
              <a:t>计算图级</a:t>
            </a:r>
          </a:p>
          <a:p>
            <a:pPr lvl="1"/>
            <a:r>
              <a:rPr lang="zh-CN" altLang="en-US" smtClean="0"/>
              <a:t>文件系统级</a:t>
            </a:r>
          </a:p>
          <a:p>
            <a:pPr lvl="1"/>
            <a:r>
              <a:rPr lang="zh-CN" altLang="en-US" smtClean="0"/>
              <a:t>社区级</a:t>
            </a:r>
          </a:p>
        </p:txBody>
      </p:sp>
      <p:sp>
        <p:nvSpPr>
          <p:cNvPr id="20481" name="标题 1"/>
          <p:cNvSpPr>
            <a:spLocks noGrp="1" noChangeArrowheads="1"/>
          </p:cNvSpPr>
          <p:nvPr>
            <p:ph type="title"/>
          </p:nvPr>
        </p:nvSpPr>
        <p:spPr/>
        <p:txBody>
          <a:bodyPr/>
          <a:lstStyle/>
          <a:p>
            <a:r>
              <a:rPr lang="en-US" altLang="zh-CN" smtClean="0"/>
              <a:t>2.ROS</a:t>
            </a:r>
            <a:r>
              <a:rPr lang="zh-CN" altLang="en-US" smtClean="0"/>
              <a:t>架构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内容占位符 2"/>
          <p:cNvSpPr>
            <a:spLocks noGrp="1" noChangeArrowheads="1"/>
          </p:cNvSpPr>
          <p:nvPr>
            <p:ph idx="1"/>
          </p:nvPr>
        </p:nvSpPr>
        <p:spPr/>
        <p:txBody>
          <a:bodyPr/>
          <a:lstStyle/>
          <a:p>
            <a:r>
              <a:rPr lang="zh-CN" altLang="en-US" smtClean="0"/>
              <a:t>简介</a:t>
            </a:r>
          </a:p>
          <a:p>
            <a:r>
              <a:rPr lang="zh-CN" altLang="en-US" smtClean="0"/>
              <a:t>结构</a:t>
            </a:r>
          </a:p>
          <a:p>
            <a:r>
              <a:rPr lang="zh-CN" altLang="en-US" smtClean="0"/>
              <a:t>使用</a:t>
            </a:r>
          </a:p>
        </p:txBody>
      </p:sp>
      <p:sp>
        <p:nvSpPr>
          <p:cNvPr id="21505" name="标题 1"/>
          <p:cNvSpPr>
            <a:spLocks noGrp="1" noChangeArrowheads="1"/>
          </p:cNvSpPr>
          <p:nvPr>
            <p:ph type="title"/>
          </p:nvPr>
        </p:nvSpPr>
        <p:spPr/>
        <p:txBody>
          <a:bodyPr/>
          <a:lstStyle/>
          <a:p>
            <a:r>
              <a:rPr lang="zh-CN" altLang="en-US" smtClean="0"/>
              <a:t>工作空间</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内容占位符 2"/>
          <p:cNvSpPr>
            <a:spLocks noGrp="1" noChangeArrowheads="1"/>
          </p:cNvSpPr>
          <p:nvPr>
            <p:ph idx="1"/>
          </p:nvPr>
        </p:nvSpPr>
        <p:spPr/>
        <p:txBody>
          <a:bodyPr/>
          <a:lstStyle/>
          <a:p>
            <a:r>
              <a:rPr lang="zh-CN" altLang="en-US" sz="2400" smtClean="0"/>
              <a:t>ROS执行命令都在一个工作空间中进行，ROS也需要一个区域来供操作代码，这个区域就是工作空间。workspace是ROS里面最小环境配置单位，可以把workspace看成是一个有结构的文件夹，它包含多个package以及一些结构性质文件。一次将一个workspace配置进环境变量里面，才能使用ROS命令执行与这个workspace里面的package相关的操作。</a:t>
            </a:r>
          </a:p>
        </p:txBody>
      </p:sp>
      <p:sp>
        <p:nvSpPr>
          <p:cNvPr id="22529" name="标题 1"/>
          <p:cNvSpPr>
            <a:spLocks noGrp="1" noChangeArrowheads="1"/>
          </p:cNvSpPr>
          <p:nvPr>
            <p:ph type="title"/>
          </p:nvPr>
        </p:nvSpPr>
        <p:spPr/>
        <p:txBody>
          <a:bodyPr/>
          <a:lstStyle/>
          <a:p>
            <a:r>
              <a:rPr lang="zh-CN" altLang="en-US" smtClean="0"/>
              <a:t>工作空间简介</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3498840" y="3200400"/>
              <a:ext cx="1308600" cy="864000"/>
            </p14:xfrm>
          </p:contentPart>
        </mc:Choice>
        <mc:Fallback>
          <p:pic>
            <p:nvPicPr>
              <p:cNvPr id="2" name="墨迹 1"/>
              <p:cNvPicPr/>
              <p:nvPr/>
            </p:nvPicPr>
            <p:blipFill>
              <a:blip r:embed="rId3"/>
              <a:stretch>
                <a:fillRect/>
              </a:stretch>
            </p:blipFill>
            <p:spPr>
              <a:xfrm>
                <a:off x="3489480" y="3191040"/>
                <a:ext cx="1327320" cy="8827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1"/>
          <p:cNvSpPr>
            <a:spLocks noGrp="1" noChangeArrowheads="1"/>
          </p:cNvSpPr>
          <p:nvPr>
            <p:ph type="title"/>
          </p:nvPr>
        </p:nvSpPr>
        <p:spPr/>
        <p:txBody>
          <a:bodyPr/>
          <a:lstStyle/>
          <a:p>
            <a:r>
              <a:rPr lang="zh-CN" altLang="en-US" smtClean="0"/>
              <a:t>目录</a:t>
            </a:r>
          </a:p>
        </p:txBody>
      </p:sp>
      <p:sp>
        <p:nvSpPr>
          <p:cNvPr id="5122" name="Content Placeholder 2"/>
          <p:cNvSpPr>
            <a:spLocks noGrp="1" noChangeArrowheads="1"/>
          </p:cNvSpPr>
          <p:nvPr/>
        </p:nvSpPr>
        <p:spPr bwMode="auto">
          <a:xfrm>
            <a:off x="758825" y="2212975"/>
            <a:ext cx="7967663"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74638" indent="-274638">
              <a:lnSpc>
                <a:spcPct val="80000"/>
              </a:lnSpc>
              <a:spcBef>
                <a:spcPct val="16000"/>
              </a:spcBef>
              <a:buClr>
                <a:srgbClr val="FFFFFF"/>
              </a:buClr>
              <a:buSzPct val="95000"/>
              <a:buFont typeface="Wingdings 2" pitchFamily="18" charset="2"/>
              <a:buBlip>
                <a:blip r:embed="rId2"/>
              </a:buBlip>
            </a:pPr>
            <a:r>
              <a:rPr lang="en-US" altLang="zh-CN" sz="2800"/>
              <a:t>1.ROS</a:t>
            </a:r>
            <a:r>
              <a:rPr lang="zh-CN" altLang="en-US" sz="2800"/>
              <a:t>简介</a:t>
            </a:r>
          </a:p>
          <a:p>
            <a:pPr marL="274638" indent="-274638">
              <a:lnSpc>
                <a:spcPct val="80000"/>
              </a:lnSpc>
              <a:spcBef>
                <a:spcPct val="16000"/>
              </a:spcBef>
              <a:buClr>
                <a:srgbClr val="FFFFFF"/>
              </a:buClr>
              <a:buSzPct val="95000"/>
              <a:buFont typeface="Wingdings 2" pitchFamily="18" charset="2"/>
              <a:buChar char=""/>
            </a:pPr>
            <a:endParaRPr lang="en-GB" altLang="en-US" sz="2800"/>
          </a:p>
          <a:p>
            <a:pPr marL="274638" indent="-274638">
              <a:lnSpc>
                <a:spcPct val="80000"/>
              </a:lnSpc>
              <a:spcBef>
                <a:spcPct val="16000"/>
              </a:spcBef>
              <a:buClr>
                <a:srgbClr val="FFFFFF"/>
              </a:buClr>
              <a:buSzPct val="95000"/>
              <a:buFont typeface="Wingdings 2" pitchFamily="18" charset="2"/>
              <a:buBlip>
                <a:blip r:embed="rId2"/>
              </a:buBlip>
            </a:pPr>
            <a:r>
              <a:rPr lang="en-US" altLang="en-GB" sz="2800"/>
              <a:t>2.ROS</a:t>
            </a:r>
            <a:r>
              <a:rPr lang="zh-CN" altLang="en-US" sz="2800"/>
              <a:t>架构</a:t>
            </a:r>
          </a:p>
          <a:p>
            <a:pPr marL="274638" indent="-274638">
              <a:lnSpc>
                <a:spcPct val="80000"/>
              </a:lnSpc>
              <a:spcBef>
                <a:spcPct val="16000"/>
              </a:spcBef>
              <a:buClr>
                <a:srgbClr val="FFFFFF"/>
              </a:buClr>
              <a:buSzPct val="95000"/>
              <a:buFont typeface="Wingdings 2" pitchFamily="18" charset="2"/>
              <a:buChar char=""/>
            </a:pPr>
            <a:endParaRPr lang="en-GB" altLang="en-US" sz="2800"/>
          </a:p>
          <a:p>
            <a:pPr marL="274638" indent="-274638">
              <a:lnSpc>
                <a:spcPct val="80000"/>
              </a:lnSpc>
              <a:spcBef>
                <a:spcPct val="16000"/>
              </a:spcBef>
              <a:buClr>
                <a:srgbClr val="FFFFFF"/>
              </a:buClr>
              <a:buSzPct val="100000"/>
              <a:buFont typeface="Wingdings 2" pitchFamily="18" charset="2"/>
              <a:buBlip>
                <a:blip r:embed="rId2"/>
              </a:buBlip>
            </a:pPr>
            <a:r>
              <a:rPr lang="en-US" altLang="en-GB" sz="2800"/>
              <a:t>3.</a:t>
            </a:r>
            <a:r>
              <a:rPr lang="en-GB" altLang="en-US" sz="2800"/>
              <a:t>ROS </a:t>
            </a:r>
            <a:r>
              <a:rPr lang="zh-CN" altLang="en-GB" sz="2800"/>
              <a:t>工具</a:t>
            </a:r>
          </a:p>
          <a:p>
            <a:pPr marL="274638" indent="-274638">
              <a:lnSpc>
                <a:spcPct val="80000"/>
              </a:lnSpc>
              <a:spcBef>
                <a:spcPct val="16000"/>
              </a:spcBef>
              <a:buClr>
                <a:srgbClr val="FFFFFF"/>
              </a:buClr>
              <a:buSzPct val="95000"/>
              <a:buFont typeface="Wingdings 2" pitchFamily="18" charset="2"/>
              <a:buBlip>
                <a:blip r:embed="rId2"/>
              </a:buBlip>
            </a:pPr>
            <a:endParaRPr lang="en-GB" altLang="en-US" sz="2800"/>
          </a:p>
          <a:p>
            <a:pPr marL="274638" indent="-274638">
              <a:lnSpc>
                <a:spcPct val="80000"/>
              </a:lnSpc>
              <a:spcBef>
                <a:spcPct val="16000"/>
              </a:spcBef>
              <a:buClr>
                <a:srgbClr val="FFFFFF"/>
              </a:buClr>
              <a:buSzPct val="100000"/>
              <a:buFont typeface="Wingdings 2" pitchFamily="18" charset="2"/>
              <a:buBlip>
                <a:blip r:embed="rId2"/>
              </a:buBlip>
            </a:pPr>
            <a:r>
              <a:rPr lang="en-US" altLang="en-GB" sz="2800"/>
              <a:t>4.ROS SLAM</a:t>
            </a:r>
          </a:p>
          <a:p>
            <a:pPr marL="274638" indent="-274638">
              <a:lnSpc>
                <a:spcPct val="80000"/>
              </a:lnSpc>
              <a:spcBef>
                <a:spcPct val="16000"/>
              </a:spcBef>
              <a:buClr>
                <a:srgbClr val="FFFFFF"/>
              </a:buClr>
              <a:buSzPct val="100000"/>
              <a:buFont typeface="Wingdings 2" pitchFamily="18" charset="2"/>
              <a:buBlip>
                <a:blip r:embed="rId2"/>
              </a:buBlip>
            </a:pPr>
            <a:endParaRPr lang="en-GB" altLang="en-US" sz="2800"/>
          </a:p>
          <a:p>
            <a:pPr marL="274638" indent="-274638">
              <a:lnSpc>
                <a:spcPct val="80000"/>
              </a:lnSpc>
              <a:spcBef>
                <a:spcPct val="16000"/>
              </a:spcBef>
              <a:buClr>
                <a:srgbClr val="FFFFFF"/>
              </a:buClr>
              <a:buSzPct val="100000"/>
              <a:buFont typeface="Wingdings 2" pitchFamily="18" charset="2"/>
              <a:buBlip>
                <a:blip r:embed="rId2"/>
              </a:buBlip>
            </a:pPr>
            <a:r>
              <a:rPr lang="en-US" altLang="zh-CN" sz="2800"/>
              <a:t>5.</a:t>
            </a:r>
            <a:r>
              <a:rPr lang="zh-CN" altLang="en-US" sz="2800"/>
              <a:t>语音及视觉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内容占位符 2"/>
          <p:cNvSpPr>
            <a:spLocks noGrp="1" noChangeArrowheads="1"/>
          </p:cNvSpPr>
          <p:nvPr>
            <p:ph idx="1"/>
          </p:nvPr>
        </p:nvSpPr>
        <p:spPr/>
        <p:txBody>
          <a:bodyPr/>
          <a:lstStyle/>
          <a:p>
            <a:r>
              <a:rPr lang="zh-CN" altLang="en-US" sz="2400" smtClean="0"/>
              <a:t>package和workspace都是有结构的，接下来将介绍该结构的规定：</a:t>
            </a:r>
          </a:p>
          <a:p>
            <a:pPr lvl="1"/>
            <a:r>
              <a:rPr lang="zh-CN" altLang="en-US" sz="2100" smtClean="0"/>
              <a:t>这些结构，就是由build system（编译系统）规定的。当运行workspace相关的命令，它会在一个指定的空文件夹下面放很多功能性质的文件，并将这个空文件夹变成一个workspace。当运行package相关的命令，它会在指定的路径下面创建出package。</a:t>
            </a:r>
          </a:p>
          <a:p>
            <a:pPr lvl="1"/>
            <a:r>
              <a:rPr lang="zh-CN" altLang="en-US" sz="2100" smtClean="0"/>
              <a:t>目前，ROS的build system有两种，一种叫做catkin，另外一种叫做rosbuild。利用不同的build system创建出来的workspace和package因此也分为两种。</a:t>
            </a:r>
          </a:p>
        </p:txBody>
      </p:sp>
      <p:sp>
        <p:nvSpPr>
          <p:cNvPr id="23553" name="标题 1"/>
          <p:cNvSpPr>
            <a:spLocks noGrp="1" noChangeArrowheads="1"/>
          </p:cNvSpPr>
          <p:nvPr>
            <p:ph type="title"/>
          </p:nvPr>
        </p:nvSpPr>
        <p:spPr/>
        <p:txBody>
          <a:bodyPr/>
          <a:lstStyle/>
          <a:p>
            <a:r>
              <a:rPr lang="zh-CN" altLang="en-US" smtClean="0"/>
              <a:t>工作空间结构</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816200" y="2050920"/>
              <a:ext cx="6109200" cy="2000880"/>
            </p14:xfrm>
          </p:contentPart>
        </mc:Choice>
        <mc:Fallback>
          <p:pic>
            <p:nvPicPr>
              <p:cNvPr id="2" name="墨迹 1"/>
              <p:cNvPicPr/>
              <p:nvPr/>
            </p:nvPicPr>
            <p:blipFill>
              <a:blip r:embed="rId3"/>
              <a:stretch>
                <a:fillRect/>
              </a:stretch>
            </p:blipFill>
            <p:spPr>
              <a:xfrm>
                <a:off x="1806840" y="2041560"/>
                <a:ext cx="6127920" cy="20196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2"/>
          <p:cNvSpPr>
            <a:spLocks noGrp="1" noChangeArrowheads="1"/>
          </p:cNvSpPr>
          <p:nvPr>
            <p:ph idx="1"/>
          </p:nvPr>
        </p:nvSpPr>
        <p:spPr/>
        <p:txBody>
          <a:bodyPr/>
          <a:lstStyle/>
          <a:p>
            <a:pPr>
              <a:lnSpc>
                <a:spcPct val="200000"/>
              </a:lnSpc>
            </a:pPr>
            <a:r>
              <a:rPr lang="zh-CN" altLang="en-US" sz="2400" dirty="0" smtClean="0"/>
              <a:t>在使用工作空间之前必须要source setup.bash，也就是让terminal知道当前需要使用的的工作空间。具体涉及到工作空间的初始化和工作空间覆盖的内容可在ROS官网找到具体的操作方法。</a:t>
            </a:r>
          </a:p>
        </p:txBody>
      </p:sp>
      <p:sp>
        <p:nvSpPr>
          <p:cNvPr id="24577" name="标题 1"/>
          <p:cNvSpPr>
            <a:spLocks noGrp="1" noChangeArrowheads="1"/>
          </p:cNvSpPr>
          <p:nvPr>
            <p:ph type="title"/>
          </p:nvPr>
        </p:nvSpPr>
        <p:spPr/>
        <p:txBody>
          <a:bodyPr/>
          <a:lstStyle/>
          <a:p>
            <a:r>
              <a:rPr lang="zh-CN" altLang="en-US" smtClean="0"/>
              <a:t>工作空间使用</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内容占位符 2"/>
          <p:cNvSpPr>
            <a:spLocks noGrp="1" noChangeArrowheads="1"/>
          </p:cNvSpPr>
          <p:nvPr>
            <p:ph idx="1"/>
          </p:nvPr>
        </p:nvSpPr>
        <p:spPr>
          <a:xfrm>
            <a:off x="855663" y="2017713"/>
            <a:ext cx="7772400" cy="4114800"/>
          </a:xfrm>
        </p:spPr>
        <p:txBody>
          <a:bodyPr/>
          <a:lstStyle/>
          <a:p>
            <a:pPr lvl="1"/>
            <a:r>
              <a:rPr lang="zh-CN" altLang="en-US" sz="3200" smtClean="0"/>
              <a:t>计算图级</a:t>
            </a:r>
          </a:p>
          <a:p>
            <a:pPr lvl="1"/>
            <a:r>
              <a:rPr lang="zh-CN" altLang="en-US" sz="3200" smtClean="0"/>
              <a:t>文件系统级</a:t>
            </a:r>
          </a:p>
          <a:p>
            <a:pPr lvl="1"/>
            <a:r>
              <a:rPr lang="zh-CN" altLang="en-US" sz="3200" smtClean="0"/>
              <a:t>社区级</a:t>
            </a:r>
          </a:p>
          <a:p>
            <a:endParaRPr lang="zh-CN" altLang="en-US" smtClean="0"/>
          </a:p>
        </p:txBody>
      </p:sp>
      <p:sp>
        <p:nvSpPr>
          <p:cNvPr id="25601" name="标题 1"/>
          <p:cNvSpPr>
            <a:spLocks noGrp="1" noChangeArrowheads="1"/>
          </p:cNvSpPr>
          <p:nvPr>
            <p:ph type="title"/>
          </p:nvPr>
        </p:nvSpPr>
        <p:spPr/>
        <p:txBody>
          <a:bodyPr/>
          <a:lstStyle/>
          <a:p>
            <a:r>
              <a:rPr lang="en-US" altLang="zh-CN" smtClean="0"/>
              <a:t>ROS</a:t>
            </a:r>
            <a:r>
              <a:rPr lang="zh-CN" altLang="en-US" smtClean="0"/>
              <a:t>分级</a:t>
            </a:r>
          </a:p>
        </p:txBody>
      </p:sp>
      <p:graphicFrame>
        <p:nvGraphicFramePr>
          <p:cNvPr id="25603" name="对象 -2147482622"/>
          <p:cNvGraphicFramePr>
            <a:graphicFrameLocks noChangeAspect="1"/>
          </p:cNvGraphicFramePr>
          <p:nvPr/>
        </p:nvGraphicFramePr>
        <p:xfrm>
          <a:off x="3859213" y="2017713"/>
          <a:ext cx="4676775" cy="2249487"/>
        </p:xfrm>
        <a:graphic>
          <a:graphicData uri="http://schemas.openxmlformats.org/presentationml/2006/ole">
            <mc:AlternateContent xmlns:mc="http://schemas.openxmlformats.org/markup-compatibility/2006">
              <mc:Choice xmlns:v="urn:schemas-microsoft-com:vml" Requires="v">
                <p:oleObj spid="_x0000_s25609" r:id="rId3" imgW="5477510" imgH="2230120" progId="Visio.Drawing.11">
                  <p:embed/>
                </p:oleObj>
              </mc:Choice>
              <mc:Fallback>
                <p:oleObj r:id="rId3" imgW="5477510" imgH="2230120" progId="Visio.Drawing.11">
                  <p:embed/>
                  <p:pic>
                    <p:nvPicPr>
                      <p:cNvPr id="0" name="对象 -2147482622"/>
                      <p:cNvPicPr>
                        <a:picLocks noChangeAspect="1" noChangeArrowheads="1"/>
                      </p:cNvPicPr>
                      <p:nvPr/>
                    </p:nvPicPr>
                    <p:blipFill>
                      <a:blip r:embed="rId4">
                        <a:extLst>
                          <a:ext uri="{28A0092B-C50C-407E-A947-70E740481C1C}">
                            <a14:useLocalDpi xmlns:a14="http://schemas.microsoft.com/office/drawing/2010/main" val="0"/>
                          </a:ext>
                        </a:extLst>
                      </a:blip>
                      <a:srcRect r="15291"/>
                      <a:stretch>
                        <a:fillRect/>
                      </a:stretch>
                    </p:blipFill>
                    <p:spPr bwMode="auto">
                      <a:xfrm>
                        <a:off x="3859213" y="2017713"/>
                        <a:ext cx="4676775" cy="224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墨迹 1"/>
              <p14:cNvContentPartPr/>
              <p14:nvPr/>
            </p14:nvContentPartPr>
            <p14:xfrm>
              <a:off x="1162080" y="1409760"/>
              <a:ext cx="5391720" cy="2724480"/>
            </p14:xfrm>
          </p:contentPart>
        </mc:Choice>
        <mc:Fallback>
          <p:pic>
            <p:nvPicPr>
              <p:cNvPr id="2" name="墨迹 1"/>
              <p:cNvPicPr/>
              <p:nvPr/>
            </p:nvPicPr>
            <p:blipFill>
              <a:blip r:embed="rId6"/>
              <a:stretch>
                <a:fillRect/>
              </a:stretch>
            </p:blipFill>
            <p:spPr>
              <a:xfrm>
                <a:off x="1152720" y="1400400"/>
                <a:ext cx="5410440" cy="27432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2"/>
          <p:cNvSpPr>
            <a:spLocks noGrp="1" noChangeArrowheads="1"/>
          </p:cNvSpPr>
          <p:nvPr>
            <p:ph idx="1"/>
          </p:nvPr>
        </p:nvSpPr>
        <p:spPr/>
        <p:txBody>
          <a:bodyPr/>
          <a:lstStyle/>
          <a:p>
            <a:pPr>
              <a:lnSpc>
                <a:spcPct val="200000"/>
              </a:lnSpc>
            </a:pPr>
            <a:r>
              <a:rPr lang="zh-CN" altLang="en-US" sz="2400" dirty="0" smtClean="0"/>
              <a:t>计算图是ROS处理数据的一种点对点的网络形式。程序运行时，所有进程以及所进行的数据处理，将会通过一种点对点的网络形式表现出来。这一级主要包括几个重要概念：节点（node）、消息（message）、主题（topic）、服务（service）。</a:t>
            </a:r>
          </a:p>
        </p:txBody>
      </p:sp>
      <p:sp>
        <p:nvSpPr>
          <p:cNvPr id="26625" name="标题 1"/>
          <p:cNvSpPr>
            <a:spLocks noGrp="1" noChangeArrowheads="1"/>
          </p:cNvSpPr>
          <p:nvPr>
            <p:ph type="title"/>
          </p:nvPr>
        </p:nvSpPr>
        <p:spPr/>
        <p:txBody>
          <a:bodyPr/>
          <a:lstStyle/>
          <a:p>
            <a:r>
              <a:rPr lang="en-US" altLang="zh-CN" smtClean="0"/>
              <a:t>ROS</a:t>
            </a:r>
            <a:r>
              <a:rPr lang="zh-CN" altLang="en-US" smtClean="0"/>
              <a:t>计算图级</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5131080" y="2324160"/>
              <a:ext cx="2641680" cy="6480"/>
            </p14:xfrm>
          </p:contentPart>
        </mc:Choice>
        <mc:Fallback>
          <p:pic>
            <p:nvPicPr>
              <p:cNvPr id="2" name="墨迹 1"/>
              <p:cNvPicPr/>
              <p:nvPr/>
            </p:nvPicPr>
            <p:blipFill>
              <a:blip r:embed="rId3"/>
              <a:stretch>
                <a:fillRect/>
              </a:stretch>
            </p:blipFill>
            <p:spPr>
              <a:xfrm>
                <a:off x="5121720" y="2314800"/>
                <a:ext cx="2660400" cy="252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内容占位符 2"/>
          <p:cNvSpPr>
            <a:spLocks noGrp="1" noChangeArrowheads="1"/>
          </p:cNvSpPr>
          <p:nvPr>
            <p:ph idx="1"/>
          </p:nvPr>
        </p:nvSpPr>
        <p:spPr/>
        <p:txBody>
          <a:bodyPr/>
          <a:lstStyle/>
          <a:p>
            <a:pPr>
              <a:lnSpc>
                <a:spcPct val="200000"/>
              </a:lnSpc>
            </a:pPr>
            <a:r>
              <a:rPr lang="zh-CN" altLang="en-US" sz="2400" dirty="0" smtClean="0"/>
              <a:t>节点是一些直行运算任务的进程。ROS利用规模可增长的方式是代码模块化：一个系统就是典型的由多个节点组成的。在这里，节点也可以被称之为“软件模块”。使用“节点”使得基于ROS的系统在运行的时候更加形象化。</a:t>
            </a:r>
          </a:p>
        </p:txBody>
      </p:sp>
      <p:sp>
        <p:nvSpPr>
          <p:cNvPr id="27649" name="标题 1"/>
          <p:cNvSpPr>
            <a:spLocks noGrp="1" noChangeArrowheads="1"/>
          </p:cNvSpPr>
          <p:nvPr>
            <p:ph type="title"/>
          </p:nvPr>
        </p:nvSpPr>
        <p:spPr/>
        <p:txBody>
          <a:bodyPr/>
          <a:lstStyle/>
          <a:p>
            <a:r>
              <a:rPr lang="zh-CN" altLang="en-US" smtClean="0"/>
              <a:t>计算图级</a:t>
            </a:r>
            <a:r>
              <a:rPr lang="en-US" altLang="zh-CN" smtClean="0"/>
              <a:t>——节点</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51000" y="1790640"/>
              <a:ext cx="3213360" cy="2045160"/>
            </p14:xfrm>
          </p:contentPart>
        </mc:Choice>
        <mc:Fallback>
          <p:pic>
            <p:nvPicPr>
              <p:cNvPr id="2" name="墨迹 1"/>
              <p:cNvPicPr/>
              <p:nvPr/>
            </p:nvPicPr>
            <p:blipFill>
              <a:blip r:embed="rId3"/>
              <a:stretch>
                <a:fillRect/>
              </a:stretch>
            </p:blipFill>
            <p:spPr>
              <a:xfrm>
                <a:off x="1241640" y="1781280"/>
                <a:ext cx="3232080" cy="206388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内容占位符 2"/>
          <p:cNvSpPr>
            <a:spLocks noGrp="1" noChangeArrowheads="1"/>
          </p:cNvSpPr>
          <p:nvPr>
            <p:ph idx="1"/>
          </p:nvPr>
        </p:nvSpPr>
        <p:spPr/>
        <p:txBody>
          <a:bodyPr/>
          <a:lstStyle/>
          <a:p>
            <a:pPr>
              <a:lnSpc>
                <a:spcPct val="200000"/>
              </a:lnSpc>
            </a:pPr>
            <a:r>
              <a:rPr lang="zh-CN" altLang="en-US" sz="2400" dirty="0" smtClean="0"/>
              <a:t>节点之间是通过传送消息进行通讯的。每一个消息都是一个严格的数据结构。原来标准的数据类型（整型，浮点型，布尔型等等）都可被支持，同时也支持原始数组类型。消息可以包含任意的嵌套结构和数组（很类似于C语言的结构structs）。</a:t>
            </a:r>
          </a:p>
        </p:txBody>
      </p:sp>
      <p:sp>
        <p:nvSpPr>
          <p:cNvPr id="28673" name="标题 1"/>
          <p:cNvSpPr>
            <a:spLocks noGrp="1" noChangeArrowheads="1"/>
          </p:cNvSpPr>
          <p:nvPr>
            <p:ph type="title"/>
          </p:nvPr>
        </p:nvSpPr>
        <p:spPr/>
        <p:txBody>
          <a:bodyPr/>
          <a:lstStyle/>
          <a:p>
            <a:r>
              <a:rPr lang="zh-CN" altLang="en-US" smtClean="0"/>
              <a:t>计算图级</a:t>
            </a:r>
            <a:r>
              <a:rPr lang="en-US" altLang="zh-CN" smtClean="0"/>
              <a:t>——消息</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723960" y="1359000"/>
              <a:ext cx="7245720" cy="1321200"/>
            </p14:xfrm>
          </p:contentPart>
        </mc:Choice>
        <mc:Fallback>
          <p:pic>
            <p:nvPicPr>
              <p:cNvPr id="2" name="墨迹 1"/>
              <p:cNvPicPr/>
              <p:nvPr/>
            </p:nvPicPr>
            <p:blipFill>
              <a:blip r:embed="rId3"/>
              <a:stretch>
                <a:fillRect/>
              </a:stretch>
            </p:blipFill>
            <p:spPr>
              <a:xfrm>
                <a:off x="714600" y="1349640"/>
                <a:ext cx="7264440" cy="13399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内容占位符 2"/>
          <p:cNvSpPr>
            <a:spLocks noGrp="1" noChangeArrowheads="1"/>
          </p:cNvSpPr>
          <p:nvPr>
            <p:ph idx="1"/>
          </p:nvPr>
        </p:nvSpPr>
        <p:spPr/>
        <p:txBody>
          <a:bodyPr/>
          <a:lstStyle/>
          <a:p>
            <a:r>
              <a:rPr lang="zh-CN" altLang="en-US" sz="2400" smtClean="0"/>
              <a:t>消息以一种发布/订阅的方式传递。一个节点可以在一个给定的主题中发布消息，并针对某个主题关注与订阅特定类型的数据。可能同时有多个节点发布或者订阅同一个主题的消息。总体上，发布者和订阅者不了解彼此的存在，如图所示。</a:t>
            </a:r>
          </a:p>
        </p:txBody>
      </p:sp>
      <p:sp>
        <p:nvSpPr>
          <p:cNvPr id="29697" name="标题 1"/>
          <p:cNvSpPr>
            <a:spLocks noGrp="1" noChangeArrowheads="1"/>
          </p:cNvSpPr>
          <p:nvPr>
            <p:ph type="title"/>
          </p:nvPr>
        </p:nvSpPr>
        <p:spPr/>
        <p:txBody>
          <a:bodyPr/>
          <a:lstStyle/>
          <a:p>
            <a:r>
              <a:rPr lang="zh-CN" altLang="en-US" smtClean="0"/>
              <a:t>计算图级</a:t>
            </a:r>
            <a:r>
              <a:rPr lang="en-US" altLang="zh-CN" smtClean="0"/>
              <a:t>——主题</a:t>
            </a:r>
          </a:p>
        </p:txBody>
      </p:sp>
      <p:graphicFrame>
        <p:nvGraphicFramePr>
          <p:cNvPr id="29699" name="对象 -2147482621"/>
          <p:cNvGraphicFramePr>
            <a:graphicFrameLocks noChangeAspect="1"/>
          </p:cNvGraphicFramePr>
          <p:nvPr/>
        </p:nvGraphicFramePr>
        <p:xfrm>
          <a:off x="1720850" y="4124325"/>
          <a:ext cx="6496050" cy="1460500"/>
        </p:xfrm>
        <a:graphic>
          <a:graphicData uri="http://schemas.openxmlformats.org/presentationml/2006/ole">
            <mc:AlternateContent xmlns:mc="http://schemas.openxmlformats.org/markup-compatibility/2006">
              <mc:Choice xmlns:v="urn:schemas-microsoft-com:vml" Requires="v">
                <p:oleObj spid="_x0000_s29705" r:id="rId3" imgW="7080480" imgH="1607400" progId="Visio.Drawing.11">
                  <p:embed/>
                </p:oleObj>
              </mc:Choice>
              <mc:Fallback>
                <p:oleObj r:id="rId3" imgW="7080480" imgH="1607400" progId="Visio.Drawing.11">
                  <p:embed/>
                  <p:pic>
                    <p:nvPicPr>
                      <p:cNvPr id="0" name="对象 -21474826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0850" y="4124325"/>
                        <a:ext cx="649605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墨迹 1"/>
              <p14:cNvContentPartPr/>
              <p14:nvPr/>
            </p14:nvContentPartPr>
            <p14:xfrm>
              <a:off x="260640" y="1276200"/>
              <a:ext cx="8058240" cy="4864680"/>
            </p14:xfrm>
          </p:contentPart>
        </mc:Choice>
        <mc:Fallback>
          <p:pic>
            <p:nvPicPr>
              <p:cNvPr id="2" name="墨迹 1"/>
              <p:cNvPicPr/>
              <p:nvPr/>
            </p:nvPicPr>
            <p:blipFill>
              <a:blip r:embed="rId6"/>
              <a:stretch>
                <a:fillRect/>
              </a:stretch>
            </p:blipFill>
            <p:spPr>
              <a:xfrm>
                <a:off x="251280" y="1266840"/>
                <a:ext cx="8076960" cy="48834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noChangeArrowheads="1"/>
          </p:cNvSpPr>
          <p:nvPr>
            <p:ph idx="1"/>
          </p:nvPr>
        </p:nvSpPr>
        <p:spPr/>
        <p:txBody>
          <a:bodyPr/>
          <a:lstStyle/>
          <a:p>
            <a:pPr>
              <a:lnSpc>
                <a:spcPct val="150000"/>
              </a:lnSpc>
            </a:pPr>
            <a:r>
              <a:rPr lang="zh-CN" altLang="en-US" sz="2400" dirty="0" smtClean="0"/>
              <a:t>虽然基于话题的发布/订阅模型是很灵活的通讯模式，但是它广播式的路径规划对于可以简化节点设计的同步传输模式并不适合。在ROS中，称之为一个服务，用一个字符串和一对严格规范的消息定义：一个用于请求，一个用于回应。这类似于web服务器，web服务器是由URIs定义的，同时带有完整定义类型的请求和回复文档。</a:t>
            </a:r>
          </a:p>
        </p:txBody>
      </p:sp>
      <p:sp>
        <p:nvSpPr>
          <p:cNvPr id="30721" name="标题 1"/>
          <p:cNvSpPr>
            <a:spLocks noGrp="1" noChangeArrowheads="1"/>
          </p:cNvSpPr>
          <p:nvPr>
            <p:ph type="title"/>
          </p:nvPr>
        </p:nvSpPr>
        <p:spPr/>
        <p:txBody>
          <a:bodyPr/>
          <a:lstStyle/>
          <a:p>
            <a:r>
              <a:rPr lang="zh-CN" altLang="en-US" smtClean="0"/>
              <a:t>计算图级</a:t>
            </a:r>
            <a:r>
              <a:rPr lang="en-US" altLang="zh-CN" smtClean="0"/>
              <a:t>——服务</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422360" y="2127240"/>
              <a:ext cx="6693480" cy="4032720"/>
            </p14:xfrm>
          </p:contentPart>
        </mc:Choice>
        <mc:Fallback>
          <p:pic>
            <p:nvPicPr>
              <p:cNvPr id="2" name="墨迹 1"/>
              <p:cNvPicPr/>
              <p:nvPr/>
            </p:nvPicPr>
            <p:blipFill>
              <a:blip r:embed="rId3"/>
              <a:stretch>
                <a:fillRect/>
              </a:stretch>
            </p:blipFill>
            <p:spPr>
              <a:xfrm>
                <a:off x="1413000" y="2117880"/>
                <a:ext cx="6712200" cy="405144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内容占位符 2"/>
          <p:cNvSpPr>
            <a:spLocks noGrp="1" noChangeArrowheads="1"/>
          </p:cNvSpPr>
          <p:nvPr>
            <p:ph idx="1"/>
          </p:nvPr>
        </p:nvSpPr>
        <p:spPr/>
        <p:txBody>
          <a:bodyPr/>
          <a:lstStyle/>
          <a:p>
            <a:pPr>
              <a:lnSpc>
                <a:spcPct val="150000"/>
              </a:lnSpc>
            </a:pPr>
            <a:r>
              <a:rPr lang="zh-CN" altLang="en-US" sz="2400" dirty="0" smtClean="0"/>
              <a:t>在上面概念的基础上，需要有一个控制器可以使所有节点有条不紊的执行，这就是一个ROS的控制器（ROS Master）。</a:t>
            </a:r>
          </a:p>
          <a:p>
            <a:pPr>
              <a:lnSpc>
                <a:spcPct val="150000"/>
              </a:lnSpc>
            </a:pPr>
            <a:r>
              <a:rPr lang="zh-CN" altLang="en-US" sz="2400" dirty="0" smtClean="0"/>
              <a:t>ROS Master 通过RPC（Remote Procedure Call Protocol，远程过程调用）提供了登记列表和对其他计算图表的查找。没有控制器，节点将无法找到其他节点，交换消息或调用服务。</a:t>
            </a:r>
          </a:p>
        </p:txBody>
      </p:sp>
      <p:sp>
        <p:nvSpPr>
          <p:cNvPr id="31745" name="标题 1"/>
          <p:cNvSpPr>
            <a:spLocks noGrp="1" noChangeArrowheads="1"/>
          </p:cNvSpPr>
          <p:nvPr>
            <p:ph type="title"/>
          </p:nvPr>
        </p:nvSpPr>
        <p:spPr/>
        <p:txBody>
          <a:bodyPr/>
          <a:lstStyle/>
          <a:p>
            <a:r>
              <a:rPr lang="en-US" altLang="zh-CN" smtClean="0"/>
              <a:t>ROS Master</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933480" y="1619280"/>
              <a:ext cx="7360200" cy="1219680"/>
            </p14:xfrm>
          </p:contentPart>
        </mc:Choice>
        <mc:Fallback>
          <p:pic>
            <p:nvPicPr>
              <p:cNvPr id="2" name="墨迹 1"/>
              <p:cNvPicPr/>
              <p:nvPr/>
            </p:nvPicPr>
            <p:blipFill>
              <a:blip r:embed="rId3"/>
              <a:stretch>
                <a:fillRect/>
              </a:stretch>
            </p:blipFill>
            <p:spPr>
              <a:xfrm>
                <a:off x="924120" y="1609920"/>
                <a:ext cx="7378920" cy="12384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内容占位符 2"/>
          <p:cNvSpPr>
            <a:spLocks noGrp="1" noChangeArrowheads="1"/>
          </p:cNvSpPr>
          <p:nvPr>
            <p:ph idx="1"/>
          </p:nvPr>
        </p:nvSpPr>
        <p:spPr/>
        <p:txBody>
          <a:bodyPr/>
          <a:lstStyle/>
          <a:p>
            <a:r>
              <a:rPr lang="zh-CN" altLang="en-US" sz="2400" smtClean="0"/>
              <a:t>控制节点订阅和发布消息的模型如图</a:t>
            </a:r>
            <a:r>
              <a:rPr lang="en-US" altLang="zh-CN" sz="2400" smtClean="0"/>
              <a:t>:</a:t>
            </a:r>
          </a:p>
          <a:p>
            <a:endParaRPr lang="en-US" altLang="zh-CN" sz="2400" smtClean="0"/>
          </a:p>
        </p:txBody>
      </p:sp>
      <p:sp>
        <p:nvSpPr>
          <p:cNvPr id="32769" name="标题 1"/>
          <p:cNvSpPr>
            <a:spLocks noGrp="1" noChangeArrowheads="1"/>
          </p:cNvSpPr>
          <p:nvPr>
            <p:ph type="title"/>
          </p:nvPr>
        </p:nvSpPr>
        <p:spPr/>
        <p:txBody>
          <a:bodyPr/>
          <a:lstStyle/>
          <a:p>
            <a:r>
              <a:rPr lang="en-US" altLang="zh-CN" smtClean="0"/>
              <a:t>ROS Master</a:t>
            </a:r>
            <a:endParaRPr lang="zh-CN" altLang="en-US" smtClean="0"/>
          </a:p>
        </p:txBody>
      </p:sp>
      <p:graphicFrame>
        <p:nvGraphicFramePr>
          <p:cNvPr id="32771" name="对象 -2147482620"/>
          <p:cNvGraphicFramePr>
            <a:graphicFrameLocks noChangeAspect="1"/>
          </p:cNvGraphicFramePr>
          <p:nvPr/>
        </p:nvGraphicFramePr>
        <p:xfrm>
          <a:off x="1649413" y="2765425"/>
          <a:ext cx="5626100" cy="3027363"/>
        </p:xfrm>
        <a:graphic>
          <a:graphicData uri="http://schemas.openxmlformats.org/presentationml/2006/ole">
            <mc:AlternateContent xmlns:mc="http://schemas.openxmlformats.org/markup-compatibility/2006">
              <mc:Choice xmlns:v="urn:schemas-microsoft-com:vml" Requires="v">
                <p:oleObj spid="_x0000_s32777" r:id="rId3" imgW="7728120" imgH="4152240" progId="Visio.Drawing.11">
                  <p:embed/>
                </p:oleObj>
              </mc:Choice>
              <mc:Fallback>
                <p:oleObj r:id="rId3" imgW="7728120" imgH="4152240" progId="Visio.Drawing.11">
                  <p:embed/>
                  <p:pic>
                    <p:nvPicPr>
                      <p:cNvPr id="0" name="对象 -21474826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9413" y="2765425"/>
                        <a:ext cx="5626100" cy="302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墨迹 1"/>
              <p14:cNvContentPartPr/>
              <p14:nvPr/>
            </p14:nvContentPartPr>
            <p14:xfrm>
              <a:off x="1181160" y="2108160"/>
              <a:ext cx="5760000" cy="4362840"/>
            </p14:xfrm>
          </p:contentPart>
        </mc:Choice>
        <mc:Fallback>
          <p:pic>
            <p:nvPicPr>
              <p:cNvPr id="2" name="墨迹 1"/>
              <p:cNvPicPr/>
              <p:nvPr/>
            </p:nvPicPr>
            <p:blipFill>
              <a:blip r:embed="rId6"/>
              <a:stretch>
                <a:fillRect/>
              </a:stretch>
            </p:blipFill>
            <p:spPr>
              <a:xfrm>
                <a:off x="1171800" y="2098800"/>
                <a:ext cx="5778720" cy="438156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1"/>
          </p:nvPr>
        </p:nvSpPr>
        <p:spPr/>
        <p:txBody>
          <a:bodyPr/>
          <a:lstStyle/>
          <a:p>
            <a:r>
              <a:rPr lang="zh-CN" altLang="en-US" smtClean="0"/>
              <a:t>定义</a:t>
            </a:r>
          </a:p>
          <a:p>
            <a:r>
              <a:rPr lang="zh-CN" altLang="en-US" smtClean="0"/>
              <a:t>设计目标</a:t>
            </a:r>
          </a:p>
          <a:p>
            <a:r>
              <a:rPr lang="zh-CN" altLang="en-US" smtClean="0"/>
              <a:t>特征</a:t>
            </a:r>
          </a:p>
        </p:txBody>
      </p:sp>
      <p:sp>
        <p:nvSpPr>
          <p:cNvPr id="6145" name="标题 1"/>
          <p:cNvSpPr>
            <a:spLocks noGrp="1" noChangeArrowheads="1"/>
          </p:cNvSpPr>
          <p:nvPr>
            <p:ph type="title"/>
          </p:nvPr>
        </p:nvSpPr>
        <p:spPr/>
        <p:txBody>
          <a:bodyPr/>
          <a:lstStyle/>
          <a:p>
            <a:r>
              <a:rPr lang="en-US" altLang="zh-CN" smtClean="0"/>
              <a:t>1.ROS</a:t>
            </a:r>
            <a:r>
              <a:rPr lang="zh-CN" altLang="en-US" smtClean="0"/>
              <a:t>简介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p:cNvSpPr>
            <a:spLocks noGrp="1" noChangeArrowheads="1"/>
          </p:cNvSpPr>
          <p:nvPr>
            <p:ph idx="1"/>
          </p:nvPr>
        </p:nvSpPr>
        <p:spPr/>
        <p:txBody>
          <a:bodyPr/>
          <a:lstStyle/>
          <a:p>
            <a:r>
              <a:rPr lang="zh-CN" altLang="en-US" sz="2400" smtClean="0"/>
              <a:t>ROS的控制器给ROS的节点存储了主题和服务的注册信息。节点与控制器通信从而报告它们的注册信息。当这些节点与控制器通信的时候，它们可以接收关于其他以注册及节点的信息并且建立与其它以注册节点之间的联系。当这些注册信息改变时控制器也会回馈这些节点，同时允许节点动态创建与新节点之间的连接。</a:t>
            </a:r>
          </a:p>
          <a:p>
            <a:r>
              <a:rPr lang="zh-CN" altLang="en-US" sz="2400" smtClean="0"/>
              <a:t>节点与节点之间的连接是直接的，控制器仅仅提供了查询信息。节点订阅一个主题将会要求建立一个与出版该主题的节点的连接，并且将会在同意连接协议的基础上建立该连接。</a:t>
            </a:r>
          </a:p>
        </p:txBody>
      </p:sp>
      <p:sp>
        <p:nvSpPr>
          <p:cNvPr id="33793" name="标题 1"/>
          <p:cNvSpPr>
            <a:spLocks noGrp="1" noChangeArrowheads="1"/>
          </p:cNvSpPr>
          <p:nvPr>
            <p:ph type="title"/>
          </p:nvPr>
        </p:nvSpPr>
        <p:spPr/>
        <p:txBody>
          <a:bodyPr/>
          <a:lstStyle/>
          <a:p>
            <a:r>
              <a:rPr lang="en-US" altLang="zh-CN" smtClean="0">
                <a:sym typeface="宋体" pitchFamily="2" charset="-122"/>
              </a:rPr>
              <a:t>ROS Master</a:t>
            </a:r>
            <a:endParaRPr lang="zh-CN" altLang="en-US"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a:spLocks noGrp="1" noChangeArrowheads="1"/>
          </p:cNvSpPr>
          <p:nvPr>
            <p:ph idx="1"/>
          </p:nvPr>
        </p:nvSpPr>
        <p:spPr/>
        <p:txBody>
          <a:bodyPr/>
          <a:lstStyle/>
          <a:p>
            <a:pPr>
              <a:lnSpc>
                <a:spcPct val="150000"/>
              </a:lnSpc>
            </a:pPr>
            <a:r>
              <a:rPr lang="zh-CN" altLang="en-US" sz="2400" dirty="0" smtClean="0"/>
              <a:t>ROS文件系统级指的是在硬盘上面查看的ROS源代码的组织形式。</a:t>
            </a:r>
          </a:p>
          <a:p>
            <a:pPr>
              <a:lnSpc>
                <a:spcPct val="150000"/>
              </a:lnSpc>
            </a:pPr>
            <a:r>
              <a:rPr lang="zh-CN" altLang="en-US" sz="2400" dirty="0" smtClean="0"/>
              <a:t>ROS中有无数的节点、消息、服务、工具和库文件，需要有效的结构去管理这些代码。在ROS的文件系统级，有以下几个重要概念：包（package）、堆（stack）</a:t>
            </a:r>
          </a:p>
        </p:txBody>
      </p:sp>
      <p:sp>
        <p:nvSpPr>
          <p:cNvPr id="34817" name="标题 1"/>
          <p:cNvSpPr>
            <a:spLocks noGrp="1" noChangeArrowheads="1"/>
          </p:cNvSpPr>
          <p:nvPr>
            <p:ph type="title"/>
          </p:nvPr>
        </p:nvSpPr>
        <p:spPr/>
        <p:txBody>
          <a:bodyPr/>
          <a:lstStyle/>
          <a:p>
            <a:r>
              <a:rPr lang="en-US" altLang="zh-CN" smtClean="0"/>
              <a:t>ROS</a:t>
            </a:r>
            <a:r>
              <a:rPr lang="zh-CN" altLang="en-US" smtClean="0"/>
              <a:t>文件系统级</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2914920" y="1276200"/>
              <a:ext cx="5251680" cy="3258000"/>
            </p14:xfrm>
          </p:contentPart>
        </mc:Choice>
        <mc:Fallback>
          <p:pic>
            <p:nvPicPr>
              <p:cNvPr id="2" name="墨迹 1"/>
              <p:cNvPicPr/>
              <p:nvPr/>
            </p:nvPicPr>
            <p:blipFill>
              <a:blip r:embed="rId3"/>
              <a:stretch>
                <a:fillRect/>
              </a:stretch>
            </p:blipFill>
            <p:spPr>
              <a:xfrm>
                <a:off x="2905560" y="1266840"/>
                <a:ext cx="5270400" cy="32767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内容占位符 2"/>
          <p:cNvSpPr>
            <a:spLocks noGrp="1" noChangeArrowheads="1"/>
          </p:cNvSpPr>
          <p:nvPr>
            <p:ph idx="1"/>
          </p:nvPr>
        </p:nvSpPr>
        <p:spPr/>
        <p:txBody>
          <a:bodyPr/>
          <a:lstStyle/>
          <a:p>
            <a:r>
              <a:rPr lang="zh-CN" altLang="en-US" sz="2400" dirty="0" smtClean="0"/>
              <a:t>（1）包</a:t>
            </a:r>
          </a:p>
          <a:p>
            <a:pPr lvl="1">
              <a:lnSpc>
                <a:spcPct val="150000"/>
              </a:lnSpc>
            </a:pPr>
            <a:r>
              <a:rPr lang="zh-CN" altLang="en-US" sz="2100" dirty="0" smtClean="0"/>
              <a:t>ROS的软件以包的方式组织起来。包（package）包含节点、ROS依赖库、数据套、配置文件、第三方软件、或者任何其他逻辑构成。包的目标是提供一种易于使用的结构以便于软件的重复使用。总得来说，ROS的包短小精干。</a:t>
            </a:r>
          </a:p>
          <a:p>
            <a:endParaRPr lang="zh-CN" altLang="en-US" dirty="0" smtClean="0"/>
          </a:p>
        </p:txBody>
      </p:sp>
      <p:sp>
        <p:nvSpPr>
          <p:cNvPr id="35841" name="标题 1"/>
          <p:cNvSpPr>
            <a:spLocks noGrp="1" noChangeArrowheads="1"/>
          </p:cNvSpPr>
          <p:nvPr>
            <p:ph type="title"/>
          </p:nvPr>
        </p:nvSpPr>
        <p:spPr/>
        <p:txBody>
          <a:bodyPr/>
          <a:lstStyle/>
          <a:p>
            <a:r>
              <a:rPr lang="en-US" altLang="zh-CN" smtClean="0"/>
              <a:t>ROS</a:t>
            </a:r>
            <a:r>
              <a:rPr lang="zh-CN" altLang="en-US" smtClean="0"/>
              <a:t>文件系统级</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6642360" y="4025880"/>
              <a:ext cx="1270080" cy="57600"/>
            </p14:xfrm>
          </p:contentPart>
        </mc:Choice>
        <mc:Fallback>
          <p:pic>
            <p:nvPicPr>
              <p:cNvPr id="2" name="墨迹 1"/>
              <p:cNvPicPr/>
              <p:nvPr/>
            </p:nvPicPr>
            <p:blipFill>
              <a:blip r:embed="rId3"/>
              <a:stretch>
                <a:fillRect/>
              </a:stretch>
            </p:blipFill>
            <p:spPr>
              <a:xfrm>
                <a:off x="6633000" y="4016520"/>
                <a:ext cx="1288800" cy="763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内容占位符 2"/>
          <p:cNvSpPr>
            <a:spLocks noGrp="1" noChangeArrowheads="1"/>
          </p:cNvSpPr>
          <p:nvPr>
            <p:ph idx="1"/>
          </p:nvPr>
        </p:nvSpPr>
        <p:spPr/>
        <p:txBody>
          <a:bodyPr/>
          <a:lstStyle/>
          <a:p>
            <a:r>
              <a:rPr lang="zh-CN" altLang="en-US" sz="2400" dirty="0" smtClean="0"/>
              <a:t>（2）堆</a:t>
            </a:r>
          </a:p>
          <a:p>
            <a:pPr lvl="1">
              <a:lnSpc>
                <a:spcPct val="200000"/>
              </a:lnSpc>
            </a:pPr>
            <a:r>
              <a:rPr lang="zh-CN" altLang="en-US" sz="2100" dirty="0" smtClean="0"/>
              <a:t>堆是包的集合，它提供一个完整的功能，像“navigation stack”。Stack与版本号关联，同时也是如何发行ROS软件方式的关键。</a:t>
            </a:r>
          </a:p>
          <a:p>
            <a:pPr lvl="1">
              <a:lnSpc>
                <a:spcPct val="200000"/>
              </a:lnSpc>
            </a:pPr>
            <a:r>
              <a:rPr lang="zh-CN" altLang="en-US" sz="2100" dirty="0" smtClean="0"/>
              <a:t>ROS是一种分布式处理框架。这使可执行文件能被单独设计，并且在运行时松散耦合。这些过程可以封装到包（Packages）和堆（Stacks）中，以便于共享和分发。</a:t>
            </a:r>
          </a:p>
          <a:p>
            <a:endParaRPr lang="zh-CN" altLang="en-US" dirty="0" smtClean="0"/>
          </a:p>
        </p:txBody>
      </p:sp>
      <p:sp>
        <p:nvSpPr>
          <p:cNvPr id="36865" name="标题 1"/>
          <p:cNvSpPr>
            <a:spLocks noGrp="1" noChangeArrowheads="1"/>
          </p:cNvSpPr>
          <p:nvPr>
            <p:ph type="title"/>
          </p:nvPr>
        </p:nvSpPr>
        <p:spPr/>
        <p:txBody>
          <a:bodyPr/>
          <a:lstStyle/>
          <a:p>
            <a:r>
              <a:rPr lang="en-US" altLang="zh-CN" smtClean="0">
                <a:sym typeface="宋体" pitchFamily="2" charset="-122"/>
              </a:rPr>
              <a:t>ROS</a:t>
            </a:r>
            <a:r>
              <a:rPr lang="zh-CN" altLang="en-US" smtClean="0">
                <a:sym typeface="宋体" pitchFamily="2" charset="-122"/>
              </a:rPr>
              <a:t>文件系统级</a:t>
            </a:r>
            <a:endParaRPr lang="zh-CN" altLang="en-US" smtClean="0"/>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752840" y="1943280"/>
              <a:ext cx="5207400" cy="3048120"/>
            </p14:xfrm>
          </p:contentPart>
        </mc:Choice>
        <mc:Fallback>
          <p:pic>
            <p:nvPicPr>
              <p:cNvPr id="2" name="墨迹 1"/>
              <p:cNvPicPr/>
              <p:nvPr/>
            </p:nvPicPr>
            <p:blipFill>
              <a:blip r:embed="rId3"/>
              <a:stretch>
                <a:fillRect/>
              </a:stretch>
            </p:blipFill>
            <p:spPr>
              <a:xfrm>
                <a:off x="1743480" y="1933920"/>
                <a:ext cx="5226120" cy="306684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2"/>
          <p:cNvSpPr>
            <a:spLocks noGrp="1" noChangeArrowheads="1"/>
          </p:cNvSpPr>
          <p:nvPr>
            <p:ph idx="1"/>
          </p:nvPr>
        </p:nvSpPr>
        <p:spPr/>
        <p:txBody>
          <a:bodyPr/>
          <a:lstStyle/>
          <a:p>
            <a:r>
              <a:rPr lang="zh-CN" altLang="en-US" sz="2400" smtClean="0"/>
              <a:t>ROS的社区级概念是ROS网络上进行代码发布的一种表现形式。结构如图所示：</a:t>
            </a:r>
          </a:p>
        </p:txBody>
      </p:sp>
      <p:sp>
        <p:nvSpPr>
          <p:cNvPr id="37889" name="标题 1"/>
          <p:cNvSpPr>
            <a:spLocks noGrp="1" noChangeArrowheads="1"/>
          </p:cNvSpPr>
          <p:nvPr>
            <p:ph type="title"/>
          </p:nvPr>
        </p:nvSpPr>
        <p:spPr/>
        <p:txBody>
          <a:bodyPr/>
          <a:lstStyle/>
          <a:p>
            <a:r>
              <a:rPr lang="en-US" altLang="zh-CN" smtClean="0"/>
              <a:t>ROS</a:t>
            </a:r>
            <a:r>
              <a:rPr lang="zh-CN" altLang="en-US" smtClean="0"/>
              <a:t>开源社区级</a:t>
            </a:r>
          </a:p>
        </p:txBody>
      </p:sp>
      <p:graphicFrame>
        <p:nvGraphicFramePr>
          <p:cNvPr id="37891" name="对象 -2147482617"/>
          <p:cNvGraphicFramePr>
            <a:graphicFrameLocks noChangeAspect="1"/>
          </p:cNvGraphicFramePr>
          <p:nvPr/>
        </p:nvGraphicFramePr>
        <p:xfrm>
          <a:off x="2062163" y="3013075"/>
          <a:ext cx="5019675" cy="3238500"/>
        </p:xfrm>
        <a:graphic>
          <a:graphicData uri="http://schemas.openxmlformats.org/presentationml/2006/ole">
            <mc:AlternateContent xmlns:mc="http://schemas.openxmlformats.org/markup-compatibility/2006">
              <mc:Choice xmlns:v="urn:schemas-microsoft-com:vml" Requires="v">
                <p:oleObj spid="_x0000_s37897" r:id="rId3" imgW="6312240" imgH="4151880" progId="Visio.Drawing.11">
                  <p:embed/>
                </p:oleObj>
              </mc:Choice>
              <mc:Fallback>
                <p:oleObj r:id="rId3" imgW="6312240" imgH="4151880" progId="Visio.Drawing.11">
                  <p:embed/>
                  <p:pic>
                    <p:nvPicPr>
                      <p:cNvPr id="0" name="对象 -21474826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2163" y="3013075"/>
                        <a:ext cx="5019675"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墨迹 1"/>
              <p14:cNvContentPartPr/>
              <p14:nvPr/>
            </p14:nvContentPartPr>
            <p14:xfrm>
              <a:off x="628920" y="1879560"/>
              <a:ext cx="6845400" cy="787680"/>
            </p14:xfrm>
          </p:contentPart>
        </mc:Choice>
        <mc:Fallback>
          <p:pic>
            <p:nvPicPr>
              <p:cNvPr id="2" name="墨迹 1"/>
              <p:cNvPicPr/>
              <p:nvPr/>
            </p:nvPicPr>
            <p:blipFill>
              <a:blip r:embed="rId6"/>
              <a:stretch>
                <a:fillRect/>
              </a:stretch>
            </p:blipFill>
            <p:spPr>
              <a:xfrm>
                <a:off x="619560" y="1870200"/>
                <a:ext cx="6864120" cy="8064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2"/>
          <p:cNvSpPr>
            <a:spLocks noGrp="1" noChangeArrowheads="1"/>
          </p:cNvSpPr>
          <p:nvPr>
            <p:ph idx="1"/>
          </p:nvPr>
        </p:nvSpPr>
        <p:spPr/>
        <p:txBody>
          <a:bodyPr/>
          <a:lstStyle/>
          <a:p>
            <a:r>
              <a:rPr lang="zh-CN" altLang="en-US" smtClean="0"/>
              <a:t>RViz </a:t>
            </a:r>
          </a:p>
          <a:p>
            <a:r>
              <a:rPr lang="zh-CN" altLang="en-US" smtClean="0"/>
              <a:t>gazebo</a:t>
            </a:r>
          </a:p>
          <a:p>
            <a:r>
              <a:rPr lang="zh-CN" altLang="en-US" smtClean="0"/>
              <a:t>Tf</a:t>
            </a:r>
          </a:p>
          <a:p>
            <a:endParaRPr lang="zh-CN" altLang="en-US" smtClean="0"/>
          </a:p>
          <a:p>
            <a:endParaRPr lang="zh-CN" altLang="en-US" smtClean="0"/>
          </a:p>
        </p:txBody>
      </p:sp>
      <p:sp>
        <p:nvSpPr>
          <p:cNvPr id="38913" name="标题 1"/>
          <p:cNvSpPr>
            <a:spLocks noGrp="1" noChangeArrowheads="1"/>
          </p:cNvSpPr>
          <p:nvPr>
            <p:ph type="title"/>
          </p:nvPr>
        </p:nvSpPr>
        <p:spPr/>
        <p:txBody>
          <a:bodyPr/>
          <a:lstStyle/>
          <a:p>
            <a:r>
              <a:rPr lang="en-US" altLang="zh-CN" smtClean="0"/>
              <a:t>ROS</a:t>
            </a:r>
            <a:r>
              <a:rPr lang="zh-CN" altLang="en-US" smtClean="0"/>
              <a:t>工具</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12840" y="3035160"/>
              <a:ext cx="578160" cy="140040"/>
            </p14:xfrm>
          </p:contentPart>
        </mc:Choice>
        <mc:Fallback>
          <p:pic>
            <p:nvPicPr>
              <p:cNvPr id="2" name="墨迹 1"/>
              <p:cNvPicPr/>
              <p:nvPr/>
            </p:nvPicPr>
            <p:blipFill>
              <a:blip r:embed="rId3"/>
              <a:stretch>
                <a:fillRect/>
              </a:stretch>
            </p:blipFill>
            <p:spPr>
              <a:xfrm>
                <a:off x="1203480" y="3025800"/>
                <a:ext cx="596880" cy="15876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noChangeArrowheads="1"/>
          </p:cNvSpPr>
          <p:nvPr>
            <p:ph idx="1"/>
          </p:nvPr>
        </p:nvSpPr>
        <p:spPr/>
        <p:txBody>
          <a:bodyPr/>
          <a:lstStyle/>
          <a:p>
            <a:r>
              <a:rPr lang="zh-CN" altLang="en-US" sz="2400" smtClean="0"/>
              <a:t>1.RViz</a:t>
            </a:r>
            <a:r>
              <a:rPr lang="zh-CN" altLang="en-US" smtClean="0"/>
              <a:t> </a:t>
            </a:r>
          </a:p>
          <a:p>
            <a:pPr lvl="1"/>
            <a:r>
              <a:rPr lang="zh-CN" altLang="en-US" sz="2100" smtClean="0"/>
              <a:t>RViz是ROS中一款强大的3D可视化工具，机器人可以在该可视化工具中被创建，并让机器人完成指定的任务，还可以创建地图，显示3D点云等等。总之，RViz可以在ROS中显示所有的实物，通过消息的订阅可以完成实物的显示，机器人通过ROS发布数据，rviz订阅消息接收数据，然后显示。</a:t>
            </a:r>
          </a:p>
          <a:p>
            <a:pPr lvl="1"/>
            <a:r>
              <a:rPr lang="zh-CN" altLang="en-US" sz="2100" smtClean="0"/>
              <a:t>详细的教程可以参考wiki：</a:t>
            </a:r>
          </a:p>
          <a:p>
            <a:pPr lvl="1"/>
            <a:r>
              <a:rPr lang="zh-CN" altLang="en-US" sz="2100" smtClean="0"/>
              <a:t>http://www.ros.org/wiki/rviz</a:t>
            </a:r>
          </a:p>
          <a:p>
            <a:endParaRPr lang="zh-CN" altLang="en-US" smtClean="0"/>
          </a:p>
        </p:txBody>
      </p:sp>
      <p:sp>
        <p:nvSpPr>
          <p:cNvPr id="39937" name="标题 1"/>
          <p:cNvSpPr>
            <a:spLocks noGrp="1" noChangeArrowheads="1"/>
          </p:cNvSpPr>
          <p:nvPr>
            <p:ph type="title"/>
          </p:nvPr>
        </p:nvSpPr>
        <p:spPr/>
        <p:txBody>
          <a:bodyPr/>
          <a:lstStyle/>
          <a:p>
            <a:r>
              <a:rPr lang="en-US" altLang="zh-CN" smtClean="0"/>
              <a:t>ROS</a:t>
            </a:r>
            <a:r>
              <a:rPr lang="zh-CN" altLang="en-US" smtClean="0"/>
              <a:t>工具</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2"/>
          <p:cNvSpPr>
            <a:spLocks noGrp="1" noChangeArrowheads="1"/>
          </p:cNvSpPr>
          <p:nvPr>
            <p:ph idx="1"/>
          </p:nvPr>
        </p:nvSpPr>
        <p:spPr/>
        <p:txBody>
          <a:bodyPr/>
          <a:lstStyle/>
          <a:p>
            <a:r>
              <a:rPr lang="zh-CN" altLang="en-US" sz="2400" dirty="0" smtClean="0"/>
              <a:t>2.gazebo</a:t>
            </a:r>
          </a:p>
          <a:p>
            <a:pPr lvl="1">
              <a:lnSpc>
                <a:spcPct val="150000"/>
              </a:lnSpc>
            </a:pPr>
            <a:r>
              <a:rPr lang="zh-CN" altLang="en-US" sz="2100" dirty="0" smtClean="0"/>
              <a:t>这个工具是ROS中的物理仿真环境，gazebo本身就是一款机器人的仿真软件，基于ODE的物理引擎，可以模拟机器人以及环境中的很多物理特性。</a:t>
            </a:r>
          </a:p>
          <a:p>
            <a:pPr lvl="1">
              <a:lnSpc>
                <a:spcPct val="150000"/>
              </a:lnSpc>
            </a:pPr>
            <a:r>
              <a:rPr lang="zh-CN" altLang="en-US" sz="2100" dirty="0" smtClean="0"/>
              <a:t>	详细的教程可以参考wiki：</a:t>
            </a:r>
          </a:p>
          <a:p>
            <a:pPr lvl="1"/>
            <a:r>
              <a:rPr lang="zh-CN" altLang="en-US" sz="2100" dirty="0" smtClean="0"/>
              <a:t>http://www.ros.org/wiki/simulator_gazebo/Tutorials</a:t>
            </a:r>
          </a:p>
        </p:txBody>
      </p:sp>
      <p:sp>
        <p:nvSpPr>
          <p:cNvPr id="40961" name="标题 1"/>
          <p:cNvSpPr>
            <a:spLocks noGrp="1" noChangeArrowheads="1"/>
          </p:cNvSpPr>
          <p:nvPr>
            <p:ph type="title"/>
          </p:nvPr>
        </p:nvSpPr>
        <p:spPr/>
        <p:txBody>
          <a:bodyPr/>
          <a:lstStyle/>
          <a:p>
            <a:r>
              <a:rPr lang="en-US" altLang="zh-CN" smtClean="0"/>
              <a:t>ROS</a:t>
            </a:r>
            <a:r>
              <a:rPr lang="zh-CN" altLang="en-US" smtClean="0"/>
              <a:t>工具</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914400" y="781200"/>
              <a:ext cx="4655160" cy="1752840"/>
            </p14:xfrm>
          </p:contentPart>
        </mc:Choice>
        <mc:Fallback>
          <p:pic>
            <p:nvPicPr>
              <p:cNvPr id="2" name="墨迹 1"/>
              <p:cNvPicPr/>
              <p:nvPr/>
            </p:nvPicPr>
            <p:blipFill>
              <a:blip r:embed="rId3"/>
              <a:stretch>
                <a:fillRect/>
              </a:stretch>
            </p:blipFill>
            <p:spPr>
              <a:xfrm>
                <a:off x="905040" y="771840"/>
                <a:ext cx="4673880" cy="177156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2"/>
          <p:cNvSpPr>
            <a:spLocks noGrp="1" noChangeArrowheads="1"/>
          </p:cNvSpPr>
          <p:nvPr>
            <p:ph idx="1"/>
          </p:nvPr>
        </p:nvSpPr>
        <p:spPr/>
        <p:txBody>
          <a:bodyPr/>
          <a:lstStyle/>
          <a:p>
            <a:r>
              <a:rPr lang="zh-CN" altLang="en-US" sz="2400" smtClean="0"/>
              <a:t>3.Tf</a:t>
            </a:r>
          </a:p>
          <a:p>
            <a:pPr lvl="1"/>
            <a:r>
              <a:rPr lang="zh-CN" altLang="en-US" sz="2100" smtClean="0"/>
              <a:t>tf是ROS中的坐标变换系统，在机器人的建模仿真中经常用到。tf库的目的是实现系统中任一个点在所有坐标系之间的坐标变换，也就是说，只要给定一个坐标系下的一个点的坐标，就能获得这个点在其他坐标系的坐标。</a:t>
            </a:r>
          </a:p>
          <a:p>
            <a:pPr lvl="1"/>
            <a:r>
              <a:rPr lang="zh-CN" altLang="en-US" sz="2100" smtClean="0"/>
              <a:t>ROS中主要有两种坐标系：</a:t>
            </a:r>
          </a:p>
          <a:p>
            <a:pPr lvl="2"/>
            <a:r>
              <a:rPr lang="zh-CN" altLang="en-US" sz="1800" smtClean="0"/>
              <a:t>（1）固定坐标系：用于表示世界的参考坐标系;</a:t>
            </a:r>
          </a:p>
          <a:p>
            <a:pPr lvl="2"/>
            <a:r>
              <a:rPr lang="zh-CN" altLang="en-US" sz="1800" smtClean="0"/>
              <a:t>（2）目标坐标系：相对于摄像机视角的参考坐标系。</a:t>
            </a:r>
          </a:p>
          <a:p>
            <a:pPr lvl="1"/>
            <a:r>
              <a:rPr lang="zh-CN" altLang="en-US" sz="2100" smtClean="0"/>
              <a:t>	详细的教程可以参考wiki：</a:t>
            </a:r>
          </a:p>
          <a:p>
            <a:pPr lvl="1"/>
            <a:r>
              <a:rPr lang="zh-CN" altLang="en-US" sz="2100" smtClean="0"/>
              <a:t>http://www.ros.org/wiki/tf</a:t>
            </a:r>
          </a:p>
        </p:txBody>
      </p:sp>
      <p:sp>
        <p:nvSpPr>
          <p:cNvPr id="41985" name="标题 1"/>
          <p:cNvSpPr>
            <a:spLocks noGrp="1" noChangeArrowheads="1"/>
          </p:cNvSpPr>
          <p:nvPr>
            <p:ph type="title"/>
          </p:nvPr>
        </p:nvSpPr>
        <p:spPr/>
        <p:txBody>
          <a:bodyPr/>
          <a:lstStyle/>
          <a:p>
            <a:r>
              <a:rPr lang="en-US" altLang="zh-CN" smtClean="0"/>
              <a:t>ROS</a:t>
            </a:r>
            <a:r>
              <a:rPr lang="zh-CN" altLang="en-US" smtClean="0"/>
              <a:t>工具</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3340080" y="2317680"/>
              <a:ext cx="1537200" cy="19440"/>
            </p14:xfrm>
          </p:contentPart>
        </mc:Choice>
        <mc:Fallback>
          <p:pic>
            <p:nvPicPr>
              <p:cNvPr id="2" name="墨迹 1"/>
              <p:cNvPicPr/>
              <p:nvPr/>
            </p:nvPicPr>
            <p:blipFill>
              <a:blip r:embed="rId3"/>
              <a:stretch>
                <a:fillRect/>
              </a:stretch>
            </p:blipFill>
            <p:spPr>
              <a:xfrm>
                <a:off x="3330720" y="2308320"/>
                <a:ext cx="1555920" cy="3816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内容占位符 2"/>
          <p:cNvSpPr>
            <a:spLocks noGrp="1" noChangeArrowheads="1"/>
          </p:cNvSpPr>
          <p:nvPr>
            <p:ph idx="1"/>
          </p:nvPr>
        </p:nvSpPr>
        <p:spPr/>
        <p:txBody>
          <a:bodyPr/>
          <a:lstStyle/>
          <a:p>
            <a:r>
              <a:rPr lang="zh-CN" altLang="en-US" smtClean="0"/>
              <a:t>1</a:t>
            </a:r>
            <a:r>
              <a:rPr lang="en-US" altLang="zh-CN" smtClean="0"/>
              <a:t>.</a:t>
            </a:r>
            <a:r>
              <a:rPr lang="zh-CN" altLang="en-US" smtClean="0"/>
              <a:t>控制移动底座</a:t>
            </a:r>
          </a:p>
          <a:p>
            <a:r>
              <a:rPr lang="en-US" altLang="zh-CN" smtClean="0"/>
              <a:t>2.导航、路径规划和SLAM</a:t>
            </a:r>
          </a:p>
        </p:txBody>
      </p:sp>
      <p:sp>
        <p:nvSpPr>
          <p:cNvPr id="43009" name="标题 1"/>
          <p:cNvSpPr>
            <a:spLocks noGrp="1" noChangeArrowheads="1"/>
          </p:cNvSpPr>
          <p:nvPr>
            <p:ph type="title"/>
          </p:nvPr>
        </p:nvSpPr>
        <p:spPr/>
        <p:txBody>
          <a:bodyPr/>
          <a:lstStyle/>
          <a:p>
            <a:r>
              <a:rPr lang="en-US" altLang="zh-CN" smtClean="0"/>
              <a:t>SLAM</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noChangeArrowheads="1"/>
          </p:cNvSpPr>
          <p:nvPr>
            <p:ph idx="1"/>
          </p:nvPr>
        </p:nvSpPr>
        <p:spPr/>
        <p:txBody>
          <a:bodyPr/>
          <a:lstStyle/>
          <a:p>
            <a:r>
              <a:rPr lang="zh-CN" altLang="en-US" sz="2400" smtClean="0"/>
              <a:t>ROS是一个先进的机器人操作系统框架，现今已有数百个研究团体和公司将其应用在机器人技术产业中。在2013年麻省理工学院科技评论（MIT Technology Review）中更指出：“从2010年发布1.0版本以来，ROS已经成为机器人软件的事实标准”。</a:t>
            </a:r>
          </a:p>
        </p:txBody>
      </p:sp>
      <p:sp>
        <p:nvSpPr>
          <p:cNvPr id="7169" name="标题 1"/>
          <p:cNvSpPr>
            <a:spLocks noGrp="1" noChangeArrowheads="1"/>
          </p:cNvSpPr>
          <p:nvPr>
            <p:ph type="title"/>
          </p:nvPr>
        </p:nvSpPr>
        <p:spPr/>
        <p:txBody>
          <a:bodyPr/>
          <a:lstStyle/>
          <a:p>
            <a:r>
              <a:rPr lang="en-US" altLang="zh-CN" smtClean="0"/>
              <a:t>1.ROS</a:t>
            </a:r>
            <a:r>
              <a:rPr lang="zh-CN" altLang="en-US" smtClean="0"/>
              <a:t>简介</a:t>
            </a:r>
          </a:p>
        </p:txBody>
      </p:sp>
      <p:pic>
        <p:nvPicPr>
          <p:cNvPr id="7171" name="图片 -2147482624" descr="013000002469381376879724028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6088" y="3927475"/>
            <a:ext cx="3171825"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2"/>
          <p:cNvSpPr>
            <a:spLocks noGrp="1" noChangeArrowheads="1"/>
          </p:cNvSpPr>
          <p:nvPr>
            <p:ph idx="1"/>
          </p:nvPr>
        </p:nvSpPr>
        <p:spPr>
          <a:xfrm>
            <a:off x="1171575" y="1793875"/>
            <a:ext cx="7772400" cy="4587875"/>
          </a:xfrm>
        </p:spPr>
        <p:txBody>
          <a:bodyPr/>
          <a:lstStyle/>
          <a:p>
            <a:r>
              <a:rPr lang="zh-CN" altLang="en-US" sz="2400" smtClean="0"/>
              <a:t>运动控制的分层</a:t>
            </a:r>
          </a:p>
          <a:p>
            <a:pPr lvl="1"/>
            <a:r>
              <a:rPr lang="zh-CN" altLang="en-US" sz="2100" smtClean="0"/>
              <a:t>控制一个机器人运动可以在运动控制系统中许多不同的层中实现，ROS在不同的层中都有提供相应的方法。从对发动机的直接控制，到路径规划和SLAM（Simultaneous Localization and Mapping，实时定位和地图绘制），不同的层代表不同程度的抽象。</a:t>
            </a:r>
          </a:p>
          <a:p>
            <a:pPr lvl="1"/>
            <a:r>
              <a:rPr lang="zh-CN" altLang="en-US" sz="2100" smtClean="0"/>
              <a:t>可将其分为六层</a:t>
            </a:r>
          </a:p>
          <a:p>
            <a:pPr lvl="2"/>
            <a:r>
              <a:rPr lang="zh-CN" altLang="en-US" sz="1800" smtClean="0"/>
              <a:t>(1)发动机、轮子和编码器</a:t>
            </a:r>
          </a:p>
          <a:p>
            <a:pPr lvl="2"/>
            <a:r>
              <a:rPr lang="zh-CN" altLang="en-US" sz="1800" smtClean="0"/>
              <a:t>(2)发动机控制器和驱动程序</a:t>
            </a:r>
          </a:p>
          <a:p>
            <a:pPr lvl="2"/>
            <a:r>
              <a:rPr lang="zh-CN" altLang="en-US" sz="1800" smtClean="0"/>
              <a:t>(3)ROS基控制器</a:t>
            </a:r>
          </a:p>
          <a:p>
            <a:pPr lvl="2"/>
            <a:r>
              <a:rPr lang="zh-CN" altLang="en-US" sz="1800" smtClean="0"/>
              <a:t>(4)使用ROS中move_base包的基于框架的运动</a:t>
            </a:r>
          </a:p>
          <a:p>
            <a:pPr lvl="2"/>
            <a:r>
              <a:rPr lang="zh-CN" altLang="en-US" sz="1800" smtClean="0"/>
              <a:t>(5)使用ROS的gmapping包和amcl包的SLAM</a:t>
            </a:r>
          </a:p>
          <a:p>
            <a:pPr lvl="2"/>
            <a:r>
              <a:rPr lang="zh-CN" altLang="en-US" sz="1800" smtClean="0"/>
              <a:t>(6)语义目标</a:t>
            </a:r>
          </a:p>
        </p:txBody>
      </p:sp>
      <p:sp>
        <p:nvSpPr>
          <p:cNvPr id="44033" name="标题 1"/>
          <p:cNvSpPr>
            <a:spLocks noGrp="1" noChangeArrowheads="1"/>
          </p:cNvSpPr>
          <p:nvPr>
            <p:ph type="title"/>
          </p:nvPr>
        </p:nvSpPr>
        <p:spPr/>
        <p:txBody>
          <a:bodyPr/>
          <a:lstStyle/>
          <a:p>
            <a:r>
              <a:rPr lang="zh-CN" altLang="en-US" smtClean="0"/>
              <a:t>1</a:t>
            </a:r>
            <a:r>
              <a:rPr lang="en-US" altLang="zh-CN" smtClean="0"/>
              <a:t>.</a:t>
            </a:r>
            <a:r>
              <a:rPr lang="zh-CN" altLang="en-US" smtClean="0"/>
              <a:t>控制移动底座</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2"/>
          <p:cNvSpPr>
            <a:spLocks noGrp="1" noChangeArrowheads="1"/>
          </p:cNvSpPr>
          <p:nvPr>
            <p:ph idx="1"/>
          </p:nvPr>
        </p:nvSpPr>
        <p:spPr/>
        <p:txBody>
          <a:bodyPr/>
          <a:lstStyle/>
          <a:p>
            <a:endParaRPr lang="zh-CN" altLang="en-US" sz="2400" smtClean="0"/>
          </a:p>
          <a:p>
            <a:r>
              <a:rPr lang="zh-CN" altLang="en-US" sz="2400" smtClean="0"/>
              <a:t>总而言之，运动控制的层次如图所示</a:t>
            </a:r>
          </a:p>
        </p:txBody>
      </p:sp>
      <p:graphicFrame>
        <p:nvGraphicFramePr>
          <p:cNvPr id="45058" name="对象 -2147482616"/>
          <p:cNvGraphicFramePr>
            <a:graphicFrameLocks noChangeAspect="1"/>
          </p:cNvGraphicFramePr>
          <p:nvPr/>
        </p:nvGraphicFramePr>
        <p:xfrm>
          <a:off x="7011988" y="1835150"/>
          <a:ext cx="1200150" cy="4752975"/>
        </p:xfrm>
        <a:graphic>
          <a:graphicData uri="http://schemas.openxmlformats.org/presentationml/2006/ole">
            <mc:AlternateContent xmlns:mc="http://schemas.openxmlformats.org/markup-compatibility/2006">
              <mc:Choice xmlns:v="urn:schemas-microsoft-com:vml" Requires="v">
                <p:oleObj spid="_x0000_s45065" r:id="rId3" imgW="1271160" imgH="5032800" progId="Visio.Drawing.11">
                  <p:embed/>
                </p:oleObj>
              </mc:Choice>
              <mc:Fallback>
                <p:oleObj r:id="rId3" imgW="1271160" imgH="5032800" progId="Visio.Drawing.11">
                  <p:embed/>
                  <p:pic>
                    <p:nvPicPr>
                      <p:cNvPr id="0" name="对象 -21474826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1988" y="1835150"/>
                        <a:ext cx="120015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mc:AlternateContent xmlns:mc="http://schemas.openxmlformats.org/markup-compatibility/2006">
        <mc:Choice xmlns:p14="http://schemas.microsoft.com/office/powerpoint/2010/main" Requires="p14">
          <p:contentPart p14:bwMode="auto" r:id="rId5">
            <p14:nvContentPartPr>
              <p14:cNvPr id="2" name="墨迹 1"/>
              <p14:cNvContentPartPr/>
              <p14:nvPr/>
            </p14:nvContentPartPr>
            <p14:xfrm>
              <a:off x="6559560" y="2120760"/>
              <a:ext cx="629280" cy="4515480"/>
            </p14:xfrm>
          </p:contentPart>
        </mc:Choice>
        <mc:Fallback>
          <p:pic>
            <p:nvPicPr>
              <p:cNvPr id="2" name="墨迹 1"/>
              <p:cNvPicPr/>
              <p:nvPr/>
            </p:nvPicPr>
            <p:blipFill>
              <a:blip r:embed="rId6"/>
              <a:stretch>
                <a:fillRect/>
              </a:stretch>
            </p:blipFill>
            <p:spPr>
              <a:xfrm>
                <a:off x="6550200" y="2111400"/>
                <a:ext cx="648000" cy="45342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2"/>
          <p:cNvSpPr>
            <a:spLocks noGrp="1" noChangeArrowheads="1"/>
          </p:cNvSpPr>
          <p:nvPr>
            <p:ph idx="1"/>
          </p:nvPr>
        </p:nvSpPr>
        <p:spPr/>
        <p:txBody>
          <a:bodyPr/>
          <a:lstStyle/>
          <a:p>
            <a:pPr>
              <a:lnSpc>
                <a:spcPct val="200000"/>
              </a:lnSpc>
            </a:pPr>
            <a:r>
              <a:rPr lang="zh-CN" altLang="en-US" sz="2400" dirty="0" smtClean="0"/>
              <a:t>一个支持SLAM的机器人可以为一个未知的环境绘制地图，并实时地定位自己在地图上的位置。</a:t>
            </a:r>
          </a:p>
          <a:p>
            <a:pPr>
              <a:lnSpc>
                <a:spcPct val="200000"/>
              </a:lnSpc>
            </a:pPr>
            <a:r>
              <a:rPr lang="zh-CN" altLang="en-US" sz="2400" dirty="0" smtClean="0"/>
              <a:t>直至最近，唯一可靠的SLAM方法就是用相当昂贵的激光扫描仪来收集数据。</a:t>
            </a:r>
          </a:p>
        </p:txBody>
      </p:sp>
      <p:sp>
        <p:nvSpPr>
          <p:cNvPr id="46081" name="标题 1"/>
          <p:cNvSpPr>
            <a:spLocks noGrp="1" noChangeArrowheads="1"/>
          </p:cNvSpPr>
          <p:nvPr>
            <p:ph type="title"/>
          </p:nvPr>
        </p:nvSpPr>
        <p:spPr/>
        <p:txBody>
          <a:bodyPr/>
          <a:lstStyle/>
          <a:p>
            <a:r>
              <a:rPr lang="zh-CN" altLang="en-US" smtClean="0"/>
              <a:t>2</a:t>
            </a:r>
            <a:r>
              <a:rPr lang="en-US" altLang="zh-CN" smtClean="0"/>
              <a:t>.</a:t>
            </a:r>
            <a:r>
              <a:rPr lang="zh-CN" altLang="en-US" smtClean="0"/>
              <a:t>导航、路径规划和SLAM</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479600" y="3949560"/>
              <a:ext cx="3638880" cy="1556280"/>
            </p14:xfrm>
          </p:contentPart>
        </mc:Choice>
        <mc:Fallback>
          <p:pic>
            <p:nvPicPr>
              <p:cNvPr id="2" name="墨迹 1"/>
              <p:cNvPicPr/>
              <p:nvPr/>
            </p:nvPicPr>
            <p:blipFill>
              <a:blip r:embed="rId3"/>
              <a:stretch>
                <a:fillRect/>
              </a:stretch>
            </p:blipFill>
            <p:spPr>
              <a:xfrm>
                <a:off x="1470240" y="3940200"/>
                <a:ext cx="3657600" cy="15750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2"/>
          <p:cNvSpPr>
            <a:spLocks noGrp="1" noChangeArrowheads="1"/>
          </p:cNvSpPr>
          <p:nvPr>
            <p:ph idx="1"/>
          </p:nvPr>
        </p:nvSpPr>
        <p:spPr/>
        <p:txBody>
          <a:bodyPr/>
          <a:lstStyle/>
          <a:p>
            <a:pPr>
              <a:lnSpc>
                <a:spcPct val="200000"/>
              </a:lnSpc>
            </a:pPr>
            <a:r>
              <a:rPr lang="zh-CN" altLang="en-US" sz="2400" dirty="0" smtClean="0"/>
              <a:t>以下三个基础包（</a:t>
            </a:r>
            <a:r>
              <a:rPr lang="en-US" altLang="zh-CN" sz="2400" dirty="0" smtClean="0"/>
              <a:t>package</a:t>
            </a:r>
            <a:r>
              <a:rPr lang="zh-CN" altLang="en-US" sz="2400" dirty="0" smtClean="0"/>
              <a:t>）组成</a:t>
            </a:r>
            <a:r>
              <a:rPr lang="en-US" altLang="zh-CN" sz="2400" dirty="0" smtClean="0"/>
              <a:t>SLAM</a:t>
            </a:r>
            <a:r>
              <a:rPr lang="zh-CN" altLang="en-US" sz="2400" dirty="0" smtClean="0"/>
              <a:t>的核心</a:t>
            </a:r>
          </a:p>
          <a:p>
            <a:pPr lvl="1">
              <a:lnSpc>
                <a:spcPct val="200000"/>
              </a:lnSpc>
            </a:pPr>
            <a:r>
              <a:rPr lang="zh-CN" altLang="en-US" sz="2100" dirty="0" smtClean="0"/>
              <a:t>使用move_base包进行路径规划和障碍物躲避</a:t>
            </a:r>
          </a:p>
          <a:p>
            <a:pPr lvl="1">
              <a:lnSpc>
                <a:spcPct val="200000"/>
              </a:lnSpc>
            </a:pPr>
            <a:r>
              <a:rPr lang="zh-CN" altLang="en-US" sz="2100" dirty="0" smtClean="0"/>
              <a:t>用gmapping包创建地图</a:t>
            </a:r>
          </a:p>
          <a:p>
            <a:pPr lvl="1">
              <a:lnSpc>
                <a:spcPct val="200000"/>
              </a:lnSpc>
            </a:pPr>
            <a:r>
              <a:rPr lang="zh-CN" altLang="en-US" sz="2100" dirty="0" smtClean="0"/>
              <a:t>用一张地图和amcl来导航和定位</a:t>
            </a:r>
          </a:p>
        </p:txBody>
      </p:sp>
      <p:sp>
        <p:nvSpPr>
          <p:cNvPr id="47105" name="标题 1"/>
          <p:cNvSpPr>
            <a:spLocks noGrp="1" noChangeArrowheads="1"/>
          </p:cNvSpPr>
          <p:nvPr>
            <p:ph type="title"/>
          </p:nvPr>
        </p:nvSpPr>
        <p:spPr/>
        <p:txBody>
          <a:bodyPr/>
          <a:lstStyle/>
          <a:p>
            <a:r>
              <a:rPr lang="zh-CN" altLang="en-US" smtClean="0"/>
              <a:t>2</a:t>
            </a:r>
            <a:r>
              <a:rPr lang="en-US" altLang="zh-CN" smtClean="0"/>
              <a:t>.</a:t>
            </a:r>
            <a:r>
              <a:rPr lang="zh-CN" altLang="en-US" smtClean="0"/>
              <a:t>导航、路径规划和SLAM</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2"/>
          <p:cNvSpPr>
            <a:spLocks noGrp="1" noChangeArrowheads="1"/>
          </p:cNvSpPr>
          <p:nvPr>
            <p:ph idx="1"/>
          </p:nvPr>
        </p:nvSpPr>
        <p:spPr>
          <a:xfrm>
            <a:off x="1182688" y="2017713"/>
            <a:ext cx="7772400" cy="4708525"/>
          </a:xfrm>
        </p:spPr>
        <p:txBody>
          <a:bodyPr/>
          <a:lstStyle/>
          <a:p>
            <a:r>
              <a:rPr lang="zh-CN" altLang="en-US" sz="2400" smtClean="0"/>
              <a:t>使用move_base包进行路径规划和障碍物躲避</a:t>
            </a:r>
          </a:p>
          <a:p>
            <a:pPr lvl="1"/>
            <a:r>
              <a:rPr lang="zh-CN" altLang="en-US" sz="2100" smtClean="0"/>
              <a:t>Move_base包实现了一个完成指定导航目标的ROS行为。在机器人实现目标的过程中，行为是有反馈机制的。这意味着不再需要自己去通过odometry话题来判断是否已经达到目的地了。</a:t>
            </a:r>
          </a:p>
          <a:p>
            <a:pPr lvl="1"/>
            <a:r>
              <a:rPr lang="zh-CN" altLang="en-US" sz="2100" smtClean="0"/>
              <a:t>move_base包（package）包含了base_local_planner，在为机器人寻路的时候，base_local_planner结合了从全局和本地地图得到的距离测量数据。</a:t>
            </a:r>
          </a:p>
          <a:p>
            <a:pPr lvl="1"/>
            <a:r>
              <a:rPr lang="zh-CN" altLang="en-US" sz="2100" smtClean="0"/>
              <a:t>详见：http://wiki.ros.org/navigation/Tutorials/RobotSetup</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2"/>
          <p:cNvSpPr>
            <a:spLocks noGrp="1" noChangeArrowheads="1"/>
          </p:cNvSpPr>
          <p:nvPr>
            <p:ph idx="1"/>
          </p:nvPr>
        </p:nvSpPr>
        <p:spPr/>
        <p:txBody>
          <a:bodyPr/>
          <a:lstStyle/>
          <a:p>
            <a:pPr>
              <a:lnSpc>
                <a:spcPct val="200000"/>
              </a:lnSpc>
            </a:pPr>
            <a:r>
              <a:rPr lang="zh-CN" altLang="en-US" sz="2400" dirty="0" smtClean="0"/>
              <a:t>用gmapping包创建地图</a:t>
            </a:r>
          </a:p>
          <a:p>
            <a:pPr lvl="1">
              <a:lnSpc>
                <a:spcPct val="200000"/>
              </a:lnSpc>
            </a:pPr>
            <a:r>
              <a:rPr lang="zh-CN" altLang="en-US" sz="2100" dirty="0" smtClean="0"/>
              <a:t>ROS的gmapping包包含了slam_gmapping节点，这个节点会把从激光扫描仪和测量中得到的数据整合到一张occupancy map中。</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内容占位符 2"/>
          <p:cNvSpPr>
            <a:spLocks noGrp="1" noChangeArrowheads="1"/>
          </p:cNvSpPr>
          <p:nvPr>
            <p:ph idx="1"/>
          </p:nvPr>
        </p:nvSpPr>
        <p:spPr/>
        <p:txBody>
          <a:bodyPr/>
          <a:lstStyle/>
          <a:p>
            <a:pPr>
              <a:lnSpc>
                <a:spcPct val="200000"/>
              </a:lnSpc>
            </a:pPr>
            <a:r>
              <a:rPr lang="zh-CN" altLang="en-US" sz="2400" dirty="0" smtClean="0"/>
              <a:t>用地图和amcl来导航和定位</a:t>
            </a:r>
          </a:p>
          <a:p>
            <a:pPr lvl="1">
              <a:lnSpc>
                <a:spcPct val="200000"/>
              </a:lnSpc>
            </a:pPr>
            <a:r>
              <a:rPr lang="zh-CN" altLang="en-US" sz="2100" dirty="0" smtClean="0"/>
              <a:t>ROS使用amcl包来让机器人在已有的地图里利用当前从机器人的激光或深度扫描仪中得到的数据进行定位。</a:t>
            </a:r>
          </a:p>
          <a:p>
            <a:pPr lvl="1">
              <a:lnSpc>
                <a:spcPct val="200000"/>
              </a:lnSpc>
            </a:pPr>
            <a:r>
              <a:rPr lang="en-US" altLang="zh-CN" sz="2100" dirty="0" err="1" smtClean="0"/>
              <a:t>amcl</a:t>
            </a:r>
            <a:r>
              <a:rPr lang="en-US" altLang="zh-CN" sz="2100" dirty="0" smtClean="0"/>
              <a:t>:	adaptive Monte Carlo localization (</a:t>
            </a:r>
            <a:r>
              <a:rPr lang="en-US" altLang="zh-CN" sz="2100" dirty="0" err="1" smtClean="0"/>
              <a:t>蒙特卡洛定位方法的一种升级版,使用自适应的KLD方法来更新粒子</a:t>
            </a:r>
            <a:r>
              <a:rPr lang="en-US" altLang="zh-CN" sz="2100" dirty="0" smtClean="0"/>
              <a:t>)</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2578320" y="2241720"/>
              <a:ext cx="597240" cy="44640"/>
            </p14:xfrm>
          </p:contentPart>
        </mc:Choice>
        <mc:Fallback>
          <p:pic>
            <p:nvPicPr>
              <p:cNvPr id="2" name="墨迹 1"/>
              <p:cNvPicPr/>
              <p:nvPr/>
            </p:nvPicPr>
            <p:blipFill>
              <a:blip r:embed="rId3"/>
              <a:stretch>
                <a:fillRect/>
              </a:stretch>
            </p:blipFill>
            <p:spPr>
              <a:xfrm>
                <a:off x="2568960" y="2232360"/>
                <a:ext cx="615960" cy="6336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内容占位符 2"/>
          <p:cNvSpPr>
            <a:spLocks noGrp="1" noChangeArrowheads="1"/>
          </p:cNvSpPr>
          <p:nvPr>
            <p:ph idx="1"/>
          </p:nvPr>
        </p:nvSpPr>
        <p:spPr/>
        <p:txBody>
          <a:bodyPr/>
          <a:lstStyle/>
          <a:p>
            <a:r>
              <a:rPr lang="zh-CN" altLang="en-US" sz="2400" smtClean="0"/>
              <a:t>下图是一些现实测试中的截图：</a:t>
            </a:r>
          </a:p>
        </p:txBody>
      </p:sp>
      <p:pic>
        <p:nvPicPr>
          <p:cNvPr id="51203"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12950" y="2914650"/>
            <a:ext cx="4010025"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p14="http://schemas.microsoft.com/office/powerpoint/2010/main" Requires="p14">
          <p:contentPart p14:bwMode="auto" r:id="rId3">
            <p14:nvContentPartPr>
              <p14:cNvPr id="2" name="墨迹 1"/>
              <p14:cNvContentPartPr/>
              <p14:nvPr/>
            </p14:nvContentPartPr>
            <p14:xfrm>
              <a:off x="3187800" y="4635360"/>
              <a:ext cx="1314720" cy="1168920"/>
            </p14:xfrm>
          </p:contentPart>
        </mc:Choice>
        <mc:Fallback>
          <p:pic>
            <p:nvPicPr>
              <p:cNvPr id="2" name="墨迹 1"/>
              <p:cNvPicPr/>
              <p:nvPr/>
            </p:nvPicPr>
            <p:blipFill>
              <a:blip r:embed="rId4"/>
              <a:stretch>
                <a:fillRect/>
              </a:stretch>
            </p:blipFill>
            <p:spPr>
              <a:xfrm>
                <a:off x="3178440" y="4626000"/>
                <a:ext cx="1333440" cy="118764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noChangeArrowheads="1"/>
          </p:cNvSpPr>
          <p:nvPr>
            <p:ph type="title"/>
          </p:nvPr>
        </p:nvSpPr>
        <p:spPr/>
        <p:txBody>
          <a:bodyPr/>
          <a:lstStyle/>
          <a:p>
            <a:r>
              <a:rPr lang="zh-CN" altLang="en-US" smtClean="0"/>
              <a:t>语音与视觉</a:t>
            </a:r>
            <a:endParaRPr lang="en-US" altLang="zh-CN" smtClean="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内容占位符 2"/>
          <p:cNvSpPr>
            <a:spLocks noGrp="1" noChangeArrowheads="1"/>
          </p:cNvSpPr>
          <p:nvPr>
            <p:ph idx="1"/>
          </p:nvPr>
        </p:nvSpPr>
        <p:spPr/>
        <p:txBody>
          <a:bodyPr/>
          <a:lstStyle/>
          <a:p>
            <a:pPr>
              <a:lnSpc>
                <a:spcPct val="200000"/>
              </a:lnSpc>
            </a:pPr>
            <a:r>
              <a:rPr lang="zh-CN" altLang="en-US" sz="2400" dirty="0" smtClean="0"/>
              <a:t>语音识别已经和Linux一起走过了相当长一段路，这要归功于CMU Sphinx和Festival项目，同样也能从现有的ROS包（package）语音识别和文字转换语音中获益。有了这些，要为机器人添加语音控制及语音反馈是非常容易的事情。</a:t>
            </a:r>
          </a:p>
        </p:txBody>
      </p:sp>
      <p:sp>
        <p:nvSpPr>
          <p:cNvPr id="53249" name="标题 1"/>
          <p:cNvSpPr>
            <a:spLocks noGrp="1" noChangeArrowheads="1"/>
          </p:cNvSpPr>
          <p:nvPr>
            <p:ph type="title"/>
          </p:nvPr>
        </p:nvSpPr>
        <p:spPr/>
        <p:txBody>
          <a:bodyPr/>
          <a:lstStyle/>
          <a:p>
            <a:r>
              <a:rPr lang="zh-CN" altLang="en-US" smtClean="0"/>
              <a:t>语音</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noChangeArrowheads="1"/>
          </p:cNvSpPr>
          <p:nvPr>
            <p:ph type="title"/>
          </p:nvPr>
        </p:nvSpPr>
        <p:spPr/>
        <p:txBody>
          <a:bodyPr/>
          <a:lstStyle/>
          <a:p>
            <a:r>
              <a:rPr lang="en-US" altLang="zh-CN" smtClean="0"/>
              <a:t>1.ROS</a:t>
            </a:r>
            <a:r>
              <a:rPr lang="zh-CN" altLang="en-US" smtClean="0"/>
              <a:t>简介</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50" y="4262438"/>
            <a:ext cx="1092200"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6363" y="4365625"/>
            <a:ext cx="1204912" cy="157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0950" y="4625975"/>
            <a:ext cx="1411288"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9363" y="2355850"/>
            <a:ext cx="1414462"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Rectangle 11"/>
          <p:cNvSpPr>
            <a:spLocks noChangeArrowheads="1"/>
          </p:cNvSpPr>
          <p:nvPr/>
        </p:nvSpPr>
        <p:spPr bwMode="auto">
          <a:xfrm>
            <a:off x="3776663" y="5957888"/>
            <a:ext cx="14843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a:t>Fuerte Turtle</a:t>
            </a:r>
          </a:p>
        </p:txBody>
      </p:sp>
      <p:sp>
        <p:nvSpPr>
          <p:cNvPr id="8199" name="Rectangle 4"/>
          <p:cNvSpPr>
            <a:spLocks noChangeArrowheads="1"/>
          </p:cNvSpPr>
          <p:nvPr/>
        </p:nvSpPr>
        <p:spPr bwMode="auto">
          <a:xfrm>
            <a:off x="6586538" y="5799138"/>
            <a:ext cx="1079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a:t>Electric</a:t>
            </a:r>
          </a:p>
        </p:txBody>
      </p:sp>
      <p:sp>
        <p:nvSpPr>
          <p:cNvPr id="8200" name="Rectangle 16"/>
          <p:cNvSpPr>
            <a:spLocks noChangeArrowheads="1"/>
          </p:cNvSpPr>
          <p:nvPr/>
        </p:nvSpPr>
        <p:spPr bwMode="auto">
          <a:xfrm>
            <a:off x="6699250" y="3902075"/>
            <a:ext cx="8556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a:t>Hydro</a:t>
            </a:r>
          </a:p>
        </p:txBody>
      </p:sp>
      <p:sp>
        <p:nvSpPr>
          <p:cNvPr id="8201" name="Rectangle 19"/>
          <p:cNvSpPr>
            <a:spLocks noChangeArrowheads="1"/>
          </p:cNvSpPr>
          <p:nvPr/>
        </p:nvSpPr>
        <p:spPr bwMode="auto">
          <a:xfrm>
            <a:off x="4078288" y="3873500"/>
            <a:ext cx="881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a:t>Indigo</a:t>
            </a:r>
          </a:p>
        </p:txBody>
      </p:sp>
      <p:pic>
        <p:nvPicPr>
          <p:cNvPr id="820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9988" y="2413000"/>
            <a:ext cx="1617662"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图片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4725" y="2413000"/>
            <a:ext cx="12382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4" name="Rectangle 19"/>
          <p:cNvSpPr>
            <a:spLocks noChangeArrowheads="1"/>
          </p:cNvSpPr>
          <p:nvPr/>
        </p:nvSpPr>
        <p:spPr bwMode="auto">
          <a:xfrm>
            <a:off x="1225550" y="3729038"/>
            <a:ext cx="7429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a:t>Jade</a:t>
            </a:r>
          </a:p>
        </p:txBody>
      </p:sp>
      <p:sp>
        <p:nvSpPr>
          <p:cNvPr id="8205" name="Rectangle 3"/>
          <p:cNvSpPr>
            <a:spLocks noChangeArrowheads="1"/>
          </p:cNvSpPr>
          <p:nvPr/>
        </p:nvSpPr>
        <p:spPr bwMode="auto">
          <a:xfrm>
            <a:off x="584200" y="5802313"/>
            <a:ext cx="26289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GB" altLang="en-US"/>
              <a:t>Groovy Galapagos</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内容占位符 2"/>
          <p:cNvSpPr>
            <a:spLocks noGrp="1" noChangeArrowheads="1"/>
          </p:cNvSpPr>
          <p:nvPr>
            <p:ph idx="1"/>
          </p:nvPr>
        </p:nvSpPr>
        <p:spPr/>
        <p:txBody>
          <a:bodyPr/>
          <a:lstStyle/>
          <a:p>
            <a:pPr>
              <a:lnSpc>
                <a:spcPct val="200000"/>
              </a:lnSpc>
            </a:pPr>
            <a:r>
              <a:rPr lang="zh-CN" altLang="en-US" sz="2400" dirty="0" smtClean="0"/>
              <a:t>其中使用的两个包（</a:t>
            </a:r>
            <a:r>
              <a:rPr lang="en-US" altLang="zh-CN" sz="2400" dirty="0" smtClean="0"/>
              <a:t>package</a:t>
            </a:r>
            <a:r>
              <a:rPr lang="zh-CN" altLang="en-US" sz="2400" dirty="0" smtClean="0"/>
              <a:t>）</a:t>
            </a:r>
            <a:r>
              <a:rPr lang="en-US" altLang="zh-CN" sz="2400" dirty="0" smtClean="0"/>
              <a:t>:</a:t>
            </a:r>
          </a:p>
          <a:p>
            <a:pPr lvl="1">
              <a:lnSpc>
                <a:spcPct val="200000"/>
              </a:lnSpc>
            </a:pPr>
            <a:r>
              <a:rPr lang="en-US" altLang="zh-CN" sz="2100" dirty="0" smtClean="0"/>
              <a:t>1.语音识别PocketSphinx</a:t>
            </a:r>
          </a:p>
          <a:p>
            <a:pPr lvl="1">
              <a:lnSpc>
                <a:spcPct val="200000"/>
              </a:lnSpc>
            </a:pPr>
            <a:r>
              <a:rPr lang="en-US" altLang="zh-CN" sz="2100" dirty="0" smtClean="0"/>
              <a:t>2.文字转语音系统Festival</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600200" y="2387520"/>
              <a:ext cx="4007160" cy="1524600"/>
            </p14:xfrm>
          </p:contentPart>
        </mc:Choice>
        <mc:Fallback>
          <p:pic>
            <p:nvPicPr>
              <p:cNvPr id="2" name="墨迹 1"/>
              <p:cNvPicPr/>
              <p:nvPr/>
            </p:nvPicPr>
            <p:blipFill>
              <a:blip r:embed="rId3"/>
              <a:stretch>
                <a:fillRect/>
              </a:stretch>
            </p:blipFill>
            <p:spPr>
              <a:xfrm>
                <a:off x="1590840" y="2378160"/>
                <a:ext cx="4025880" cy="15433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内容占位符 2"/>
          <p:cNvSpPr>
            <a:spLocks noGrp="1" noChangeArrowheads="1"/>
          </p:cNvSpPr>
          <p:nvPr>
            <p:ph idx="1"/>
          </p:nvPr>
        </p:nvSpPr>
        <p:spPr/>
        <p:txBody>
          <a:bodyPr/>
          <a:lstStyle/>
          <a:p>
            <a:pPr>
              <a:lnSpc>
                <a:spcPct val="200000"/>
              </a:lnSpc>
            </a:pPr>
            <a:r>
              <a:rPr lang="zh-CN" altLang="en-US" sz="2400" dirty="0" smtClean="0"/>
              <a:t>机器视觉的总体目标是识别隐藏在像素组成的世界中物体的结构。</a:t>
            </a:r>
          </a:p>
          <a:p>
            <a:pPr lvl="1">
              <a:lnSpc>
                <a:spcPct val="200000"/>
              </a:lnSpc>
            </a:pPr>
            <a:r>
              <a:rPr lang="zh-CN" altLang="en-US" sz="2100" dirty="0" smtClean="0"/>
              <a:t>OpenCV</a:t>
            </a:r>
          </a:p>
          <a:p>
            <a:pPr lvl="1">
              <a:lnSpc>
                <a:spcPct val="200000"/>
              </a:lnSpc>
            </a:pPr>
            <a:r>
              <a:rPr lang="zh-CN" altLang="en-US" sz="2100" dirty="0" smtClean="0"/>
              <a:t>OpenNI</a:t>
            </a:r>
          </a:p>
          <a:p>
            <a:pPr lvl="1"/>
            <a:r>
              <a:rPr lang="zh-CN" altLang="en-US" sz="2100" dirty="0" smtClean="0"/>
              <a:t>PCL</a:t>
            </a:r>
          </a:p>
        </p:txBody>
      </p:sp>
      <p:sp>
        <p:nvSpPr>
          <p:cNvPr id="55297" name="标题 1"/>
          <p:cNvSpPr>
            <a:spLocks noGrp="1" noChangeArrowheads="1"/>
          </p:cNvSpPr>
          <p:nvPr>
            <p:ph type="title"/>
          </p:nvPr>
        </p:nvSpPr>
        <p:spPr/>
        <p:txBody>
          <a:bodyPr/>
          <a:lstStyle/>
          <a:p>
            <a:r>
              <a:rPr lang="zh-CN" altLang="en-US" smtClean="0"/>
              <a:t>视觉</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838440" y="2324160"/>
              <a:ext cx="7239240" cy="2349720"/>
            </p14:xfrm>
          </p:contentPart>
        </mc:Choice>
        <mc:Fallback>
          <p:pic>
            <p:nvPicPr>
              <p:cNvPr id="2" name="墨迹 1"/>
              <p:cNvPicPr/>
              <p:nvPr/>
            </p:nvPicPr>
            <p:blipFill>
              <a:blip r:embed="rId3"/>
              <a:stretch>
                <a:fillRect/>
              </a:stretch>
            </p:blipFill>
            <p:spPr>
              <a:xfrm>
                <a:off x="829080" y="2314800"/>
                <a:ext cx="7257960" cy="236844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p:txBody>
          <a:bodyPr/>
          <a:lstStyle/>
          <a:p>
            <a:pPr>
              <a:lnSpc>
                <a:spcPct val="150000"/>
              </a:lnSpc>
            </a:pPr>
            <a:r>
              <a:rPr lang="en-US" altLang="zh-CN" sz="2100" noProof="1"/>
              <a:t>OpenCV:计算机视觉的开源库</a:t>
            </a:r>
          </a:p>
          <a:p>
            <a:pPr lvl="1">
              <a:lnSpc>
                <a:spcPct val="150000"/>
              </a:lnSpc>
            </a:pPr>
            <a:r>
              <a:rPr lang="en-US" altLang="zh-CN" sz="1835" noProof="1"/>
              <a:t>1999年，OpenCV被Intel开发出来，用于测试CPU高利用率应用。2000年，OpenCV被公之于众。2008年，Opencv主要的开发工作被Willow Garage接管。OpenCV并不像基于GUI的视觉包（package）（如Windows下的RoboRealm）那样容易使用。但是，OpenCV中可用的函数代表了很多最新水平的视觉算法和机器学习方法，比如支持向量机、人工智能神经网络和随机树。</a:t>
            </a:r>
          </a:p>
          <a:p>
            <a:pPr lvl="1">
              <a:lnSpc>
                <a:spcPct val="150000"/>
              </a:lnSpc>
            </a:pPr>
            <a:r>
              <a:rPr lang="en-US" altLang="zh-CN" sz="1835" noProof="1"/>
              <a:t>（1）人脸侦测</a:t>
            </a:r>
          </a:p>
          <a:p>
            <a:pPr lvl="1">
              <a:lnSpc>
                <a:spcPct val="150000"/>
              </a:lnSpc>
            </a:pPr>
            <a:r>
              <a:rPr lang="zh-CN" altLang="en-US" sz="1835" noProof="1"/>
              <a:t>（</a:t>
            </a:r>
            <a:r>
              <a:rPr lang="en-US" altLang="zh-CN" sz="1835" noProof="1"/>
              <a:t>2</a:t>
            </a:r>
            <a:r>
              <a:rPr lang="zh-CN" altLang="en-US" sz="1835" noProof="1"/>
              <a:t>）</a:t>
            </a:r>
            <a:r>
              <a:rPr lang="en-US" altLang="zh-CN" sz="1835" noProof="1"/>
              <a:t>用GoodFeaturesToTrack 进行特征点检测</a:t>
            </a:r>
          </a:p>
          <a:p>
            <a:pPr lvl="1">
              <a:lnSpc>
                <a:spcPct val="150000"/>
              </a:lnSpc>
            </a:pPr>
            <a:r>
              <a:rPr lang="en-US" altLang="zh-CN" sz="1835" noProof="1"/>
              <a:t>（3）利用光学流跟踪特征点</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352520" y="1955880"/>
              <a:ext cx="7226640" cy="4572360"/>
            </p14:xfrm>
          </p:contentPart>
        </mc:Choice>
        <mc:Fallback>
          <p:pic>
            <p:nvPicPr>
              <p:cNvPr id="2" name="墨迹 1"/>
              <p:cNvPicPr/>
              <p:nvPr/>
            </p:nvPicPr>
            <p:blipFill>
              <a:blip r:embed="rId3"/>
              <a:stretch>
                <a:fillRect/>
              </a:stretch>
            </p:blipFill>
            <p:spPr>
              <a:xfrm>
                <a:off x="1343160" y="1946520"/>
                <a:ext cx="7245360" cy="4591080"/>
              </a:xfrm>
              <a:prstGeom prst="rect">
                <a:avLst/>
              </a:prstGeom>
            </p:spPr>
          </p:pic>
        </mc:Fallback>
      </mc:AlternateContent>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p:txBody>
          <a:bodyPr/>
          <a:lstStyle/>
          <a:p>
            <a:pPr>
              <a:lnSpc>
                <a:spcPct val="200000"/>
              </a:lnSpc>
            </a:pPr>
            <a:r>
              <a:rPr lang="en-US" altLang="zh-CN" sz="2100" noProof="1"/>
              <a:t>OpenNI和骨架追踪</a:t>
            </a:r>
          </a:p>
          <a:p>
            <a:pPr lvl="1">
              <a:lnSpc>
                <a:spcPct val="200000"/>
              </a:lnSpc>
            </a:pPr>
            <a:r>
              <a:rPr lang="en-US" altLang="zh-CN" sz="1835" noProof="1"/>
              <a:t>骨骼跟踪是最早和最知名的机器人应用深度相机的案例之一。在ROS openni_tracker包（package）可以使用Kinect或Asus Xtion 深度图像数据来跟踪一个站在镜头前的人的关节部位。使用此数据，可以为一个机器人编程让其跟随由人发出的手势命令信号。可以在pi_tracker包（package）中找到演示使用ROS和Python做到这一点的例子。</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123920" y="2222640"/>
              <a:ext cx="5347080" cy="2419560"/>
            </p14:xfrm>
          </p:contentPart>
        </mc:Choice>
        <mc:Fallback>
          <p:pic>
            <p:nvPicPr>
              <p:cNvPr id="2" name="墨迹 1"/>
              <p:cNvPicPr/>
              <p:nvPr/>
            </p:nvPicPr>
            <p:blipFill>
              <a:blip r:embed="rId3"/>
              <a:stretch>
                <a:fillRect/>
              </a:stretch>
            </p:blipFill>
            <p:spPr>
              <a:xfrm>
                <a:off x="1114560" y="2213280"/>
                <a:ext cx="5365800" cy="243828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p:txBody>
          <a:bodyPr/>
          <a:lstStyle/>
          <a:p>
            <a:pPr>
              <a:lnSpc>
                <a:spcPct val="200000"/>
              </a:lnSpc>
            </a:pPr>
            <a:r>
              <a:rPr lang="en-US" altLang="zh-CN" sz="2100" noProof="1"/>
              <a:t>PCL Nodelets和三维点云</a:t>
            </a:r>
          </a:p>
          <a:p>
            <a:pPr lvl="1">
              <a:lnSpc>
                <a:spcPct val="200000"/>
              </a:lnSpc>
            </a:pPr>
            <a:r>
              <a:rPr lang="en-US" altLang="zh-CN" sz="1835" noProof="1"/>
              <a:t>三维点云平台（PCL），是一个大型的开源项目，包括许多强大的点云处理算法。它在装备有一个RGB-D相机（如Kinect或Xtion Pro）甚至更传统的立体摄像机的机器人上非常有用。Pcl_ros包（package）提供了一些Nodelets使用PCL处理点云。</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38400" y="2171520"/>
              <a:ext cx="6115320" cy="1397520"/>
            </p14:xfrm>
          </p:contentPart>
        </mc:Choice>
        <mc:Fallback>
          <p:pic>
            <p:nvPicPr>
              <p:cNvPr id="2" name="墨迹 1"/>
              <p:cNvPicPr/>
              <p:nvPr/>
            </p:nvPicPr>
            <p:blipFill>
              <a:blip r:embed="rId3"/>
              <a:stretch>
                <a:fillRect/>
              </a:stretch>
            </p:blipFill>
            <p:spPr>
              <a:xfrm>
                <a:off x="1229040" y="2162160"/>
                <a:ext cx="6134040" cy="141624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内容占位符 2"/>
          <p:cNvSpPr>
            <a:spLocks noGrp="1"/>
          </p:cNvSpPr>
          <p:nvPr>
            <p:ph idx="1"/>
          </p:nvPr>
        </p:nvSpPr>
        <p:spPr/>
        <p:txBody>
          <a:bodyPr/>
          <a:lstStyle/>
          <a:p>
            <a:pPr>
              <a:lnSpc>
                <a:spcPct val="200000"/>
              </a:lnSpc>
            </a:pPr>
            <a:r>
              <a:rPr lang="en-US" altLang="zh-CN" sz="2100" noProof="1"/>
              <a:t>本章介绍了ROS系统的基本架构和典型工作方式。</a:t>
            </a:r>
          </a:p>
          <a:p>
            <a:pPr lvl="1">
              <a:lnSpc>
                <a:spcPct val="200000"/>
              </a:lnSpc>
            </a:pPr>
            <a:r>
              <a:rPr lang="en-US" altLang="zh-CN" sz="1835" noProof="1"/>
              <a:t>7.1学习了一些基本概念、工具、系统架构以及ROS的安装。</a:t>
            </a:r>
          </a:p>
          <a:p>
            <a:pPr lvl="1">
              <a:lnSpc>
                <a:spcPct val="200000"/>
              </a:lnSpc>
            </a:pPr>
            <a:r>
              <a:rPr lang="en-US" altLang="zh-CN" sz="1835" noProof="1"/>
              <a:t>7.2概括性的介绍了ROS的应用：包括底盘运动的控制，导航、路径规划和SLAM，语音识别及合成，视觉系统四个方面。</a:t>
            </a:r>
          </a:p>
          <a:p>
            <a:pPr>
              <a:lnSpc>
                <a:spcPct val="200000"/>
              </a:lnSpc>
            </a:pPr>
            <a:r>
              <a:rPr lang="en-US" altLang="zh-CN" sz="2100" noProof="1"/>
              <a:t>若想对ROS有一个进一步的了解，请通过以下链接访问ROS官方资源http://www.ros.org，或通过访问ROS社区http://answers.ros.org提出问题。</a:t>
            </a:r>
          </a:p>
        </p:txBody>
      </p:sp>
      <p:sp>
        <p:nvSpPr>
          <p:cNvPr id="59393" name="标题 1"/>
          <p:cNvSpPr>
            <a:spLocks noGrp="1" noChangeArrowheads="1"/>
          </p:cNvSpPr>
          <p:nvPr>
            <p:ph type="title"/>
          </p:nvPr>
        </p:nvSpPr>
        <p:spPr>
          <a:xfrm>
            <a:off x="1150938" y="533476"/>
            <a:ext cx="7793037" cy="1142924"/>
          </a:xfrm>
        </p:spPr>
        <p:txBody>
          <a:bodyPr/>
          <a:lstStyle/>
          <a:p>
            <a:r>
              <a:rPr lang="zh-CN" altLang="en-US" dirty="0" smtClean="0"/>
              <a:t>小结</a:t>
            </a:r>
          </a:p>
        </p:txBody>
      </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2"/>
          <p:cNvSpPr>
            <a:spLocks noGrp="1" noChangeArrowheads="1"/>
          </p:cNvSpPr>
          <p:nvPr>
            <p:ph idx="1"/>
          </p:nvPr>
        </p:nvSpPr>
        <p:spPr>
          <a:xfrm>
            <a:off x="1182688" y="2017712"/>
            <a:ext cx="7772400" cy="4306811"/>
          </a:xfrm>
        </p:spPr>
        <p:txBody>
          <a:bodyPr/>
          <a:lstStyle/>
          <a:p>
            <a:pPr marL="0" indent="0">
              <a:lnSpc>
                <a:spcPct val="150000"/>
              </a:lnSpc>
              <a:buNone/>
            </a:pPr>
            <a:r>
              <a:rPr lang="en-US" altLang="zh-CN" sz="2100" dirty="0" smtClean="0"/>
              <a:t>1,若希望机器人以50cm为半径，0.8r/</a:t>
            </a:r>
            <a:r>
              <a:rPr lang="en-US" altLang="zh-CN" sz="2100" dirty="0" err="1" smtClean="0"/>
              <a:t>s逆时针方向转圈运动，如何设置Twist</a:t>
            </a:r>
            <a:r>
              <a:rPr lang="en-US" altLang="zh-CN" sz="2100" dirty="0" smtClean="0"/>
              <a:t> Message?</a:t>
            </a:r>
          </a:p>
          <a:p>
            <a:pPr marL="0" indent="0">
              <a:lnSpc>
                <a:spcPct val="150000"/>
              </a:lnSpc>
              <a:buNone/>
            </a:pPr>
            <a:r>
              <a:rPr lang="en-US" altLang="zh-CN" sz="2100" dirty="0" smtClean="0"/>
              <a:t>2,如何使用Rviz </a:t>
            </a:r>
            <a:r>
              <a:rPr lang="en-US" altLang="zh-CN" sz="2100" dirty="0" err="1" smtClean="0"/>
              <a:t>显示一个Turtlebot,请写出输入指令</a:t>
            </a:r>
            <a:r>
              <a:rPr lang="en-US" altLang="zh-CN" sz="2100" dirty="0" smtClean="0"/>
              <a:t>。</a:t>
            </a:r>
          </a:p>
          <a:p>
            <a:pPr marL="0" indent="0">
              <a:lnSpc>
                <a:spcPct val="150000"/>
              </a:lnSpc>
              <a:buNone/>
            </a:pPr>
            <a:r>
              <a:rPr lang="en-US" altLang="zh-CN" sz="2100" dirty="0" smtClean="0"/>
              <a:t>3,Navigation Stack </a:t>
            </a:r>
            <a:r>
              <a:rPr lang="en-US" altLang="zh-CN" sz="2100" dirty="0" err="1" smtClean="0"/>
              <a:t>中重要的package有哪些？作用是什么</a:t>
            </a:r>
            <a:r>
              <a:rPr lang="en-US" altLang="zh-CN" sz="2100" dirty="0" smtClean="0"/>
              <a:t>？</a:t>
            </a:r>
          </a:p>
          <a:p>
            <a:pPr marL="0" indent="0">
              <a:lnSpc>
                <a:spcPct val="150000"/>
              </a:lnSpc>
              <a:buNone/>
            </a:pPr>
            <a:r>
              <a:rPr lang="en-US" altLang="zh-CN" sz="2100" dirty="0" smtClean="0"/>
              <a:t>4,ROS在对一个包的依赖关系定义上是使用什么文件去执行的？</a:t>
            </a:r>
          </a:p>
          <a:p>
            <a:pPr marL="0" indent="0">
              <a:lnSpc>
                <a:spcPct val="150000"/>
              </a:lnSpc>
              <a:buNone/>
            </a:pPr>
            <a:r>
              <a:rPr lang="en-US" altLang="zh-CN" sz="2100" dirty="0" smtClean="0"/>
              <a:t>5,如何理解TF，并写出如何查看变换tf </a:t>
            </a:r>
            <a:r>
              <a:rPr lang="en-US" altLang="zh-CN" sz="2100" dirty="0" err="1" smtClean="0"/>
              <a:t>tree的指令</a:t>
            </a:r>
            <a:r>
              <a:rPr lang="en-US" altLang="zh-CN" sz="2100" dirty="0" smtClean="0"/>
              <a:t>。</a:t>
            </a:r>
          </a:p>
          <a:p>
            <a:pPr marL="0" indent="0">
              <a:lnSpc>
                <a:spcPct val="150000"/>
              </a:lnSpc>
              <a:buNone/>
            </a:pPr>
            <a:r>
              <a:rPr lang="en-US" altLang="zh-CN" sz="2100" dirty="0" smtClean="0"/>
              <a:t>6,请画出文件系统级的ROS框架。</a:t>
            </a:r>
          </a:p>
          <a:p>
            <a:pPr marL="0" indent="0">
              <a:lnSpc>
                <a:spcPct val="150000"/>
              </a:lnSpc>
              <a:buNone/>
            </a:pPr>
            <a:r>
              <a:rPr lang="en-US" altLang="zh-CN" sz="2100" dirty="0" smtClean="0"/>
              <a:t>7,一个package </a:t>
            </a:r>
            <a:r>
              <a:rPr lang="en-US" altLang="zh-CN" sz="2100" dirty="0" err="1" smtClean="0"/>
              <a:t>最基本的文件组成部分是什么</a:t>
            </a:r>
            <a:r>
              <a:rPr lang="en-US" altLang="zh-CN" sz="2100" dirty="0" smtClean="0"/>
              <a:t>？</a:t>
            </a:r>
          </a:p>
        </p:txBody>
      </p:sp>
      <p:sp>
        <p:nvSpPr>
          <p:cNvPr id="60417" name="标题 1"/>
          <p:cNvSpPr>
            <a:spLocks noGrp="1" noChangeArrowheads="1"/>
          </p:cNvSpPr>
          <p:nvPr>
            <p:ph type="title"/>
          </p:nvPr>
        </p:nvSpPr>
        <p:spPr/>
        <p:txBody>
          <a:bodyPr/>
          <a:lstStyle/>
          <a:p>
            <a:r>
              <a:rPr lang="zh-CN" altLang="en-US" dirty="0" smtClean="0"/>
              <a:t>习题</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1"/>
          <p:cNvSpPr>
            <a:spLocks noGrp="1" noChangeArrowheads="1"/>
          </p:cNvSpPr>
          <p:nvPr>
            <p:ph type="title"/>
          </p:nvPr>
        </p:nvSpPr>
        <p:spPr/>
        <p:txBody>
          <a:bodyPr/>
          <a:lstStyle/>
          <a:p>
            <a:r>
              <a:rPr lang="en-US" altLang="zh-CN" smtClean="0"/>
              <a:t>1.ROS</a:t>
            </a:r>
            <a:r>
              <a:rPr lang="zh-CN" altLang="en-US" smtClean="0"/>
              <a:t>简介</a:t>
            </a:r>
          </a:p>
        </p:txBody>
      </p:sp>
      <p:pic>
        <p:nvPicPr>
          <p:cNvPr id="921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388" y="2074863"/>
            <a:ext cx="8277225"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CustomShape 2"/>
          <p:cNvSpPr>
            <a:spLocks noChangeArrowheads="1"/>
          </p:cNvSpPr>
          <p:nvPr/>
        </p:nvSpPr>
        <p:spPr bwMode="auto">
          <a:xfrm>
            <a:off x="1520825" y="6218238"/>
            <a:ext cx="54864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5000" rIns="90000" bIns="45000"/>
          <a:lstStyle/>
          <a:p>
            <a:r>
              <a:rPr lang="zh-CN" altLang="en-US">
                <a:solidFill>
                  <a:srgbClr val="000000"/>
                </a:solidFill>
                <a:latin typeface="Constantia" pitchFamily="18" charset="0"/>
              </a:rPr>
              <a:t>更多内容：</a:t>
            </a:r>
            <a:r>
              <a:rPr lang="en-US" altLang="en-US">
                <a:solidFill>
                  <a:srgbClr val="000000"/>
                </a:solidFill>
                <a:latin typeface="Constantia" pitchFamily="18" charset="0"/>
              </a:rPr>
              <a:t>    </a:t>
            </a:r>
            <a:r>
              <a:rPr lang="en-US" altLang="en-US" u="sng">
                <a:solidFill>
                  <a:srgbClr val="F49100"/>
                </a:solidFill>
                <a:latin typeface="Constantia" pitchFamily="18" charset="0"/>
              </a:rPr>
              <a:t>http://www.ros.org/wiki/Robots</a:t>
            </a:r>
            <a:r>
              <a:rPr lang="en-US" altLang="en-US">
                <a:solidFill>
                  <a:srgbClr val="000000"/>
                </a:solidFill>
                <a:latin typeface="Constantia" pitchFamily="18" charset="0"/>
              </a:rPr>
              <a:t> </a:t>
            </a:r>
          </a:p>
        </p:txBody>
      </p:sp>
      <mc:AlternateContent xmlns:mc="http://schemas.openxmlformats.org/markup-compatibility/2006">
        <mc:Choice xmlns:p14="http://schemas.microsoft.com/office/powerpoint/2010/main" Requires="p14">
          <p:contentPart p14:bwMode="auto" r:id="rId3">
            <p14:nvContentPartPr>
              <p14:cNvPr id="2" name="墨迹 1"/>
              <p14:cNvContentPartPr/>
              <p14:nvPr/>
            </p14:nvContentPartPr>
            <p14:xfrm>
              <a:off x="1346400" y="3645000"/>
              <a:ext cx="4743720" cy="2534040"/>
            </p14:xfrm>
          </p:contentPart>
        </mc:Choice>
        <mc:Fallback>
          <p:pic>
            <p:nvPicPr>
              <p:cNvPr id="2" name="墨迹 1"/>
              <p:cNvPicPr/>
              <p:nvPr/>
            </p:nvPicPr>
            <p:blipFill>
              <a:blip r:embed="rId4"/>
              <a:stretch>
                <a:fillRect/>
              </a:stretch>
            </p:blipFill>
            <p:spPr>
              <a:xfrm>
                <a:off x="1337040" y="3635640"/>
                <a:ext cx="4762440" cy="255276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noChangeArrowheads="1"/>
          </p:cNvSpPr>
          <p:nvPr>
            <p:ph idx="1"/>
          </p:nvPr>
        </p:nvSpPr>
        <p:spPr/>
        <p:txBody>
          <a:bodyPr/>
          <a:lstStyle/>
          <a:p>
            <a:r>
              <a:rPr lang="zh-CN" altLang="en-US" sz="2400" smtClean="0"/>
              <a:t>ROS的官方定义为面向机器人的开源的元操作系统（meta-operating system）。</a:t>
            </a:r>
          </a:p>
          <a:p>
            <a:r>
              <a:rPr lang="zh-CN" altLang="en-US" sz="2400" smtClean="0"/>
              <a:t>它能够提供类似传统操作系统的诸多功能，如硬件抽象、底层设备控制、常用功能实现、进程间消息传递和程序包管理等。</a:t>
            </a:r>
          </a:p>
        </p:txBody>
      </p:sp>
      <p:sp>
        <p:nvSpPr>
          <p:cNvPr id="10241" name="标题 1"/>
          <p:cNvSpPr>
            <a:spLocks noGrp="1" noChangeArrowheads="1"/>
          </p:cNvSpPr>
          <p:nvPr>
            <p:ph type="title"/>
          </p:nvPr>
        </p:nvSpPr>
        <p:spPr/>
        <p:txBody>
          <a:bodyPr/>
          <a:lstStyle/>
          <a:p>
            <a:r>
              <a:rPr lang="zh-CN" altLang="en-US" smtClean="0"/>
              <a:t>定义</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1219320" y="2444760"/>
              <a:ext cx="6775920" cy="991080"/>
            </p14:xfrm>
          </p:contentPart>
        </mc:Choice>
        <mc:Fallback>
          <p:pic>
            <p:nvPicPr>
              <p:cNvPr id="2" name="墨迹 1"/>
              <p:cNvPicPr/>
              <p:nvPr/>
            </p:nvPicPr>
            <p:blipFill>
              <a:blip r:embed="rId3"/>
              <a:stretch>
                <a:fillRect/>
              </a:stretch>
            </p:blipFill>
            <p:spPr>
              <a:xfrm>
                <a:off x="1209960" y="2435400"/>
                <a:ext cx="6794640" cy="10098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400" noProof="1"/>
              <a:t>设计目标：在机器人研发领域提高代码复用率。</a:t>
            </a:r>
          </a:p>
          <a:p>
            <a:r>
              <a:rPr lang="zh-CN" altLang="en-US" sz="2400" noProof="1"/>
              <a:t>途径：</a:t>
            </a:r>
          </a:p>
          <a:p>
            <a:pPr marL="0" indent="0">
              <a:buFont typeface="Wingdings" pitchFamily="2" charset="2"/>
              <a:buNone/>
            </a:pPr>
            <a:r>
              <a:rPr lang="zh-CN" altLang="en-US" sz="2400" noProof="1"/>
              <a:t>   分布式处理框架（又名Nodes）</a:t>
            </a:r>
          </a:p>
          <a:p>
            <a:endParaRPr lang="zh-CN" altLang="en-US" noProof="1"/>
          </a:p>
          <a:p>
            <a:endParaRPr lang="zh-CN" altLang="en-US" noProof="1"/>
          </a:p>
        </p:txBody>
      </p:sp>
      <p:sp>
        <p:nvSpPr>
          <p:cNvPr id="11265" name="标题 1"/>
          <p:cNvSpPr>
            <a:spLocks noGrp="1" noChangeArrowheads="1"/>
          </p:cNvSpPr>
          <p:nvPr>
            <p:ph type="title"/>
          </p:nvPr>
        </p:nvSpPr>
        <p:spPr/>
        <p:txBody>
          <a:bodyPr/>
          <a:lstStyle/>
          <a:p>
            <a:r>
              <a:rPr lang="zh-CN" altLang="en-US" smtClean="0"/>
              <a:t>设计目标</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2978280" y="1606680"/>
              <a:ext cx="4572360" cy="914760"/>
            </p14:xfrm>
          </p:contentPart>
        </mc:Choice>
        <mc:Fallback>
          <p:pic>
            <p:nvPicPr>
              <p:cNvPr id="2" name="墨迹 1"/>
              <p:cNvPicPr/>
              <p:nvPr/>
            </p:nvPicPr>
            <p:blipFill>
              <a:blip r:embed="rId3"/>
              <a:stretch>
                <a:fillRect/>
              </a:stretch>
            </p:blipFill>
            <p:spPr>
              <a:xfrm>
                <a:off x="2968920" y="1597320"/>
                <a:ext cx="4591080" cy="93348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noChangeArrowheads="1"/>
          </p:cNvSpPr>
          <p:nvPr>
            <p:ph idx="1"/>
          </p:nvPr>
        </p:nvSpPr>
        <p:spPr/>
        <p:txBody>
          <a:bodyPr/>
          <a:lstStyle/>
          <a:p>
            <a:pPr marL="0" indent="0">
              <a:buFont typeface="Wingdings" pitchFamily="2" charset="2"/>
              <a:buNone/>
            </a:pPr>
            <a:r>
              <a:rPr lang="zh-CN" altLang="en-US" sz="2400" smtClean="0"/>
              <a:t>（1）点对点设计</a:t>
            </a:r>
          </a:p>
          <a:p>
            <a:pPr marL="0" indent="0">
              <a:buFont typeface="Wingdings" pitchFamily="2" charset="2"/>
              <a:buNone/>
            </a:pPr>
            <a:r>
              <a:rPr lang="zh-CN" altLang="en-US" sz="2400" smtClean="0"/>
              <a:t>（2）分布式计算</a:t>
            </a:r>
          </a:p>
          <a:p>
            <a:pPr marL="0" indent="0">
              <a:buFont typeface="Wingdings" pitchFamily="2" charset="2"/>
              <a:buNone/>
            </a:pPr>
            <a:r>
              <a:rPr lang="zh-CN" altLang="en-US" sz="2400" smtClean="0"/>
              <a:t>（3）软件复用</a:t>
            </a:r>
          </a:p>
          <a:p>
            <a:pPr marL="0" indent="0">
              <a:buFont typeface="Wingdings" pitchFamily="2" charset="2"/>
              <a:buNone/>
            </a:pPr>
            <a:r>
              <a:rPr lang="zh-CN" altLang="en-US" sz="2400" smtClean="0"/>
              <a:t>（4）多语言支持</a:t>
            </a:r>
          </a:p>
          <a:p>
            <a:pPr marL="0" indent="0">
              <a:buFont typeface="Wingdings" pitchFamily="2" charset="2"/>
              <a:buNone/>
            </a:pPr>
            <a:r>
              <a:rPr lang="zh-CN" altLang="en-US" sz="2400" smtClean="0"/>
              <a:t>（5）精简与集成</a:t>
            </a:r>
          </a:p>
          <a:p>
            <a:pPr marL="0" indent="0">
              <a:buFont typeface="Wingdings" pitchFamily="2" charset="2"/>
              <a:buNone/>
            </a:pPr>
            <a:r>
              <a:rPr lang="zh-CN" altLang="en-US" sz="2400" smtClean="0"/>
              <a:t>（6）工具包丰富</a:t>
            </a:r>
          </a:p>
          <a:p>
            <a:pPr marL="0" indent="0">
              <a:buFont typeface="Wingdings" pitchFamily="2" charset="2"/>
              <a:buNone/>
            </a:pPr>
            <a:r>
              <a:rPr lang="zh-CN" altLang="en-US" sz="2400" smtClean="0"/>
              <a:t>（7）免费并且开源</a:t>
            </a:r>
          </a:p>
        </p:txBody>
      </p:sp>
      <p:sp>
        <p:nvSpPr>
          <p:cNvPr id="12289" name="标题 1"/>
          <p:cNvSpPr>
            <a:spLocks noGrp="1" noChangeArrowheads="1"/>
          </p:cNvSpPr>
          <p:nvPr>
            <p:ph type="title"/>
          </p:nvPr>
        </p:nvSpPr>
        <p:spPr/>
        <p:txBody>
          <a:bodyPr/>
          <a:lstStyle/>
          <a:p>
            <a:r>
              <a:rPr lang="zh-CN" altLang="en-US" smtClean="0"/>
              <a:t>特征</a:t>
            </a:r>
          </a:p>
        </p:txBody>
      </p:sp>
      <mc:AlternateContent xmlns:mc="http://schemas.openxmlformats.org/markup-compatibility/2006">
        <mc:Choice xmlns:p14="http://schemas.microsoft.com/office/powerpoint/2010/main" Requires="p14">
          <p:contentPart p14:bwMode="auto" r:id="rId2">
            <p14:nvContentPartPr>
              <p14:cNvPr id="2" name="墨迹 1"/>
              <p14:cNvContentPartPr/>
              <p14:nvPr/>
            </p14:nvContentPartPr>
            <p14:xfrm>
              <a:off x="4940280" y="1200240"/>
              <a:ext cx="3200760" cy="2260800"/>
            </p14:xfrm>
          </p:contentPart>
        </mc:Choice>
        <mc:Fallback>
          <p:pic>
            <p:nvPicPr>
              <p:cNvPr id="2" name="墨迹 1"/>
              <p:cNvPicPr/>
              <p:nvPr/>
            </p:nvPicPr>
            <p:blipFill>
              <a:blip r:embed="rId3"/>
              <a:stretch>
                <a:fillRect/>
              </a:stretch>
            </p:blipFill>
            <p:spPr>
              <a:xfrm>
                <a:off x="4930920" y="1190880"/>
                <a:ext cx="3219480" cy="227952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模版">
  <a:themeElements>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模版">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lnDef>
  </a:objectDefaults>
  <a:extraClrSchemeLst>
    <a:extraClrScheme>
      <a:clrScheme name="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TotalTime>
  <Pages>0</Pages>
  <Words>2919</Words>
  <Characters>0</Characters>
  <Application>Microsoft Office PowerPoint</Application>
  <DocSecurity>0</DocSecurity>
  <PresentationFormat>全屏显示(4:3)</PresentationFormat>
  <Lines>0</Lines>
  <Paragraphs>210</Paragraphs>
  <Slides>56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56</vt:i4>
      </vt:variant>
    </vt:vector>
  </HeadingPairs>
  <TitlesOfParts>
    <vt:vector size="67" baseType="lpstr">
      <vt:lpstr>华文行楷</vt:lpstr>
      <vt:lpstr>楷体</vt:lpstr>
      <vt:lpstr>宋体</vt:lpstr>
      <vt:lpstr>Arial</vt:lpstr>
      <vt:lpstr>Calibri</vt:lpstr>
      <vt:lpstr>Constantia</vt:lpstr>
      <vt:lpstr>Times New Roman</vt:lpstr>
      <vt:lpstr>Wingdings</vt:lpstr>
      <vt:lpstr>Wingdings 2</vt:lpstr>
      <vt:lpstr>模版</vt:lpstr>
      <vt:lpstr>Microsoft Visio 2003-2010 绘图</vt:lpstr>
      <vt:lpstr>  第 7章  机器人的上层控制</vt:lpstr>
      <vt:lpstr>目录</vt:lpstr>
      <vt:lpstr>1.ROS简介</vt:lpstr>
      <vt:lpstr>1.ROS简介</vt:lpstr>
      <vt:lpstr>1.ROS简介</vt:lpstr>
      <vt:lpstr>1.ROS简介</vt:lpstr>
      <vt:lpstr>定义</vt:lpstr>
      <vt:lpstr>设计目标</vt:lpstr>
      <vt:lpstr>特征</vt:lpstr>
      <vt:lpstr>点对点设计</vt:lpstr>
      <vt:lpstr>分布式计算</vt:lpstr>
      <vt:lpstr>软件复用</vt:lpstr>
      <vt:lpstr>多语言支持</vt:lpstr>
      <vt:lpstr>精简与集成</vt:lpstr>
      <vt:lpstr>工具包丰富</vt:lpstr>
      <vt:lpstr>免费并且开源</vt:lpstr>
      <vt:lpstr>2.ROS架构</vt:lpstr>
      <vt:lpstr>工作空间</vt:lpstr>
      <vt:lpstr>工作空间简介</vt:lpstr>
      <vt:lpstr>工作空间结构</vt:lpstr>
      <vt:lpstr>工作空间使用</vt:lpstr>
      <vt:lpstr>ROS分级</vt:lpstr>
      <vt:lpstr>ROS计算图级</vt:lpstr>
      <vt:lpstr>计算图级——节点</vt:lpstr>
      <vt:lpstr>计算图级——消息</vt:lpstr>
      <vt:lpstr>计算图级——主题</vt:lpstr>
      <vt:lpstr>计算图级——服务</vt:lpstr>
      <vt:lpstr>ROS Master</vt:lpstr>
      <vt:lpstr>ROS Master</vt:lpstr>
      <vt:lpstr>ROS Master</vt:lpstr>
      <vt:lpstr>ROS文件系统级</vt:lpstr>
      <vt:lpstr>ROS文件系统级</vt:lpstr>
      <vt:lpstr>ROS文件系统级</vt:lpstr>
      <vt:lpstr>ROS开源社区级</vt:lpstr>
      <vt:lpstr>ROS工具</vt:lpstr>
      <vt:lpstr>ROS工具</vt:lpstr>
      <vt:lpstr>ROS工具</vt:lpstr>
      <vt:lpstr>ROS工具</vt:lpstr>
      <vt:lpstr>SLAM</vt:lpstr>
      <vt:lpstr>1.控制移动底座</vt:lpstr>
      <vt:lpstr>PowerPoint 演示文稿</vt:lpstr>
      <vt:lpstr>2.导航、路径规划和SLAM</vt:lpstr>
      <vt:lpstr>2.导航、路径规划和SLAM</vt:lpstr>
      <vt:lpstr>PowerPoint 演示文稿</vt:lpstr>
      <vt:lpstr>PowerPoint 演示文稿</vt:lpstr>
      <vt:lpstr>PowerPoint 演示文稿</vt:lpstr>
      <vt:lpstr>PowerPoint 演示文稿</vt:lpstr>
      <vt:lpstr>语音与视觉</vt:lpstr>
      <vt:lpstr>语音</vt:lpstr>
      <vt:lpstr>PowerPoint 演示文稿</vt:lpstr>
      <vt:lpstr>视觉</vt:lpstr>
      <vt:lpstr>PowerPoint 演示文稿</vt:lpstr>
      <vt:lpstr>PowerPoint 演示文稿</vt:lpstr>
      <vt:lpstr>PowerPoint 演示文稿</vt:lpstr>
      <vt:lpstr>小结</vt:lpstr>
      <vt:lpstr>习题</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YoYo</dc:creator>
  <cp:lastModifiedBy>2426546606@qq.com</cp:lastModifiedBy>
  <cp:revision>106</cp:revision>
  <dcterms:created xsi:type="dcterms:W3CDTF">2013-08-26T11:29:15Z</dcterms:created>
  <dcterms:modified xsi:type="dcterms:W3CDTF">2022-04-12T07:11:37Z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2052-10.1.0.6028</vt:lpwstr>
  </property>
</Properties>
</file>