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xml" ContentType="application/vnd.openxmlformats-officedocument.presentationml.slideLayout+xml"/>
  <Override PartName="/ppt/slideLayouts/slideLayout240.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4" r:id="rId4"/>
    <p:sldMasterId id="2147483687" r:id="rId5"/>
    <p:sldMasterId id="2147483700" r:id="rId6"/>
    <p:sldMasterId id="2147483713" r:id="rId7"/>
    <p:sldMasterId id="2147483726" r:id="rId8"/>
    <p:sldMasterId id="2147483739" r:id="rId9"/>
    <p:sldMasterId id="2147483752" r:id="rId10"/>
    <p:sldMasterId id="2147483765" r:id="rId11"/>
    <p:sldMasterId id="2147483778" r:id="rId12"/>
    <p:sldMasterId id="2147483791" r:id="rId13"/>
    <p:sldMasterId id="2147483804" r:id="rId14"/>
    <p:sldMasterId id="2147483817" r:id="rId15"/>
    <p:sldMasterId id="2147483830" r:id="rId16"/>
    <p:sldMasterId id="2147483843" r:id="rId17"/>
    <p:sldMasterId id="2147483856" r:id="rId18"/>
    <p:sldMasterId id="2147483869" r:id="rId19"/>
    <p:sldMasterId id="2147483882" r:id="rId20"/>
    <p:sldMasterId id="2147483895" r:id="rId21"/>
  </p:sldMasterIdLst>
  <p:notesMasterIdLst>
    <p:notesMasterId r:id="rId29"/>
  </p:notesMasterIdLst>
  <p:sldIdLst>
    <p:sldId id="263" r:id="rId22"/>
    <p:sldId id="266" r:id="rId23"/>
    <p:sldId id="383" r:id="rId24"/>
    <p:sldId id="384" r:id="rId25"/>
    <p:sldId id="397" r:id="rId26"/>
    <p:sldId id="385" r:id="rId27"/>
    <p:sldId id="398" r:id="rId28"/>
    <p:sldId id="399" r:id="rId30"/>
    <p:sldId id="402" r:id="rId31"/>
    <p:sldId id="403" r:id="rId32"/>
    <p:sldId id="400" r:id="rId33"/>
    <p:sldId id="389" r:id="rId34"/>
    <p:sldId id="401" r:id="rId35"/>
    <p:sldId id="390" r:id="rId36"/>
    <p:sldId id="391" r:id="rId37"/>
    <p:sldId id="392" r:id="rId38"/>
    <p:sldId id="382" r:id="rId39"/>
    <p:sldId id="393" r:id="rId40"/>
    <p:sldId id="394" r:id="rId41"/>
    <p:sldId id="395" r:id="rId42"/>
    <p:sldId id="396" r:id="rId43"/>
  </p:sldIdLst>
  <p:sldSz cx="9144000" cy="6858000" type="screen4x3"/>
  <p:notesSz cx="6858000" cy="9144000"/>
  <p:custDataLst>
    <p:tags r:id="rId47"/>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74" userDrawn="1">
          <p15:clr>
            <a:srgbClr val="A4A3A4"/>
          </p15:clr>
        </p15:guide>
        <p15:guide id="2" pos="287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2" d="100"/>
          <a:sy n="62" d="100"/>
        </p:scale>
        <p:origin x="-1596" y="-84"/>
      </p:cViewPr>
      <p:guideLst>
        <p:guide orient="horz" pos="2174"/>
        <p:guide pos="287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7" Type="http://schemas.openxmlformats.org/officeDocument/2006/relationships/tags" Target="tags/tag1.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21.xml"/><Relationship Id="rId42" Type="http://schemas.openxmlformats.org/officeDocument/2006/relationships/slide" Target="slides/slide20.xml"/><Relationship Id="rId41" Type="http://schemas.openxmlformats.org/officeDocument/2006/relationships/slide" Target="slides/slide19.xml"/><Relationship Id="rId40" Type="http://schemas.openxmlformats.org/officeDocument/2006/relationships/slide" Target="slides/slide18.xml"/><Relationship Id="rId4" Type="http://schemas.openxmlformats.org/officeDocument/2006/relationships/slideMaster" Target="slideMasters/slideMaster3.xml"/><Relationship Id="rId39" Type="http://schemas.openxmlformats.org/officeDocument/2006/relationships/slide" Target="slides/slide17.xml"/><Relationship Id="rId38" Type="http://schemas.openxmlformats.org/officeDocument/2006/relationships/slide" Target="slides/slide16.xml"/><Relationship Id="rId37" Type="http://schemas.openxmlformats.org/officeDocument/2006/relationships/slide" Target="slides/slide15.xml"/><Relationship Id="rId36" Type="http://schemas.openxmlformats.org/officeDocument/2006/relationships/slide" Target="slides/slide14.xml"/><Relationship Id="rId35" Type="http://schemas.openxmlformats.org/officeDocument/2006/relationships/slide" Target="slides/slide13.xml"/><Relationship Id="rId34" Type="http://schemas.openxmlformats.org/officeDocument/2006/relationships/slide" Target="slides/slide12.xml"/><Relationship Id="rId33" Type="http://schemas.openxmlformats.org/officeDocument/2006/relationships/slide" Target="slides/slide11.xml"/><Relationship Id="rId32" Type="http://schemas.openxmlformats.org/officeDocument/2006/relationships/slide" Target="slides/slide10.xml"/><Relationship Id="rId31" Type="http://schemas.openxmlformats.org/officeDocument/2006/relationships/slide" Target="slides/slide9.xml"/><Relationship Id="rId30" Type="http://schemas.openxmlformats.org/officeDocument/2006/relationships/slide" Target="slides/slide8.xml"/><Relationship Id="rId3" Type="http://schemas.openxmlformats.org/officeDocument/2006/relationships/slideMaster" Target="slideMasters/slideMaster2.xml"/><Relationship Id="rId29" Type="http://schemas.openxmlformats.org/officeDocument/2006/relationships/notesMaster" Target="notesMasters/notesMaster1.xml"/><Relationship Id="rId28" Type="http://schemas.openxmlformats.org/officeDocument/2006/relationships/slide" Target="slides/slide7.xml"/><Relationship Id="rId27" Type="http://schemas.openxmlformats.org/officeDocument/2006/relationships/slide" Target="slides/slide6.xml"/><Relationship Id="rId26" Type="http://schemas.openxmlformats.org/officeDocument/2006/relationships/slide" Target="slides/slide5.xml"/><Relationship Id="rId25" Type="http://schemas.openxmlformats.org/officeDocument/2006/relationships/slide" Target="slides/slide4.xml"/><Relationship Id="rId24" Type="http://schemas.openxmlformats.org/officeDocument/2006/relationships/slide" Target="slides/slide3.xml"/><Relationship Id="rId23" Type="http://schemas.openxmlformats.org/officeDocument/2006/relationships/slide" Target="slides/slide2.xml"/><Relationship Id="rId22" Type="http://schemas.openxmlformats.org/officeDocument/2006/relationships/slide" Target="slides/slide1.xml"/><Relationship Id="rId21" Type="http://schemas.openxmlformats.org/officeDocument/2006/relationships/slideMaster" Target="slideMasters/slideMaster20.xml"/><Relationship Id="rId20" Type="http://schemas.openxmlformats.org/officeDocument/2006/relationships/slideMaster" Target="slideMasters/slideMaster19.xml"/><Relationship Id="rId2" Type="http://schemas.openxmlformats.org/officeDocument/2006/relationships/theme" Target="theme/theme1.xml"/><Relationship Id="rId19" Type="http://schemas.openxmlformats.org/officeDocument/2006/relationships/slideMaster" Target="slideMasters/slideMaster18.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2F2C2221-910B-4C01-8EBE-5C36DED797B4}"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15F9951-CD82-4F0E-BC4B-1187C33F1C87}"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7ABB46D-A972-4E3E-9247-6EDD2A3E237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52C0A75-0333-4D74-8E37-72AF2C67412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AE27036B-706D-4596-8089-6E1A07A098A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3"/>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4"/>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96173458-C422-4203-9CA9-B7226AF90273}"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2"/>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448FF99-A751-4CE9-9980-F68B7A366E4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50435356-0F82-42DA-AECA-65084ACE7330}"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15F9951-CD82-4F0E-BC4B-1187C33F1C87}"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808DDB1-6332-43B5-95F1-5B82AABADD3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a:noFill/>
          </a:ln>
        </p:spPr>
        <p:txBody>
          <a:bodyPr/>
          <a:lstStyle/>
          <a:p>
            <a:pPr lvl="0" fontAlgn="base"/>
            <a:r>
              <a:rPr lang="zh-CN" altLang="en-US" strike="noStrike" noProof="1" dirty="0"/>
              <a:t>单击此处编辑母版标题样式</a:t>
            </a:r>
            <a:endParaRPr lang="zh-CN" altLang="en-US" strike="noStrike" noProof="1" dirty="0"/>
          </a:p>
        </p:txBody>
      </p:sp>
      <p:sp>
        <p:nvSpPr>
          <p:cNvPr id="1027" name="文本占位符 1026"/>
          <p:cNvSpPr>
            <a:spLocks noGrp="1"/>
          </p:cNvSpPr>
          <p:nvPr>
            <p:ph type="body" idx="1"/>
          </p:nvPr>
        </p:nvSpPr>
        <p:spPr>
          <a:xfrm>
            <a:off x="457200" y="1600200"/>
            <a:ext cx="8229600" cy="4525963"/>
          </a:xfrm>
          <a:prstGeom prst="rect">
            <a:avLst/>
          </a:prstGeom>
          <a:noFill/>
          <a:ln>
            <a:noFill/>
          </a:ln>
        </p:spPr>
        <p:txBody>
          <a:bodyPr/>
          <a:lstStyle/>
          <a:p>
            <a:pPr lvl="0" fontAlgn="base"/>
            <a:r>
              <a:rPr lang="zh-CN" altLang="en-US" strike="noStrike" noProof="1" dirty="0"/>
              <a:t>单击此处编辑母版文本样式</a:t>
            </a:r>
            <a:endParaRPr lang="zh-CN" altLang="en-US" strike="noStrike" noProof="1" dirty="0"/>
          </a:p>
          <a:p>
            <a:pPr lvl="1" fontAlgn="base"/>
            <a:r>
              <a:rPr lang="zh-CN" altLang="en-US" strike="noStrike" noProof="1" dirty="0"/>
              <a:t>第二级</a:t>
            </a:r>
            <a:endParaRPr lang="zh-CN" altLang="en-US" strike="noStrike" noProof="1" dirty="0"/>
          </a:p>
          <a:p>
            <a:pPr lvl="2" fontAlgn="base"/>
            <a:r>
              <a:rPr lang="zh-CN" altLang="en-US" strike="noStrike" noProof="1" dirty="0"/>
              <a:t>第三级</a:t>
            </a:r>
            <a:endParaRPr lang="zh-CN" altLang="en-US" strike="noStrike" noProof="1" dirty="0"/>
          </a:p>
          <a:p>
            <a:pPr lvl="3" fontAlgn="base"/>
            <a:r>
              <a:rPr lang="zh-CN" altLang="en-US" strike="noStrike" noProof="1" dirty="0"/>
              <a:t>第四级</a:t>
            </a:r>
            <a:endParaRPr lang="zh-CN" altLang="en-US" strike="noStrike" noProof="1" dirty="0"/>
          </a:p>
          <a:p>
            <a:pPr lvl="4" fontAlgn="base"/>
            <a:r>
              <a:rPr lang="zh-CN" altLang="en-US" strike="noStrike" noProof="1" dirty="0"/>
              <a:t>第五级</a:t>
            </a:r>
            <a:endParaRPr lang="zh-CN" altLang="en-US" strike="noStrike" noProof="1" dirty="0"/>
          </a:p>
        </p:txBody>
      </p:sp>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2F2C2221-910B-4C01-8EBE-5C36DED797B4}"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808DDB1-6332-43B5-95F1-5B82AABADD3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60493C62-F4C6-4E05-B919-E41897A252B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2C0BEDF-EFAF-4472-BD3D-E43DED5B5D9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7ABB46D-A972-4E3E-9247-6EDD2A3E237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52C0A75-0333-4D74-8E37-72AF2C67412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AE27036B-706D-4596-8089-6E1A07A098A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3"/>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4"/>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96173458-C422-4203-9CA9-B7226AF90273}"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2"/>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448FF99-A751-4CE9-9980-F68B7A366E4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50435356-0F82-42DA-AECA-65084ACE7330}"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15F9951-CD82-4F0E-BC4B-1187C33F1C87}"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808DDB1-6332-43B5-95F1-5B82AABADD3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a:noFill/>
          </a:ln>
        </p:spPr>
        <p:txBody>
          <a:bodyPr/>
          <a:lstStyle/>
          <a:p>
            <a:pPr lvl="0" fontAlgn="base"/>
            <a:r>
              <a:rPr lang="zh-CN" altLang="en-US" strike="noStrike" noProof="1" dirty="0"/>
              <a:t>单击此处编辑母版标题样式</a:t>
            </a:r>
            <a:endParaRPr lang="zh-CN" altLang="en-US" strike="noStrike" noProof="1" dirty="0"/>
          </a:p>
        </p:txBody>
      </p:sp>
      <p:sp>
        <p:nvSpPr>
          <p:cNvPr id="1027" name="文本占位符 1026"/>
          <p:cNvSpPr>
            <a:spLocks noGrp="1"/>
          </p:cNvSpPr>
          <p:nvPr>
            <p:ph type="body" idx="1"/>
          </p:nvPr>
        </p:nvSpPr>
        <p:spPr>
          <a:xfrm>
            <a:off x="457200" y="1600200"/>
            <a:ext cx="8229600" cy="4525963"/>
          </a:xfrm>
          <a:prstGeom prst="rect">
            <a:avLst/>
          </a:prstGeom>
          <a:noFill/>
          <a:ln>
            <a:noFill/>
          </a:ln>
        </p:spPr>
        <p:txBody>
          <a:bodyPr/>
          <a:lstStyle/>
          <a:p>
            <a:pPr lvl="0" fontAlgn="base"/>
            <a:r>
              <a:rPr lang="zh-CN" altLang="en-US" strike="noStrike" noProof="1" dirty="0"/>
              <a:t>单击此处编辑母版文本样式</a:t>
            </a:r>
            <a:endParaRPr lang="zh-CN" altLang="en-US" strike="noStrike" noProof="1" dirty="0"/>
          </a:p>
          <a:p>
            <a:pPr lvl="1" fontAlgn="base"/>
            <a:r>
              <a:rPr lang="zh-CN" altLang="en-US" strike="noStrike" noProof="1" dirty="0"/>
              <a:t>第二级</a:t>
            </a:r>
            <a:endParaRPr lang="zh-CN" altLang="en-US" strike="noStrike" noProof="1" dirty="0"/>
          </a:p>
          <a:p>
            <a:pPr lvl="2" fontAlgn="base"/>
            <a:r>
              <a:rPr lang="zh-CN" altLang="en-US" strike="noStrike" noProof="1" dirty="0"/>
              <a:t>第三级</a:t>
            </a:r>
            <a:endParaRPr lang="zh-CN" altLang="en-US" strike="noStrike" noProof="1" dirty="0"/>
          </a:p>
          <a:p>
            <a:pPr lvl="3" fontAlgn="base"/>
            <a:r>
              <a:rPr lang="zh-CN" altLang="en-US" strike="noStrike" noProof="1" dirty="0"/>
              <a:t>第四级</a:t>
            </a:r>
            <a:endParaRPr lang="zh-CN" altLang="en-US" strike="noStrike" noProof="1" dirty="0"/>
          </a:p>
          <a:p>
            <a:pPr lvl="4" fontAlgn="base"/>
            <a:r>
              <a:rPr lang="zh-CN" altLang="en-US" strike="noStrike" noProof="1" dirty="0"/>
              <a:t>第五级</a:t>
            </a:r>
            <a:endParaRPr lang="zh-CN" altLang="en-US" strike="noStrike" noProof="1" dirty="0"/>
          </a:p>
        </p:txBody>
      </p:sp>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a:noFill/>
          </a:ln>
        </p:spPr>
        <p:txBody>
          <a:bodyPr/>
          <a:lstStyle/>
          <a:p>
            <a:pPr lvl="0" fontAlgn="base"/>
            <a:r>
              <a:rPr lang="zh-CN" altLang="en-US" strike="noStrike" noProof="1" dirty="0"/>
              <a:t>单击此处编辑母版标题样式</a:t>
            </a:r>
            <a:endParaRPr lang="zh-CN" altLang="en-US" strike="noStrike" noProof="1" dirty="0"/>
          </a:p>
        </p:txBody>
      </p:sp>
      <p:sp>
        <p:nvSpPr>
          <p:cNvPr id="1027" name="文本占位符 1026"/>
          <p:cNvSpPr>
            <a:spLocks noGrp="1"/>
          </p:cNvSpPr>
          <p:nvPr>
            <p:ph type="body" idx="1"/>
          </p:nvPr>
        </p:nvSpPr>
        <p:spPr>
          <a:xfrm>
            <a:off x="457200" y="1600200"/>
            <a:ext cx="8229600" cy="4525963"/>
          </a:xfrm>
          <a:prstGeom prst="rect">
            <a:avLst/>
          </a:prstGeom>
          <a:noFill/>
          <a:ln>
            <a:noFill/>
          </a:ln>
        </p:spPr>
        <p:txBody>
          <a:bodyPr/>
          <a:lstStyle/>
          <a:p>
            <a:pPr lvl="0" fontAlgn="base"/>
            <a:r>
              <a:rPr lang="zh-CN" altLang="en-US" strike="noStrike" noProof="1" dirty="0"/>
              <a:t>单击此处编辑母版文本样式</a:t>
            </a:r>
            <a:endParaRPr lang="zh-CN" altLang="en-US" strike="noStrike" noProof="1" dirty="0"/>
          </a:p>
          <a:p>
            <a:pPr lvl="1" fontAlgn="base"/>
            <a:r>
              <a:rPr lang="zh-CN" altLang="en-US" strike="noStrike" noProof="1" dirty="0"/>
              <a:t>第二级</a:t>
            </a:r>
            <a:endParaRPr lang="zh-CN" altLang="en-US" strike="noStrike" noProof="1" dirty="0"/>
          </a:p>
          <a:p>
            <a:pPr lvl="2" fontAlgn="base"/>
            <a:r>
              <a:rPr lang="zh-CN" altLang="en-US" strike="noStrike" noProof="1" dirty="0"/>
              <a:t>第三级</a:t>
            </a:r>
            <a:endParaRPr lang="zh-CN" altLang="en-US" strike="noStrike" noProof="1" dirty="0"/>
          </a:p>
          <a:p>
            <a:pPr lvl="3" fontAlgn="base"/>
            <a:r>
              <a:rPr lang="zh-CN" altLang="en-US" strike="noStrike" noProof="1" dirty="0"/>
              <a:t>第四级</a:t>
            </a:r>
            <a:endParaRPr lang="zh-CN" altLang="en-US" strike="noStrike" noProof="1" dirty="0"/>
          </a:p>
          <a:p>
            <a:pPr lvl="4" fontAlgn="base"/>
            <a:r>
              <a:rPr lang="zh-CN" altLang="en-US" strike="noStrike" noProof="1" dirty="0"/>
              <a:t>第五级</a:t>
            </a:r>
            <a:endParaRPr lang="zh-CN" altLang="en-US" strike="noStrike" noProof="1" dirty="0"/>
          </a:p>
        </p:txBody>
      </p:sp>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2F2C2221-910B-4C01-8EBE-5C36DED797B4}"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60493C62-F4C6-4E05-B919-E41897A252B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2C0BEDF-EFAF-4472-BD3D-E43DED5B5D9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7ABB46D-A972-4E3E-9247-6EDD2A3E237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52C0A75-0333-4D74-8E37-72AF2C67412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AE27036B-706D-4596-8089-6E1A07A098A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3"/>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4"/>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96173458-C422-4203-9CA9-B7226AF90273}"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2"/>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448FF99-A751-4CE9-9980-F68B7A366E4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50435356-0F82-42DA-AECA-65084ACE7330}"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2F2C2221-910B-4C01-8EBE-5C36DED797B4}"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15F9951-CD82-4F0E-BC4B-1187C33F1C87}"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808DDB1-6332-43B5-95F1-5B82AABADD3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a:noFill/>
          </a:ln>
        </p:spPr>
        <p:txBody>
          <a:bodyPr/>
          <a:lstStyle/>
          <a:p>
            <a:pPr lvl="0" fontAlgn="base"/>
            <a:r>
              <a:rPr lang="zh-CN" altLang="en-US" strike="noStrike" noProof="1" dirty="0"/>
              <a:t>单击此处编辑母版标题样式</a:t>
            </a:r>
            <a:endParaRPr lang="zh-CN" altLang="en-US" strike="noStrike" noProof="1" dirty="0"/>
          </a:p>
        </p:txBody>
      </p:sp>
      <p:sp>
        <p:nvSpPr>
          <p:cNvPr id="1027" name="文本占位符 1026"/>
          <p:cNvSpPr>
            <a:spLocks noGrp="1"/>
          </p:cNvSpPr>
          <p:nvPr>
            <p:ph type="body" idx="1"/>
          </p:nvPr>
        </p:nvSpPr>
        <p:spPr>
          <a:xfrm>
            <a:off x="457200" y="1600200"/>
            <a:ext cx="8229600" cy="4525963"/>
          </a:xfrm>
          <a:prstGeom prst="rect">
            <a:avLst/>
          </a:prstGeom>
          <a:noFill/>
          <a:ln>
            <a:noFill/>
          </a:ln>
        </p:spPr>
        <p:txBody>
          <a:bodyPr/>
          <a:lstStyle/>
          <a:p>
            <a:pPr lvl="0" fontAlgn="base"/>
            <a:r>
              <a:rPr lang="zh-CN" altLang="en-US" strike="noStrike" noProof="1" dirty="0"/>
              <a:t>单击此处编辑母版文本样式</a:t>
            </a:r>
            <a:endParaRPr lang="zh-CN" altLang="en-US" strike="noStrike" noProof="1" dirty="0"/>
          </a:p>
          <a:p>
            <a:pPr lvl="1" fontAlgn="base"/>
            <a:r>
              <a:rPr lang="zh-CN" altLang="en-US" strike="noStrike" noProof="1" dirty="0"/>
              <a:t>第二级</a:t>
            </a:r>
            <a:endParaRPr lang="zh-CN" altLang="en-US" strike="noStrike" noProof="1" dirty="0"/>
          </a:p>
          <a:p>
            <a:pPr lvl="2" fontAlgn="base"/>
            <a:r>
              <a:rPr lang="zh-CN" altLang="en-US" strike="noStrike" noProof="1" dirty="0"/>
              <a:t>第三级</a:t>
            </a:r>
            <a:endParaRPr lang="zh-CN" altLang="en-US" strike="noStrike" noProof="1" dirty="0"/>
          </a:p>
          <a:p>
            <a:pPr lvl="3" fontAlgn="base"/>
            <a:r>
              <a:rPr lang="zh-CN" altLang="en-US" strike="noStrike" noProof="1" dirty="0"/>
              <a:t>第四级</a:t>
            </a:r>
            <a:endParaRPr lang="zh-CN" altLang="en-US" strike="noStrike" noProof="1" dirty="0"/>
          </a:p>
          <a:p>
            <a:pPr lvl="4" fontAlgn="base"/>
            <a:r>
              <a:rPr lang="zh-CN" altLang="en-US" strike="noStrike" noProof="1" dirty="0"/>
              <a:t>第五级</a:t>
            </a:r>
            <a:endParaRPr lang="zh-CN" altLang="en-US" strike="noStrike" noProof="1" dirty="0"/>
          </a:p>
        </p:txBody>
      </p:sp>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2F2C2221-910B-4C01-8EBE-5C36DED797B4}"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60493C62-F4C6-4E05-B919-E41897A252B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2C0BEDF-EFAF-4472-BD3D-E43DED5B5D9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7ABB46D-A972-4E3E-9247-6EDD2A3E237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52C0A75-0333-4D74-8E37-72AF2C67412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AE27036B-706D-4596-8089-6E1A07A098A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3"/>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4"/>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96173458-C422-4203-9CA9-B7226AF90273}"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2"/>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60493C62-F4C6-4E05-B919-E41897A252B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448FF99-A751-4CE9-9980-F68B7A366E4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50435356-0F82-42DA-AECA-65084ACE7330}"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15F9951-CD82-4F0E-BC4B-1187C33F1C87}"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808DDB1-6332-43B5-95F1-5B82AABADD3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a:noFill/>
          </a:ln>
        </p:spPr>
        <p:txBody>
          <a:bodyPr/>
          <a:lstStyle/>
          <a:p>
            <a:pPr lvl="0" fontAlgn="base"/>
            <a:r>
              <a:rPr lang="zh-CN" altLang="en-US" strike="noStrike" noProof="1" dirty="0"/>
              <a:t>单击此处编辑母版标题样式</a:t>
            </a:r>
            <a:endParaRPr lang="zh-CN" altLang="en-US" strike="noStrike" noProof="1" dirty="0"/>
          </a:p>
        </p:txBody>
      </p:sp>
      <p:sp>
        <p:nvSpPr>
          <p:cNvPr id="1027" name="文本占位符 1026"/>
          <p:cNvSpPr>
            <a:spLocks noGrp="1"/>
          </p:cNvSpPr>
          <p:nvPr>
            <p:ph type="body" idx="1"/>
          </p:nvPr>
        </p:nvSpPr>
        <p:spPr>
          <a:xfrm>
            <a:off x="457200" y="1600200"/>
            <a:ext cx="8229600" cy="4525963"/>
          </a:xfrm>
          <a:prstGeom prst="rect">
            <a:avLst/>
          </a:prstGeom>
          <a:noFill/>
          <a:ln>
            <a:noFill/>
          </a:ln>
        </p:spPr>
        <p:txBody>
          <a:bodyPr/>
          <a:lstStyle/>
          <a:p>
            <a:pPr lvl="0" fontAlgn="base"/>
            <a:r>
              <a:rPr lang="zh-CN" altLang="en-US" strike="noStrike" noProof="1" dirty="0"/>
              <a:t>单击此处编辑母版文本样式</a:t>
            </a:r>
            <a:endParaRPr lang="zh-CN" altLang="en-US" strike="noStrike" noProof="1" dirty="0"/>
          </a:p>
          <a:p>
            <a:pPr lvl="1" fontAlgn="base"/>
            <a:r>
              <a:rPr lang="zh-CN" altLang="en-US" strike="noStrike" noProof="1" dirty="0"/>
              <a:t>第二级</a:t>
            </a:r>
            <a:endParaRPr lang="zh-CN" altLang="en-US" strike="noStrike" noProof="1" dirty="0"/>
          </a:p>
          <a:p>
            <a:pPr lvl="2" fontAlgn="base"/>
            <a:r>
              <a:rPr lang="zh-CN" altLang="en-US" strike="noStrike" noProof="1" dirty="0"/>
              <a:t>第三级</a:t>
            </a:r>
            <a:endParaRPr lang="zh-CN" altLang="en-US" strike="noStrike" noProof="1" dirty="0"/>
          </a:p>
          <a:p>
            <a:pPr lvl="3" fontAlgn="base"/>
            <a:r>
              <a:rPr lang="zh-CN" altLang="en-US" strike="noStrike" noProof="1" dirty="0"/>
              <a:t>第四级</a:t>
            </a:r>
            <a:endParaRPr lang="zh-CN" altLang="en-US" strike="noStrike" noProof="1" dirty="0"/>
          </a:p>
          <a:p>
            <a:pPr lvl="4" fontAlgn="base"/>
            <a:r>
              <a:rPr lang="zh-CN" altLang="en-US" strike="noStrike" noProof="1" dirty="0"/>
              <a:t>第五级</a:t>
            </a:r>
            <a:endParaRPr lang="zh-CN" altLang="en-US" strike="noStrike" noProof="1" dirty="0"/>
          </a:p>
        </p:txBody>
      </p:sp>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2F2C2221-910B-4C01-8EBE-5C36DED797B4}"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60493C62-F4C6-4E05-B919-E41897A252B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2C0BEDF-EFAF-4472-BD3D-E43DED5B5D9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7ABB46D-A972-4E3E-9247-6EDD2A3E237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52C0A75-0333-4D74-8E37-72AF2C67412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2C0BEDF-EFAF-4472-BD3D-E43DED5B5D9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AE27036B-706D-4596-8089-6E1A07A098A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3"/>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4"/>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96173458-C422-4203-9CA9-B7226AF90273}"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2"/>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448FF99-A751-4CE9-9980-F68B7A366E4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50435356-0F82-42DA-AECA-65084ACE7330}"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15F9951-CD82-4F0E-BC4B-1187C33F1C87}"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808DDB1-6332-43B5-95F1-5B82AABADD3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a:noFill/>
          </a:ln>
        </p:spPr>
        <p:txBody>
          <a:bodyPr/>
          <a:lstStyle/>
          <a:p>
            <a:pPr lvl="0" fontAlgn="base"/>
            <a:r>
              <a:rPr lang="zh-CN" altLang="en-US" strike="noStrike" noProof="1" dirty="0"/>
              <a:t>单击此处编辑母版标题样式</a:t>
            </a:r>
            <a:endParaRPr lang="zh-CN" altLang="en-US" strike="noStrike" noProof="1" dirty="0"/>
          </a:p>
        </p:txBody>
      </p:sp>
      <p:sp>
        <p:nvSpPr>
          <p:cNvPr id="1027" name="文本占位符 1026"/>
          <p:cNvSpPr>
            <a:spLocks noGrp="1"/>
          </p:cNvSpPr>
          <p:nvPr>
            <p:ph type="body" idx="1"/>
          </p:nvPr>
        </p:nvSpPr>
        <p:spPr>
          <a:xfrm>
            <a:off x="457200" y="1600200"/>
            <a:ext cx="8229600" cy="4525963"/>
          </a:xfrm>
          <a:prstGeom prst="rect">
            <a:avLst/>
          </a:prstGeom>
          <a:noFill/>
          <a:ln>
            <a:noFill/>
          </a:ln>
        </p:spPr>
        <p:txBody>
          <a:bodyPr/>
          <a:lstStyle/>
          <a:p>
            <a:pPr lvl="0" fontAlgn="base"/>
            <a:r>
              <a:rPr lang="zh-CN" altLang="en-US" strike="noStrike" noProof="1" dirty="0"/>
              <a:t>单击此处编辑母版文本样式</a:t>
            </a:r>
            <a:endParaRPr lang="zh-CN" altLang="en-US" strike="noStrike" noProof="1" dirty="0"/>
          </a:p>
          <a:p>
            <a:pPr lvl="1" fontAlgn="base"/>
            <a:r>
              <a:rPr lang="zh-CN" altLang="en-US" strike="noStrike" noProof="1" dirty="0"/>
              <a:t>第二级</a:t>
            </a:r>
            <a:endParaRPr lang="zh-CN" altLang="en-US" strike="noStrike" noProof="1" dirty="0"/>
          </a:p>
          <a:p>
            <a:pPr lvl="2" fontAlgn="base"/>
            <a:r>
              <a:rPr lang="zh-CN" altLang="en-US" strike="noStrike" noProof="1" dirty="0"/>
              <a:t>第三级</a:t>
            </a:r>
            <a:endParaRPr lang="zh-CN" altLang="en-US" strike="noStrike" noProof="1" dirty="0"/>
          </a:p>
          <a:p>
            <a:pPr lvl="3" fontAlgn="base"/>
            <a:r>
              <a:rPr lang="zh-CN" altLang="en-US" strike="noStrike" noProof="1" dirty="0"/>
              <a:t>第四级</a:t>
            </a:r>
            <a:endParaRPr lang="zh-CN" altLang="en-US" strike="noStrike" noProof="1" dirty="0"/>
          </a:p>
          <a:p>
            <a:pPr lvl="4" fontAlgn="base"/>
            <a:r>
              <a:rPr lang="zh-CN" altLang="en-US" strike="noStrike" noProof="1" dirty="0"/>
              <a:t>第五级</a:t>
            </a:r>
            <a:endParaRPr lang="zh-CN" altLang="en-US" strike="noStrike" noProof="1" dirty="0"/>
          </a:p>
        </p:txBody>
      </p:sp>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2F2C2221-910B-4C01-8EBE-5C36DED797B4}"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60493C62-F4C6-4E05-B919-E41897A252B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2C0BEDF-EFAF-4472-BD3D-E43DED5B5D9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7ABB46D-A972-4E3E-9247-6EDD2A3E237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7ABB46D-A972-4E3E-9247-6EDD2A3E237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52C0A75-0333-4D74-8E37-72AF2C67412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AE27036B-706D-4596-8089-6E1A07A098A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3"/>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4"/>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96173458-C422-4203-9CA9-B7226AF90273}"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2"/>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448FF99-A751-4CE9-9980-F68B7A366E4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50435356-0F82-42DA-AECA-65084ACE7330}"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15F9951-CD82-4F0E-BC4B-1187C33F1C87}"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808DDB1-6332-43B5-95F1-5B82AABADD3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a:noFill/>
          </a:ln>
        </p:spPr>
        <p:txBody>
          <a:bodyPr/>
          <a:lstStyle/>
          <a:p>
            <a:pPr lvl="0" fontAlgn="base"/>
            <a:r>
              <a:rPr lang="zh-CN" altLang="en-US" strike="noStrike" noProof="1" dirty="0"/>
              <a:t>单击此处编辑母版标题样式</a:t>
            </a:r>
            <a:endParaRPr lang="zh-CN" altLang="en-US" strike="noStrike" noProof="1" dirty="0"/>
          </a:p>
        </p:txBody>
      </p:sp>
      <p:sp>
        <p:nvSpPr>
          <p:cNvPr id="1027" name="文本占位符 1026"/>
          <p:cNvSpPr>
            <a:spLocks noGrp="1"/>
          </p:cNvSpPr>
          <p:nvPr>
            <p:ph type="body" idx="1"/>
          </p:nvPr>
        </p:nvSpPr>
        <p:spPr>
          <a:xfrm>
            <a:off x="457200" y="1600200"/>
            <a:ext cx="8229600" cy="4525963"/>
          </a:xfrm>
          <a:prstGeom prst="rect">
            <a:avLst/>
          </a:prstGeom>
          <a:noFill/>
          <a:ln>
            <a:noFill/>
          </a:ln>
        </p:spPr>
        <p:txBody>
          <a:bodyPr/>
          <a:lstStyle/>
          <a:p>
            <a:pPr lvl="0" fontAlgn="base"/>
            <a:r>
              <a:rPr lang="zh-CN" altLang="en-US" strike="noStrike" noProof="1" dirty="0"/>
              <a:t>单击此处编辑母版文本样式</a:t>
            </a:r>
            <a:endParaRPr lang="zh-CN" altLang="en-US" strike="noStrike" noProof="1" dirty="0"/>
          </a:p>
          <a:p>
            <a:pPr lvl="1" fontAlgn="base"/>
            <a:r>
              <a:rPr lang="zh-CN" altLang="en-US" strike="noStrike" noProof="1" dirty="0"/>
              <a:t>第二级</a:t>
            </a:r>
            <a:endParaRPr lang="zh-CN" altLang="en-US" strike="noStrike" noProof="1" dirty="0"/>
          </a:p>
          <a:p>
            <a:pPr lvl="2" fontAlgn="base"/>
            <a:r>
              <a:rPr lang="zh-CN" altLang="en-US" strike="noStrike" noProof="1" dirty="0"/>
              <a:t>第三级</a:t>
            </a:r>
            <a:endParaRPr lang="zh-CN" altLang="en-US" strike="noStrike" noProof="1" dirty="0"/>
          </a:p>
          <a:p>
            <a:pPr lvl="3" fontAlgn="base"/>
            <a:r>
              <a:rPr lang="zh-CN" altLang="en-US" strike="noStrike" noProof="1" dirty="0"/>
              <a:t>第四级</a:t>
            </a:r>
            <a:endParaRPr lang="zh-CN" altLang="en-US" strike="noStrike" noProof="1" dirty="0"/>
          </a:p>
          <a:p>
            <a:pPr lvl="4" fontAlgn="base"/>
            <a:r>
              <a:rPr lang="zh-CN" altLang="en-US" strike="noStrike" noProof="1" dirty="0"/>
              <a:t>第五级</a:t>
            </a:r>
            <a:endParaRPr lang="zh-CN" altLang="en-US" strike="noStrike" noProof="1" dirty="0"/>
          </a:p>
        </p:txBody>
      </p:sp>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2F2C2221-910B-4C01-8EBE-5C36DED797B4}"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52C0A75-0333-4D74-8E37-72AF2C67412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60493C62-F4C6-4E05-B919-E41897A252B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2C0BEDF-EFAF-4472-BD3D-E43DED5B5D9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7ABB46D-A972-4E3E-9247-6EDD2A3E237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52C0A75-0333-4D74-8E37-72AF2C67412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AE27036B-706D-4596-8089-6E1A07A098A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3"/>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4"/>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96173458-C422-4203-9CA9-B7226AF90273}"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2"/>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448FF99-A751-4CE9-9980-F68B7A366E4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50435356-0F82-42DA-AECA-65084ACE7330}"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15F9951-CD82-4F0E-BC4B-1187C33F1C87}"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808DDB1-6332-43B5-95F1-5B82AABADD3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AE27036B-706D-4596-8089-6E1A07A098A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3"/>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4"/>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a:noFill/>
          </a:ln>
        </p:spPr>
        <p:txBody>
          <a:bodyPr/>
          <a:lstStyle/>
          <a:p>
            <a:pPr lvl="0" fontAlgn="base"/>
            <a:r>
              <a:rPr lang="zh-CN" altLang="en-US" strike="noStrike" noProof="1" dirty="0"/>
              <a:t>单击此处编辑母版标题样式</a:t>
            </a:r>
            <a:endParaRPr lang="zh-CN" altLang="en-US" strike="noStrike" noProof="1" dirty="0"/>
          </a:p>
        </p:txBody>
      </p:sp>
      <p:sp>
        <p:nvSpPr>
          <p:cNvPr id="1027" name="文本占位符 1026"/>
          <p:cNvSpPr>
            <a:spLocks noGrp="1"/>
          </p:cNvSpPr>
          <p:nvPr>
            <p:ph type="body" idx="1"/>
          </p:nvPr>
        </p:nvSpPr>
        <p:spPr>
          <a:xfrm>
            <a:off x="457200" y="1600200"/>
            <a:ext cx="8229600" cy="4525963"/>
          </a:xfrm>
          <a:prstGeom prst="rect">
            <a:avLst/>
          </a:prstGeom>
          <a:noFill/>
          <a:ln>
            <a:noFill/>
          </a:ln>
        </p:spPr>
        <p:txBody>
          <a:bodyPr/>
          <a:lstStyle/>
          <a:p>
            <a:pPr lvl="0" fontAlgn="base"/>
            <a:r>
              <a:rPr lang="zh-CN" altLang="en-US" strike="noStrike" noProof="1" dirty="0"/>
              <a:t>单击此处编辑母版文本样式</a:t>
            </a:r>
            <a:endParaRPr lang="zh-CN" altLang="en-US" strike="noStrike" noProof="1" dirty="0"/>
          </a:p>
          <a:p>
            <a:pPr lvl="1" fontAlgn="base"/>
            <a:r>
              <a:rPr lang="zh-CN" altLang="en-US" strike="noStrike" noProof="1" dirty="0"/>
              <a:t>第二级</a:t>
            </a:r>
            <a:endParaRPr lang="zh-CN" altLang="en-US" strike="noStrike" noProof="1" dirty="0"/>
          </a:p>
          <a:p>
            <a:pPr lvl="2" fontAlgn="base"/>
            <a:r>
              <a:rPr lang="zh-CN" altLang="en-US" strike="noStrike" noProof="1" dirty="0"/>
              <a:t>第三级</a:t>
            </a:r>
            <a:endParaRPr lang="zh-CN" altLang="en-US" strike="noStrike" noProof="1" dirty="0"/>
          </a:p>
          <a:p>
            <a:pPr lvl="3" fontAlgn="base"/>
            <a:r>
              <a:rPr lang="zh-CN" altLang="en-US" strike="noStrike" noProof="1" dirty="0"/>
              <a:t>第四级</a:t>
            </a:r>
            <a:endParaRPr lang="zh-CN" altLang="en-US" strike="noStrike" noProof="1" dirty="0"/>
          </a:p>
          <a:p>
            <a:pPr lvl="4" fontAlgn="base"/>
            <a:r>
              <a:rPr lang="zh-CN" altLang="en-US" strike="noStrike" noProof="1" dirty="0"/>
              <a:t>第五级</a:t>
            </a:r>
            <a:endParaRPr lang="zh-CN" altLang="en-US" strike="noStrike" noProof="1" dirty="0"/>
          </a:p>
        </p:txBody>
      </p:sp>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2F2C2221-910B-4C01-8EBE-5C36DED797B4}"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60493C62-F4C6-4E05-B919-E41897A252B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2C0BEDF-EFAF-4472-BD3D-E43DED5B5D9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7ABB46D-A972-4E3E-9247-6EDD2A3E237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52C0A75-0333-4D74-8E37-72AF2C67412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AE27036B-706D-4596-8089-6E1A07A098A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3"/>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4"/>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96173458-C422-4203-9CA9-B7226AF90273}"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2"/>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448FF99-A751-4CE9-9980-F68B7A366E4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50435356-0F82-42DA-AECA-65084ACE7330}"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96173458-C422-4203-9CA9-B7226AF90273}"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2"/>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15F9951-CD82-4F0E-BC4B-1187C33F1C87}"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808DDB1-6332-43B5-95F1-5B82AABADD3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a:noFill/>
          </a:ln>
        </p:spPr>
        <p:txBody>
          <a:bodyPr/>
          <a:lstStyle/>
          <a:p>
            <a:pPr lvl="0" fontAlgn="base"/>
            <a:r>
              <a:rPr lang="zh-CN" altLang="en-US" strike="noStrike" noProof="1" dirty="0"/>
              <a:t>单击此处编辑母版标题样式</a:t>
            </a:r>
            <a:endParaRPr lang="zh-CN" altLang="en-US" strike="noStrike" noProof="1" dirty="0"/>
          </a:p>
        </p:txBody>
      </p:sp>
      <p:sp>
        <p:nvSpPr>
          <p:cNvPr id="1027" name="文本占位符 1026"/>
          <p:cNvSpPr>
            <a:spLocks noGrp="1"/>
          </p:cNvSpPr>
          <p:nvPr>
            <p:ph type="body" idx="1"/>
          </p:nvPr>
        </p:nvSpPr>
        <p:spPr>
          <a:xfrm>
            <a:off x="457200" y="1600200"/>
            <a:ext cx="8229600" cy="4525963"/>
          </a:xfrm>
          <a:prstGeom prst="rect">
            <a:avLst/>
          </a:prstGeom>
          <a:noFill/>
          <a:ln>
            <a:noFill/>
          </a:ln>
        </p:spPr>
        <p:txBody>
          <a:bodyPr/>
          <a:lstStyle/>
          <a:p>
            <a:pPr lvl="0" fontAlgn="base"/>
            <a:r>
              <a:rPr lang="zh-CN" altLang="en-US" strike="noStrike" noProof="1" dirty="0"/>
              <a:t>单击此处编辑母版文本样式</a:t>
            </a:r>
            <a:endParaRPr lang="zh-CN" altLang="en-US" strike="noStrike" noProof="1" dirty="0"/>
          </a:p>
          <a:p>
            <a:pPr lvl="1" fontAlgn="base"/>
            <a:r>
              <a:rPr lang="zh-CN" altLang="en-US" strike="noStrike" noProof="1" dirty="0"/>
              <a:t>第二级</a:t>
            </a:r>
            <a:endParaRPr lang="zh-CN" altLang="en-US" strike="noStrike" noProof="1" dirty="0"/>
          </a:p>
          <a:p>
            <a:pPr lvl="2" fontAlgn="base"/>
            <a:r>
              <a:rPr lang="zh-CN" altLang="en-US" strike="noStrike" noProof="1" dirty="0"/>
              <a:t>第三级</a:t>
            </a:r>
            <a:endParaRPr lang="zh-CN" altLang="en-US" strike="noStrike" noProof="1" dirty="0"/>
          </a:p>
          <a:p>
            <a:pPr lvl="3" fontAlgn="base"/>
            <a:r>
              <a:rPr lang="zh-CN" altLang="en-US" strike="noStrike" noProof="1" dirty="0"/>
              <a:t>第四级</a:t>
            </a:r>
            <a:endParaRPr lang="zh-CN" altLang="en-US" strike="noStrike" noProof="1" dirty="0"/>
          </a:p>
          <a:p>
            <a:pPr lvl="4" fontAlgn="base"/>
            <a:r>
              <a:rPr lang="zh-CN" altLang="en-US" strike="noStrike" noProof="1" dirty="0"/>
              <a:t>第五级</a:t>
            </a:r>
            <a:endParaRPr lang="zh-CN" altLang="en-US" strike="noStrike" noProof="1" dirty="0"/>
          </a:p>
        </p:txBody>
      </p:sp>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2F2C2221-910B-4C01-8EBE-5C36DED797B4}"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60493C62-F4C6-4E05-B919-E41897A252B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2C0BEDF-EFAF-4472-BD3D-E43DED5B5D9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7ABB46D-A972-4E3E-9247-6EDD2A3E237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52C0A75-0333-4D74-8E37-72AF2C67412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AE27036B-706D-4596-8089-6E1A07A098A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3"/>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4"/>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96173458-C422-4203-9CA9-B7226AF90273}"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2"/>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60493C62-F4C6-4E05-B919-E41897A252B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448FF99-A751-4CE9-9980-F68B7A366E4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448FF99-A751-4CE9-9980-F68B7A366E4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50435356-0F82-42DA-AECA-65084ACE7330}"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15F9951-CD82-4F0E-BC4B-1187C33F1C87}"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808DDB1-6332-43B5-95F1-5B82AABADD3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a:noFill/>
          </a:ln>
        </p:spPr>
        <p:txBody>
          <a:bodyPr/>
          <a:lstStyle/>
          <a:p>
            <a:pPr lvl="0" fontAlgn="base"/>
            <a:r>
              <a:rPr lang="zh-CN" altLang="en-US" strike="noStrike" noProof="1" dirty="0"/>
              <a:t>单击此处编辑母版标题样式</a:t>
            </a:r>
            <a:endParaRPr lang="zh-CN" altLang="en-US" strike="noStrike" noProof="1" dirty="0"/>
          </a:p>
        </p:txBody>
      </p:sp>
      <p:sp>
        <p:nvSpPr>
          <p:cNvPr id="1027" name="文本占位符 1026"/>
          <p:cNvSpPr>
            <a:spLocks noGrp="1"/>
          </p:cNvSpPr>
          <p:nvPr>
            <p:ph type="body" idx="1"/>
          </p:nvPr>
        </p:nvSpPr>
        <p:spPr>
          <a:xfrm>
            <a:off x="457200" y="1600200"/>
            <a:ext cx="8229600" cy="4525963"/>
          </a:xfrm>
          <a:prstGeom prst="rect">
            <a:avLst/>
          </a:prstGeom>
          <a:noFill/>
          <a:ln>
            <a:noFill/>
          </a:ln>
        </p:spPr>
        <p:txBody>
          <a:bodyPr/>
          <a:lstStyle/>
          <a:p>
            <a:pPr lvl="0" fontAlgn="base"/>
            <a:r>
              <a:rPr lang="zh-CN" altLang="en-US" strike="noStrike" noProof="1" dirty="0"/>
              <a:t>单击此处编辑母版文本样式</a:t>
            </a:r>
            <a:endParaRPr lang="zh-CN" altLang="en-US" strike="noStrike" noProof="1" dirty="0"/>
          </a:p>
          <a:p>
            <a:pPr lvl="1" fontAlgn="base"/>
            <a:r>
              <a:rPr lang="zh-CN" altLang="en-US" strike="noStrike" noProof="1" dirty="0"/>
              <a:t>第二级</a:t>
            </a:r>
            <a:endParaRPr lang="zh-CN" altLang="en-US" strike="noStrike" noProof="1" dirty="0"/>
          </a:p>
          <a:p>
            <a:pPr lvl="2" fontAlgn="base"/>
            <a:r>
              <a:rPr lang="zh-CN" altLang="en-US" strike="noStrike" noProof="1" dirty="0"/>
              <a:t>第三级</a:t>
            </a:r>
            <a:endParaRPr lang="zh-CN" altLang="en-US" strike="noStrike" noProof="1" dirty="0"/>
          </a:p>
          <a:p>
            <a:pPr lvl="3" fontAlgn="base"/>
            <a:r>
              <a:rPr lang="zh-CN" altLang="en-US" strike="noStrike" noProof="1" dirty="0"/>
              <a:t>第四级</a:t>
            </a:r>
            <a:endParaRPr lang="zh-CN" altLang="en-US" strike="noStrike" noProof="1" dirty="0"/>
          </a:p>
          <a:p>
            <a:pPr lvl="4" fontAlgn="base"/>
            <a:r>
              <a:rPr lang="zh-CN" altLang="en-US" strike="noStrike" noProof="1" dirty="0"/>
              <a:t>第五级</a:t>
            </a:r>
            <a:endParaRPr lang="zh-CN" altLang="en-US" strike="noStrike" noProof="1" dirty="0"/>
          </a:p>
        </p:txBody>
      </p:sp>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2F2C2221-910B-4C01-8EBE-5C36DED797B4}"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60493C62-F4C6-4E05-B919-E41897A252B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2C0BEDF-EFAF-4472-BD3D-E43DED5B5D9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7ABB46D-A972-4E3E-9247-6EDD2A3E237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52C0A75-0333-4D74-8E37-72AF2C67412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50435356-0F82-42DA-AECA-65084ACE7330}"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AE27036B-706D-4596-8089-6E1A07A098A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3"/>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4"/>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96173458-C422-4203-9CA9-B7226AF90273}"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2"/>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448FF99-A751-4CE9-9980-F68B7A366E4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50435356-0F82-42DA-AECA-65084ACE7330}"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15F9951-CD82-4F0E-BC4B-1187C33F1C87}"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808DDB1-6332-43B5-95F1-5B82AABADD3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a:noFill/>
          </a:ln>
        </p:spPr>
        <p:txBody>
          <a:bodyPr/>
          <a:lstStyle/>
          <a:p>
            <a:pPr lvl="0" fontAlgn="base"/>
            <a:r>
              <a:rPr lang="zh-CN" altLang="en-US" strike="noStrike" noProof="1" dirty="0"/>
              <a:t>单击此处编辑母版标题样式</a:t>
            </a:r>
            <a:endParaRPr lang="zh-CN" altLang="en-US" strike="noStrike" noProof="1" dirty="0"/>
          </a:p>
        </p:txBody>
      </p:sp>
      <p:sp>
        <p:nvSpPr>
          <p:cNvPr id="1027" name="文本占位符 1026"/>
          <p:cNvSpPr>
            <a:spLocks noGrp="1"/>
          </p:cNvSpPr>
          <p:nvPr>
            <p:ph type="body" idx="1"/>
          </p:nvPr>
        </p:nvSpPr>
        <p:spPr>
          <a:xfrm>
            <a:off x="457200" y="1600200"/>
            <a:ext cx="8229600" cy="4525963"/>
          </a:xfrm>
          <a:prstGeom prst="rect">
            <a:avLst/>
          </a:prstGeom>
          <a:noFill/>
          <a:ln>
            <a:noFill/>
          </a:ln>
        </p:spPr>
        <p:txBody>
          <a:bodyPr/>
          <a:lstStyle/>
          <a:p>
            <a:pPr lvl="0" fontAlgn="base"/>
            <a:r>
              <a:rPr lang="zh-CN" altLang="en-US" strike="noStrike" noProof="1" dirty="0"/>
              <a:t>单击此处编辑母版文本样式</a:t>
            </a:r>
            <a:endParaRPr lang="zh-CN" altLang="en-US" strike="noStrike" noProof="1" dirty="0"/>
          </a:p>
          <a:p>
            <a:pPr lvl="1" fontAlgn="base"/>
            <a:r>
              <a:rPr lang="zh-CN" altLang="en-US" strike="noStrike" noProof="1" dirty="0"/>
              <a:t>第二级</a:t>
            </a:r>
            <a:endParaRPr lang="zh-CN" altLang="en-US" strike="noStrike" noProof="1" dirty="0"/>
          </a:p>
          <a:p>
            <a:pPr lvl="2" fontAlgn="base"/>
            <a:r>
              <a:rPr lang="zh-CN" altLang="en-US" strike="noStrike" noProof="1" dirty="0"/>
              <a:t>第三级</a:t>
            </a:r>
            <a:endParaRPr lang="zh-CN" altLang="en-US" strike="noStrike" noProof="1" dirty="0"/>
          </a:p>
          <a:p>
            <a:pPr lvl="3" fontAlgn="base"/>
            <a:r>
              <a:rPr lang="zh-CN" altLang="en-US" strike="noStrike" noProof="1" dirty="0"/>
              <a:t>第四级</a:t>
            </a:r>
            <a:endParaRPr lang="zh-CN" altLang="en-US" strike="noStrike" noProof="1" dirty="0"/>
          </a:p>
          <a:p>
            <a:pPr lvl="4" fontAlgn="base"/>
            <a:r>
              <a:rPr lang="zh-CN" altLang="en-US" strike="noStrike" noProof="1" dirty="0"/>
              <a:t>第五级</a:t>
            </a:r>
            <a:endParaRPr lang="zh-CN" altLang="en-US" strike="noStrike" noProof="1" dirty="0"/>
          </a:p>
        </p:txBody>
      </p:sp>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2F2C2221-910B-4C01-8EBE-5C36DED797B4}"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60493C62-F4C6-4E05-B919-E41897A252B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2C0BEDF-EFAF-4472-BD3D-E43DED5B5D9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15F9951-CD82-4F0E-BC4B-1187C33F1C87}"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7ABB46D-A972-4E3E-9247-6EDD2A3E237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52C0A75-0333-4D74-8E37-72AF2C67412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AE27036B-706D-4596-8089-6E1A07A098A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3"/>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4"/>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96173458-C422-4203-9CA9-B7226AF90273}"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2"/>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448FF99-A751-4CE9-9980-F68B7A366E4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50435356-0F82-42DA-AECA-65084ACE7330}"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15F9951-CD82-4F0E-BC4B-1187C33F1C87}"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808DDB1-6332-43B5-95F1-5B82AABADD3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a:noFill/>
          </a:ln>
        </p:spPr>
        <p:txBody>
          <a:bodyPr/>
          <a:lstStyle/>
          <a:p>
            <a:pPr lvl="0" fontAlgn="base"/>
            <a:r>
              <a:rPr lang="zh-CN" altLang="en-US" strike="noStrike" noProof="1" dirty="0"/>
              <a:t>单击此处编辑母版标题样式</a:t>
            </a:r>
            <a:endParaRPr lang="zh-CN" altLang="en-US" strike="noStrike" noProof="1" dirty="0"/>
          </a:p>
        </p:txBody>
      </p:sp>
      <p:sp>
        <p:nvSpPr>
          <p:cNvPr id="1027" name="文本占位符 1026"/>
          <p:cNvSpPr>
            <a:spLocks noGrp="1"/>
          </p:cNvSpPr>
          <p:nvPr>
            <p:ph type="body" idx="1"/>
          </p:nvPr>
        </p:nvSpPr>
        <p:spPr>
          <a:xfrm>
            <a:off x="457200" y="1600200"/>
            <a:ext cx="8229600" cy="4525963"/>
          </a:xfrm>
          <a:prstGeom prst="rect">
            <a:avLst/>
          </a:prstGeom>
          <a:noFill/>
          <a:ln>
            <a:noFill/>
          </a:ln>
        </p:spPr>
        <p:txBody>
          <a:bodyPr/>
          <a:lstStyle/>
          <a:p>
            <a:pPr lvl="0" fontAlgn="base"/>
            <a:r>
              <a:rPr lang="zh-CN" altLang="en-US" strike="noStrike" noProof="1" dirty="0"/>
              <a:t>单击此处编辑母版文本样式</a:t>
            </a:r>
            <a:endParaRPr lang="zh-CN" altLang="en-US" strike="noStrike" noProof="1" dirty="0"/>
          </a:p>
          <a:p>
            <a:pPr lvl="1" fontAlgn="base"/>
            <a:r>
              <a:rPr lang="zh-CN" altLang="en-US" strike="noStrike" noProof="1" dirty="0"/>
              <a:t>第二级</a:t>
            </a:r>
            <a:endParaRPr lang="zh-CN" altLang="en-US" strike="noStrike" noProof="1" dirty="0"/>
          </a:p>
          <a:p>
            <a:pPr lvl="2" fontAlgn="base"/>
            <a:r>
              <a:rPr lang="zh-CN" altLang="en-US" strike="noStrike" noProof="1" dirty="0"/>
              <a:t>第三级</a:t>
            </a:r>
            <a:endParaRPr lang="zh-CN" altLang="en-US" strike="noStrike" noProof="1" dirty="0"/>
          </a:p>
          <a:p>
            <a:pPr lvl="3" fontAlgn="base"/>
            <a:r>
              <a:rPr lang="zh-CN" altLang="en-US" strike="noStrike" noProof="1" dirty="0"/>
              <a:t>第四级</a:t>
            </a:r>
            <a:endParaRPr lang="zh-CN" altLang="en-US" strike="noStrike" noProof="1" dirty="0"/>
          </a:p>
          <a:p>
            <a:pPr lvl="4" fontAlgn="base"/>
            <a:r>
              <a:rPr lang="zh-CN" altLang="en-US" strike="noStrike" noProof="1" dirty="0"/>
              <a:t>第五级</a:t>
            </a:r>
            <a:endParaRPr lang="zh-CN" altLang="en-US" strike="noStrike" noProof="1" dirty="0"/>
          </a:p>
        </p:txBody>
      </p:sp>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2F2C2221-910B-4C01-8EBE-5C36DED797B4}"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808DDB1-6332-43B5-95F1-5B82AABADD3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60493C62-F4C6-4E05-B919-E41897A252B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2C0BEDF-EFAF-4472-BD3D-E43DED5B5D9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7ABB46D-A972-4E3E-9247-6EDD2A3E237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52C0A75-0333-4D74-8E37-72AF2C67412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AE27036B-706D-4596-8089-6E1A07A098A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3"/>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4"/>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96173458-C422-4203-9CA9-B7226AF90273}"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2"/>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448FF99-A751-4CE9-9980-F68B7A366E4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50435356-0F82-42DA-AECA-65084ACE7330}"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15F9951-CD82-4F0E-BC4B-1187C33F1C87}"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808DDB1-6332-43B5-95F1-5B82AABADD3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a:noFill/>
          </a:ln>
        </p:spPr>
        <p:txBody>
          <a:bodyPr/>
          <a:lstStyle/>
          <a:p>
            <a:pPr lvl="0" fontAlgn="base"/>
            <a:r>
              <a:rPr lang="zh-CN" altLang="en-US" strike="noStrike" noProof="1" dirty="0"/>
              <a:t>单击此处编辑母版标题样式</a:t>
            </a:r>
            <a:endParaRPr lang="zh-CN" altLang="en-US" strike="noStrike" noProof="1" dirty="0"/>
          </a:p>
        </p:txBody>
      </p:sp>
      <p:sp>
        <p:nvSpPr>
          <p:cNvPr id="1027" name="文本占位符 1026"/>
          <p:cNvSpPr>
            <a:spLocks noGrp="1"/>
          </p:cNvSpPr>
          <p:nvPr>
            <p:ph type="body" idx="1"/>
          </p:nvPr>
        </p:nvSpPr>
        <p:spPr>
          <a:xfrm>
            <a:off x="457200" y="1600200"/>
            <a:ext cx="8229600" cy="4525963"/>
          </a:xfrm>
          <a:prstGeom prst="rect">
            <a:avLst/>
          </a:prstGeom>
          <a:noFill/>
          <a:ln>
            <a:noFill/>
          </a:ln>
        </p:spPr>
        <p:txBody>
          <a:bodyPr/>
          <a:lstStyle/>
          <a:p>
            <a:pPr lvl="0" fontAlgn="base"/>
            <a:r>
              <a:rPr lang="zh-CN" altLang="en-US" strike="noStrike" noProof="1" dirty="0"/>
              <a:t>单击此处编辑母版文本样式</a:t>
            </a:r>
            <a:endParaRPr lang="zh-CN" altLang="en-US" strike="noStrike" noProof="1" dirty="0"/>
          </a:p>
          <a:p>
            <a:pPr lvl="1" fontAlgn="base"/>
            <a:r>
              <a:rPr lang="zh-CN" altLang="en-US" strike="noStrike" noProof="1" dirty="0"/>
              <a:t>第二级</a:t>
            </a:r>
            <a:endParaRPr lang="zh-CN" altLang="en-US" strike="noStrike" noProof="1" dirty="0"/>
          </a:p>
          <a:p>
            <a:pPr lvl="2" fontAlgn="base"/>
            <a:r>
              <a:rPr lang="zh-CN" altLang="en-US" strike="noStrike" noProof="1" dirty="0"/>
              <a:t>第三级</a:t>
            </a:r>
            <a:endParaRPr lang="zh-CN" altLang="en-US" strike="noStrike" noProof="1" dirty="0"/>
          </a:p>
          <a:p>
            <a:pPr lvl="3" fontAlgn="base"/>
            <a:r>
              <a:rPr lang="zh-CN" altLang="en-US" strike="noStrike" noProof="1" dirty="0"/>
              <a:t>第四级</a:t>
            </a:r>
            <a:endParaRPr lang="zh-CN" altLang="en-US" strike="noStrike" noProof="1" dirty="0"/>
          </a:p>
          <a:p>
            <a:pPr lvl="4" fontAlgn="base"/>
            <a:r>
              <a:rPr lang="zh-CN" altLang="en-US" strike="noStrike" noProof="1" dirty="0"/>
              <a:t>第五级</a:t>
            </a:r>
            <a:endParaRPr lang="zh-CN" altLang="en-US" strike="noStrike" noProof="1" dirty="0"/>
          </a:p>
        </p:txBody>
      </p:sp>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a:noFill/>
          </a:ln>
        </p:spPr>
        <p:txBody>
          <a:bodyPr/>
          <a:lstStyle/>
          <a:p>
            <a:pPr lvl="0" fontAlgn="base"/>
            <a:r>
              <a:rPr lang="zh-CN" altLang="en-US" strike="noStrike" noProof="1" dirty="0"/>
              <a:t>单击此处编辑母版标题样式</a:t>
            </a:r>
            <a:endParaRPr lang="zh-CN" altLang="en-US" strike="noStrike" noProof="1" dirty="0"/>
          </a:p>
        </p:txBody>
      </p:sp>
      <p:sp>
        <p:nvSpPr>
          <p:cNvPr id="1027" name="文本占位符 1026"/>
          <p:cNvSpPr>
            <a:spLocks noGrp="1"/>
          </p:cNvSpPr>
          <p:nvPr>
            <p:ph type="body" idx="1"/>
          </p:nvPr>
        </p:nvSpPr>
        <p:spPr>
          <a:xfrm>
            <a:off x="457200" y="1600200"/>
            <a:ext cx="8229600" cy="4525963"/>
          </a:xfrm>
          <a:prstGeom prst="rect">
            <a:avLst/>
          </a:prstGeom>
          <a:noFill/>
          <a:ln>
            <a:noFill/>
          </a:ln>
        </p:spPr>
        <p:txBody>
          <a:bodyPr/>
          <a:lstStyle/>
          <a:p>
            <a:pPr lvl="0" fontAlgn="base"/>
            <a:r>
              <a:rPr lang="zh-CN" altLang="en-US" strike="noStrike" noProof="1" dirty="0"/>
              <a:t>单击此处编辑母版文本样式</a:t>
            </a:r>
            <a:endParaRPr lang="zh-CN" altLang="en-US" strike="noStrike" noProof="1" dirty="0"/>
          </a:p>
          <a:p>
            <a:pPr lvl="1" fontAlgn="base"/>
            <a:r>
              <a:rPr lang="zh-CN" altLang="en-US" strike="noStrike" noProof="1" dirty="0"/>
              <a:t>第二级</a:t>
            </a:r>
            <a:endParaRPr lang="zh-CN" altLang="en-US" strike="noStrike" noProof="1" dirty="0"/>
          </a:p>
          <a:p>
            <a:pPr lvl="2" fontAlgn="base"/>
            <a:r>
              <a:rPr lang="zh-CN" altLang="en-US" strike="noStrike" noProof="1" dirty="0"/>
              <a:t>第三级</a:t>
            </a:r>
            <a:endParaRPr lang="zh-CN" altLang="en-US" strike="noStrike" noProof="1" dirty="0"/>
          </a:p>
          <a:p>
            <a:pPr lvl="3" fontAlgn="base"/>
            <a:r>
              <a:rPr lang="zh-CN" altLang="en-US" strike="noStrike" noProof="1" dirty="0"/>
              <a:t>第四级</a:t>
            </a:r>
            <a:endParaRPr lang="zh-CN" altLang="en-US" strike="noStrike" noProof="1" dirty="0"/>
          </a:p>
          <a:p>
            <a:pPr lvl="4" fontAlgn="base"/>
            <a:r>
              <a:rPr lang="zh-CN" altLang="en-US" strike="noStrike" noProof="1" dirty="0"/>
              <a:t>第五级</a:t>
            </a:r>
            <a:endParaRPr lang="zh-CN" altLang="en-US" strike="noStrike" noProof="1" dirty="0"/>
          </a:p>
        </p:txBody>
      </p:sp>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2F2C2221-910B-4C01-8EBE-5C36DED797B4}"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60493C62-F4C6-4E05-B919-E41897A252B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2C0BEDF-EFAF-4472-BD3D-E43DED5B5D9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7ABB46D-A972-4E3E-9247-6EDD2A3E237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52C0A75-0333-4D74-8E37-72AF2C67412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2C0BEDF-EFAF-4472-BD3D-E43DED5B5D9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AE27036B-706D-4596-8089-6E1A07A098A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3"/>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4"/>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96173458-C422-4203-9CA9-B7226AF90273}"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2"/>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448FF99-A751-4CE9-9980-F68B7A366E4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50435356-0F82-42DA-AECA-65084ACE7330}"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15F9951-CD82-4F0E-BC4B-1187C33F1C87}"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808DDB1-6332-43B5-95F1-5B82AABADD3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a:noFill/>
          </a:ln>
        </p:spPr>
        <p:txBody>
          <a:bodyPr/>
          <a:lstStyle/>
          <a:p>
            <a:pPr lvl="0" fontAlgn="base"/>
            <a:r>
              <a:rPr lang="zh-CN" altLang="en-US" strike="noStrike" noProof="1" dirty="0"/>
              <a:t>单击此处编辑母版标题样式</a:t>
            </a:r>
            <a:endParaRPr lang="zh-CN" altLang="en-US" strike="noStrike" noProof="1" dirty="0"/>
          </a:p>
        </p:txBody>
      </p:sp>
      <p:sp>
        <p:nvSpPr>
          <p:cNvPr id="1027" name="文本占位符 1026"/>
          <p:cNvSpPr>
            <a:spLocks noGrp="1"/>
          </p:cNvSpPr>
          <p:nvPr>
            <p:ph type="body" idx="1"/>
          </p:nvPr>
        </p:nvSpPr>
        <p:spPr>
          <a:xfrm>
            <a:off x="457200" y="1600200"/>
            <a:ext cx="8229600" cy="4525963"/>
          </a:xfrm>
          <a:prstGeom prst="rect">
            <a:avLst/>
          </a:prstGeom>
          <a:noFill/>
          <a:ln>
            <a:noFill/>
          </a:ln>
        </p:spPr>
        <p:txBody>
          <a:bodyPr/>
          <a:lstStyle/>
          <a:p>
            <a:pPr lvl="0" fontAlgn="base"/>
            <a:r>
              <a:rPr lang="zh-CN" altLang="en-US" strike="noStrike" noProof="1" dirty="0"/>
              <a:t>单击此处编辑母版文本样式</a:t>
            </a:r>
            <a:endParaRPr lang="zh-CN" altLang="en-US" strike="noStrike" noProof="1" dirty="0"/>
          </a:p>
          <a:p>
            <a:pPr lvl="1" fontAlgn="base"/>
            <a:r>
              <a:rPr lang="zh-CN" altLang="en-US" strike="noStrike" noProof="1" dirty="0"/>
              <a:t>第二级</a:t>
            </a:r>
            <a:endParaRPr lang="zh-CN" altLang="en-US" strike="noStrike" noProof="1" dirty="0"/>
          </a:p>
          <a:p>
            <a:pPr lvl="2" fontAlgn="base"/>
            <a:r>
              <a:rPr lang="zh-CN" altLang="en-US" strike="noStrike" noProof="1" dirty="0"/>
              <a:t>第三级</a:t>
            </a:r>
            <a:endParaRPr lang="zh-CN" altLang="en-US" strike="noStrike" noProof="1" dirty="0"/>
          </a:p>
          <a:p>
            <a:pPr lvl="3" fontAlgn="base"/>
            <a:r>
              <a:rPr lang="zh-CN" altLang="en-US" strike="noStrike" noProof="1" dirty="0"/>
              <a:t>第四级</a:t>
            </a:r>
            <a:endParaRPr lang="zh-CN" altLang="en-US" strike="noStrike" noProof="1" dirty="0"/>
          </a:p>
          <a:p>
            <a:pPr lvl="4" fontAlgn="base"/>
            <a:r>
              <a:rPr lang="zh-CN" altLang="en-US" strike="noStrike" noProof="1" dirty="0"/>
              <a:t>第五级</a:t>
            </a:r>
            <a:endParaRPr lang="zh-CN" altLang="en-US" strike="noStrike" noProof="1" dirty="0"/>
          </a:p>
        </p:txBody>
      </p:sp>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2F2C2221-910B-4C01-8EBE-5C36DED797B4}"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60493C62-F4C6-4E05-B919-E41897A252B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2C0BEDF-EFAF-4472-BD3D-E43DED5B5D9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7ABB46D-A972-4E3E-9247-6EDD2A3E237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7ABB46D-A972-4E3E-9247-6EDD2A3E237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52C0A75-0333-4D74-8E37-72AF2C67412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AE27036B-706D-4596-8089-6E1A07A098A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3"/>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4"/>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96173458-C422-4203-9CA9-B7226AF90273}"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2"/>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448FF99-A751-4CE9-9980-F68B7A366E4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50435356-0F82-42DA-AECA-65084ACE7330}"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15F9951-CD82-4F0E-BC4B-1187C33F1C87}"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808DDB1-6332-43B5-95F1-5B82AABADD3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a:noFill/>
          </a:ln>
        </p:spPr>
        <p:txBody>
          <a:bodyPr/>
          <a:lstStyle/>
          <a:p>
            <a:pPr lvl="0" fontAlgn="base"/>
            <a:r>
              <a:rPr lang="zh-CN" altLang="en-US" strike="noStrike" noProof="1" dirty="0"/>
              <a:t>单击此处编辑母版标题样式</a:t>
            </a:r>
            <a:endParaRPr lang="zh-CN" altLang="en-US" strike="noStrike" noProof="1" dirty="0"/>
          </a:p>
        </p:txBody>
      </p:sp>
      <p:sp>
        <p:nvSpPr>
          <p:cNvPr id="1027" name="文本占位符 1026"/>
          <p:cNvSpPr>
            <a:spLocks noGrp="1"/>
          </p:cNvSpPr>
          <p:nvPr>
            <p:ph type="body" idx="1"/>
          </p:nvPr>
        </p:nvSpPr>
        <p:spPr>
          <a:xfrm>
            <a:off x="457200" y="1600200"/>
            <a:ext cx="8229600" cy="4525963"/>
          </a:xfrm>
          <a:prstGeom prst="rect">
            <a:avLst/>
          </a:prstGeom>
          <a:noFill/>
          <a:ln>
            <a:noFill/>
          </a:ln>
        </p:spPr>
        <p:txBody>
          <a:bodyPr/>
          <a:lstStyle/>
          <a:p>
            <a:pPr lvl="0" fontAlgn="base"/>
            <a:r>
              <a:rPr lang="zh-CN" altLang="en-US" strike="noStrike" noProof="1" dirty="0"/>
              <a:t>单击此处编辑母版文本样式</a:t>
            </a:r>
            <a:endParaRPr lang="zh-CN" altLang="en-US" strike="noStrike" noProof="1" dirty="0"/>
          </a:p>
          <a:p>
            <a:pPr lvl="1" fontAlgn="base"/>
            <a:r>
              <a:rPr lang="zh-CN" altLang="en-US" strike="noStrike" noProof="1" dirty="0"/>
              <a:t>第二级</a:t>
            </a:r>
            <a:endParaRPr lang="zh-CN" altLang="en-US" strike="noStrike" noProof="1" dirty="0"/>
          </a:p>
          <a:p>
            <a:pPr lvl="2" fontAlgn="base"/>
            <a:r>
              <a:rPr lang="zh-CN" altLang="en-US" strike="noStrike" noProof="1" dirty="0"/>
              <a:t>第三级</a:t>
            </a:r>
            <a:endParaRPr lang="zh-CN" altLang="en-US" strike="noStrike" noProof="1" dirty="0"/>
          </a:p>
          <a:p>
            <a:pPr lvl="3" fontAlgn="base"/>
            <a:r>
              <a:rPr lang="zh-CN" altLang="en-US" strike="noStrike" noProof="1" dirty="0"/>
              <a:t>第四级</a:t>
            </a:r>
            <a:endParaRPr lang="zh-CN" altLang="en-US" strike="noStrike" noProof="1" dirty="0"/>
          </a:p>
          <a:p>
            <a:pPr lvl="4" fontAlgn="base"/>
            <a:r>
              <a:rPr lang="zh-CN" altLang="en-US" strike="noStrike" noProof="1" dirty="0"/>
              <a:t>第五级</a:t>
            </a:r>
            <a:endParaRPr lang="zh-CN" altLang="en-US" strike="noStrike" noProof="1" dirty="0"/>
          </a:p>
        </p:txBody>
      </p:sp>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2F2C2221-910B-4C01-8EBE-5C36DED797B4}"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52C0A75-0333-4D74-8E37-72AF2C67412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60493C62-F4C6-4E05-B919-E41897A252B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2C0BEDF-EFAF-4472-BD3D-E43DED5B5D9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7ABB46D-A972-4E3E-9247-6EDD2A3E237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52C0A75-0333-4D74-8E37-72AF2C67412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AE27036B-706D-4596-8089-6E1A07A098A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3"/>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4"/>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96173458-C422-4203-9CA9-B7226AF90273}"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2"/>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448FF99-A751-4CE9-9980-F68B7A366E4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50435356-0F82-42DA-AECA-65084ACE7330}"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15F9951-CD82-4F0E-BC4B-1187C33F1C87}"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808DDB1-6332-43B5-95F1-5B82AABADD3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AE27036B-706D-4596-8089-6E1A07A098A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3"/>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4"/>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a:noFill/>
          </a:ln>
        </p:spPr>
        <p:txBody>
          <a:bodyPr/>
          <a:lstStyle/>
          <a:p>
            <a:pPr lvl="0" fontAlgn="base"/>
            <a:r>
              <a:rPr lang="zh-CN" altLang="en-US" strike="noStrike" noProof="1" dirty="0"/>
              <a:t>单击此处编辑母版标题样式</a:t>
            </a:r>
            <a:endParaRPr lang="zh-CN" altLang="en-US" strike="noStrike" noProof="1" dirty="0"/>
          </a:p>
        </p:txBody>
      </p:sp>
      <p:sp>
        <p:nvSpPr>
          <p:cNvPr id="1027" name="文本占位符 1026"/>
          <p:cNvSpPr>
            <a:spLocks noGrp="1"/>
          </p:cNvSpPr>
          <p:nvPr>
            <p:ph type="body" idx="1"/>
          </p:nvPr>
        </p:nvSpPr>
        <p:spPr>
          <a:xfrm>
            <a:off x="457200" y="1600200"/>
            <a:ext cx="8229600" cy="4525963"/>
          </a:xfrm>
          <a:prstGeom prst="rect">
            <a:avLst/>
          </a:prstGeom>
          <a:noFill/>
          <a:ln>
            <a:noFill/>
          </a:ln>
        </p:spPr>
        <p:txBody>
          <a:bodyPr/>
          <a:lstStyle/>
          <a:p>
            <a:pPr lvl="0" fontAlgn="base"/>
            <a:r>
              <a:rPr lang="zh-CN" altLang="en-US" strike="noStrike" noProof="1" dirty="0"/>
              <a:t>单击此处编辑母版文本样式</a:t>
            </a:r>
            <a:endParaRPr lang="zh-CN" altLang="en-US" strike="noStrike" noProof="1" dirty="0"/>
          </a:p>
          <a:p>
            <a:pPr lvl="1" fontAlgn="base"/>
            <a:r>
              <a:rPr lang="zh-CN" altLang="en-US" strike="noStrike" noProof="1" dirty="0"/>
              <a:t>第二级</a:t>
            </a:r>
            <a:endParaRPr lang="zh-CN" altLang="en-US" strike="noStrike" noProof="1" dirty="0"/>
          </a:p>
          <a:p>
            <a:pPr lvl="2" fontAlgn="base"/>
            <a:r>
              <a:rPr lang="zh-CN" altLang="en-US" strike="noStrike" noProof="1" dirty="0"/>
              <a:t>第三级</a:t>
            </a:r>
            <a:endParaRPr lang="zh-CN" altLang="en-US" strike="noStrike" noProof="1" dirty="0"/>
          </a:p>
          <a:p>
            <a:pPr lvl="3" fontAlgn="base"/>
            <a:r>
              <a:rPr lang="zh-CN" altLang="en-US" strike="noStrike" noProof="1" dirty="0"/>
              <a:t>第四级</a:t>
            </a:r>
            <a:endParaRPr lang="zh-CN" altLang="en-US" strike="noStrike" noProof="1" dirty="0"/>
          </a:p>
          <a:p>
            <a:pPr lvl="4" fontAlgn="base"/>
            <a:r>
              <a:rPr lang="zh-CN" altLang="en-US" strike="noStrike" noProof="1" dirty="0"/>
              <a:t>第五级</a:t>
            </a:r>
            <a:endParaRPr lang="zh-CN" altLang="en-US" strike="noStrike" noProof="1" dirty="0"/>
          </a:p>
        </p:txBody>
      </p:sp>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2F2C2221-910B-4C01-8EBE-5C36DED797B4}"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60493C62-F4C6-4E05-B919-E41897A252B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2C0BEDF-EFAF-4472-BD3D-E43DED5B5D9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7ABB46D-A972-4E3E-9247-6EDD2A3E237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52C0A75-0333-4D74-8E37-72AF2C67412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AE27036B-706D-4596-8089-6E1A07A098A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3"/>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4"/>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96173458-C422-4203-9CA9-B7226AF90273}"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2"/>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448FF99-A751-4CE9-9980-F68B7A366E4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50435356-0F82-42DA-AECA-65084ACE7330}"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96173458-C422-4203-9CA9-B7226AF90273}"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2"/>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15F9951-CD82-4F0E-BC4B-1187C33F1C87}"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808DDB1-6332-43B5-95F1-5B82AABADD3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a:noFill/>
          </a:ln>
        </p:spPr>
        <p:txBody>
          <a:bodyPr/>
          <a:lstStyle/>
          <a:p>
            <a:pPr lvl="0" fontAlgn="base"/>
            <a:r>
              <a:rPr lang="zh-CN" altLang="en-US" strike="noStrike" noProof="1" dirty="0"/>
              <a:t>单击此处编辑母版标题样式</a:t>
            </a:r>
            <a:endParaRPr lang="zh-CN" altLang="en-US" strike="noStrike" noProof="1" dirty="0"/>
          </a:p>
        </p:txBody>
      </p:sp>
      <p:sp>
        <p:nvSpPr>
          <p:cNvPr id="1027" name="文本占位符 1026"/>
          <p:cNvSpPr>
            <a:spLocks noGrp="1"/>
          </p:cNvSpPr>
          <p:nvPr>
            <p:ph type="body" idx="1"/>
          </p:nvPr>
        </p:nvSpPr>
        <p:spPr>
          <a:xfrm>
            <a:off x="457200" y="1600200"/>
            <a:ext cx="8229600" cy="4525963"/>
          </a:xfrm>
          <a:prstGeom prst="rect">
            <a:avLst/>
          </a:prstGeom>
          <a:noFill/>
          <a:ln>
            <a:noFill/>
          </a:ln>
        </p:spPr>
        <p:txBody>
          <a:bodyPr/>
          <a:lstStyle/>
          <a:p>
            <a:pPr lvl="0" fontAlgn="base"/>
            <a:r>
              <a:rPr lang="zh-CN" altLang="en-US" strike="noStrike" noProof="1" dirty="0"/>
              <a:t>单击此处编辑母版文本样式</a:t>
            </a:r>
            <a:endParaRPr lang="zh-CN" altLang="en-US" strike="noStrike" noProof="1" dirty="0"/>
          </a:p>
          <a:p>
            <a:pPr lvl="1" fontAlgn="base"/>
            <a:r>
              <a:rPr lang="zh-CN" altLang="en-US" strike="noStrike" noProof="1" dirty="0"/>
              <a:t>第二级</a:t>
            </a:r>
            <a:endParaRPr lang="zh-CN" altLang="en-US" strike="noStrike" noProof="1" dirty="0"/>
          </a:p>
          <a:p>
            <a:pPr lvl="2" fontAlgn="base"/>
            <a:r>
              <a:rPr lang="zh-CN" altLang="en-US" strike="noStrike" noProof="1" dirty="0"/>
              <a:t>第三级</a:t>
            </a:r>
            <a:endParaRPr lang="zh-CN" altLang="en-US" strike="noStrike" noProof="1" dirty="0"/>
          </a:p>
          <a:p>
            <a:pPr lvl="3" fontAlgn="base"/>
            <a:r>
              <a:rPr lang="zh-CN" altLang="en-US" strike="noStrike" noProof="1" dirty="0"/>
              <a:t>第四级</a:t>
            </a:r>
            <a:endParaRPr lang="zh-CN" altLang="en-US" strike="noStrike" noProof="1" dirty="0"/>
          </a:p>
          <a:p>
            <a:pPr lvl="4" fontAlgn="base"/>
            <a:r>
              <a:rPr lang="zh-CN" altLang="en-US" strike="noStrike" noProof="1" dirty="0"/>
              <a:t>第五级</a:t>
            </a:r>
            <a:endParaRPr lang="zh-CN" altLang="en-US" strike="noStrike" noProof="1" dirty="0"/>
          </a:p>
        </p:txBody>
      </p:sp>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2F2C2221-910B-4C01-8EBE-5C36DED797B4}"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60493C62-F4C6-4E05-B919-E41897A252B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2C0BEDF-EFAF-4472-BD3D-E43DED5B5D9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7ABB46D-A972-4E3E-9247-6EDD2A3E237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52C0A75-0333-4D74-8E37-72AF2C67412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AE27036B-706D-4596-8089-6E1A07A098A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3"/>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4"/>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96173458-C422-4203-9CA9-B7226AF90273}"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2"/>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448FF99-A751-4CE9-9980-F68B7A366E4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448FF99-A751-4CE9-9980-F68B7A366E4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50435356-0F82-42DA-AECA-65084ACE7330}"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15F9951-CD82-4F0E-BC4B-1187C33F1C87}"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808DDB1-6332-43B5-95F1-5B82AABADD3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a:noFill/>
          </a:ln>
        </p:spPr>
        <p:txBody>
          <a:bodyPr/>
          <a:lstStyle/>
          <a:p>
            <a:pPr lvl="0" fontAlgn="base"/>
            <a:r>
              <a:rPr lang="zh-CN" altLang="en-US" strike="noStrike" noProof="1" dirty="0"/>
              <a:t>单击此处编辑母版标题样式</a:t>
            </a:r>
            <a:endParaRPr lang="zh-CN" altLang="en-US" strike="noStrike" noProof="1" dirty="0"/>
          </a:p>
        </p:txBody>
      </p:sp>
      <p:sp>
        <p:nvSpPr>
          <p:cNvPr id="1027" name="文本占位符 1026"/>
          <p:cNvSpPr>
            <a:spLocks noGrp="1"/>
          </p:cNvSpPr>
          <p:nvPr>
            <p:ph type="body" idx="1"/>
          </p:nvPr>
        </p:nvSpPr>
        <p:spPr>
          <a:xfrm>
            <a:off x="457200" y="1600200"/>
            <a:ext cx="8229600" cy="4525963"/>
          </a:xfrm>
          <a:prstGeom prst="rect">
            <a:avLst/>
          </a:prstGeom>
          <a:noFill/>
          <a:ln>
            <a:noFill/>
          </a:ln>
        </p:spPr>
        <p:txBody>
          <a:bodyPr/>
          <a:lstStyle/>
          <a:p>
            <a:pPr lvl="0" fontAlgn="base"/>
            <a:r>
              <a:rPr lang="zh-CN" altLang="en-US" strike="noStrike" noProof="1" dirty="0"/>
              <a:t>单击此处编辑母版文本样式</a:t>
            </a:r>
            <a:endParaRPr lang="zh-CN" altLang="en-US" strike="noStrike" noProof="1" dirty="0"/>
          </a:p>
          <a:p>
            <a:pPr lvl="1" fontAlgn="base"/>
            <a:r>
              <a:rPr lang="zh-CN" altLang="en-US" strike="noStrike" noProof="1" dirty="0"/>
              <a:t>第二级</a:t>
            </a:r>
            <a:endParaRPr lang="zh-CN" altLang="en-US" strike="noStrike" noProof="1" dirty="0"/>
          </a:p>
          <a:p>
            <a:pPr lvl="2" fontAlgn="base"/>
            <a:r>
              <a:rPr lang="zh-CN" altLang="en-US" strike="noStrike" noProof="1" dirty="0"/>
              <a:t>第三级</a:t>
            </a:r>
            <a:endParaRPr lang="zh-CN" altLang="en-US" strike="noStrike" noProof="1" dirty="0"/>
          </a:p>
          <a:p>
            <a:pPr lvl="3" fontAlgn="base"/>
            <a:r>
              <a:rPr lang="zh-CN" altLang="en-US" strike="noStrike" noProof="1" dirty="0"/>
              <a:t>第四级</a:t>
            </a:r>
            <a:endParaRPr lang="zh-CN" altLang="en-US" strike="noStrike" noProof="1" dirty="0"/>
          </a:p>
          <a:p>
            <a:pPr lvl="4" fontAlgn="base"/>
            <a:r>
              <a:rPr lang="zh-CN" altLang="en-US" strike="noStrike" noProof="1" dirty="0"/>
              <a:t>第五级</a:t>
            </a:r>
            <a:endParaRPr lang="zh-CN" altLang="en-US" strike="noStrike" noProof="1" dirty="0"/>
          </a:p>
        </p:txBody>
      </p:sp>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2F2C2221-910B-4C01-8EBE-5C36DED797B4}"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60493C62-F4C6-4E05-B919-E41897A252B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2C0BEDF-EFAF-4472-BD3D-E43DED5B5D9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7ABB46D-A972-4E3E-9247-6EDD2A3E237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52C0A75-0333-4D74-8E37-72AF2C67412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50435356-0F82-42DA-AECA-65084ACE7330}"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AE27036B-706D-4596-8089-6E1A07A098A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3"/>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4"/>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96173458-C422-4203-9CA9-B7226AF90273}"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2"/>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448FF99-A751-4CE9-9980-F68B7A366E41}"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50435356-0F82-42DA-AECA-65084ACE7330}"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15F9951-CD82-4F0E-BC4B-1187C33F1C87}"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808DDB1-6332-43B5-95F1-5B82AABADD3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a:noFill/>
          </a:ln>
        </p:spPr>
        <p:txBody>
          <a:bodyPr/>
          <a:lstStyle/>
          <a:p>
            <a:pPr lvl="0" fontAlgn="base"/>
            <a:r>
              <a:rPr lang="zh-CN" altLang="en-US" strike="noStrike" noProof="1" dirty="0"/>
              <a:t>单击此处编辑母版标题样式</a:t>
            </a:r>
            <a:endParaRPr lang="zh-CN" altLang="en-US" strike="noStrike" noProof="1" dirty="0"/>
          </a:p>
        </p:txBody>
      </p:sp>
      <p:sp>
        <p:nvSpPr>
          <p:cNvPr id="1027" name="文本占位符 1026"/>
          <p:cNvSpPr>
            <a:spLocks noGrp="1"/>
          </p:cNvSpPr>
          <p:nvPr>
            <p:ph type="body" idx="1"/>
          </p:nvPr>
        </p:nvSpPr>
        <p:spPr>
          <a:xfrm>
            <a:off x="457200" y="1600200"/>
            <a:ext cx="8229600" cy="4525963"/>
          </a:xfrm>
          <a:prstGeom prst="rect">
            <a:avLst/>
          </a:prstGeom>
          <a:noFill/>
          <a:ln>
            <a:noFill/>
          </a:ln>
        </p:spPr>
        <p:txBody>
          <a:bodyPr/>
          <a:lstStyle/>
          <a:p>
            <a:pPr lvl="0" fontAlgn="base"/>
            <a:r>
              <a:rPr lang="zh-CN" altLang="en-US" strike="noStrike" noProof="1" dirty="0"/>
              <a:t>单击此处编辑母版文本样式</a:t>
            </a:r>
            <a:endParaRPr lang="zh-CN" altLang="en-US" strike="noStrike" noProof="1" dirty="0"/>
          </a:p>
          <a:p>
            <a:pPr lvl="1" fontAlgn="base"/>
            <a:r>
              <a:rPr lang="zh-CN" altLang="en-US" strike="noStrike" noProof="1" dirty="0"/>
              <a:t>第二级</a:t>
            </a:r>
            <a:endParaRPr lang="zh-CN" altLang="en-US" strike="noStrike" noProof="1" dirty="0"/>
          </a:p>
          <a:p>
            <a:pPr lvl="2" fontAlgn="base"/>
            <a:r>
              <a:rPr lang="zh-CN" altLang="en-US" strike="noStrike" noProof="1" dirty="0"/>
              <a:t>第三级</a:t>
            </a:r>
            <a:endParaRPr lang="zh-CN" altLang="en-US" strike="noStrike" noProof="1" dirty="0"/>
          </a:p>
          <a:p>
            <a:pPr lvl="3" fontAlgn="base"/>
            <a:r>
              <a:rPr lang="zh-CN" altLang="en-US" strike="noStrike" noProof="1" dirty="0"/>
              <a:t>第四级</a:t>
            </a:r>
            <a:endParaRPr lang="zh-CN" altLang="en-US" strike="noStrike" noProof="1" dirty="0"/>
          </a:p>
          <a:p>
            <a:pPr lvl="4" fontAlgn="base"/>
            <a:r>
              <a:rPr lang="zh-CN" altLang="en-US" strike="noStrike" noProof="1" dirty="0"/>
              <a:t>第五级</a:t>
            </a:r>
            <a:endParaRPr lang="zh-CN" altLang="en-US" strike="noStrike" noProof="1" dirty="0"/>
          </a:p>
        </p:txBody>
      </p:sp>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2F2C2221-910B-4C01-8EBE-5C36DED797B4}"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60493C62-F4C6-4E05-B919-E41897A252B2}"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D2C0BEDF-EFAF-4472-BD3D-E43DED5B5D9D}"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l">
              <a:defRPr sz="18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17.xml"/><Relationship Id="rId8" Type="http://schemas.openxmlformats.org/officeDocument/2006/relationships/slideLayout" Target="../slideLayouts/slideLayout116.xml"/><Relationship Id="rId7" Type="http://schemas.openxmlformats.org/officeDocument/2006/relationships/slideLayout" Target="../slideLayouts/slideLayout115.xml"/><Relationship Id="rId6" Type="http://schemas.openxmlformats.org/officeDocument/2006/relationships/slideLayout" Target="../slideLayouts/slideLayout114.xml"/><Relationship Id="rId5" Type="http://schemas.openxmlformats.org/officeDocument/2006/relationships/slideLayout" Target="../slideLayouts/slideLayout113.xml"/><Relationship Id="rId4" Type="http://schemas.openxmlformats.org/officeDocument/2006/relationships/slideLayout" Target="../slideLayouts/slideLayout112.xml"/><Relationship Id="rId3" Type="http://schemas.openxmlformats.org/officeDocument/2006/relationships/slideLayout" Target="../slideLayouts/slideLayout111.xml"/><Relationship Id="rId2" Type="http://schemas.openxmlformats.org/officeDocument/2006/relationships/slideLayout" Target="../slideLayouts/slideLayout110.xml"/><Relationship Id="rId13" Type="http://schemas.openxmlformats.org/officeDocument/2006/relationships/theme" Target="../theme/theme10.xml"/><Relationship Id="rId12" Type="http://schemas.openxmlformats.org/officeDocument/2006/relationships/slideLayout" Target="../slideLayouts/slideLayout120.xml"/><Relationship Id="rId11" Type="http://schemas.openxmlformats.org/officeDocument/2006/relationships/slideLayout" Target="../slideLayouts/slideLayout119.xml"/><Relationship Id="rId10" Type="http://schemas.openxmlformats.org/officeDocument/2006/relationships/slideLayout" Target="../slideLayouts/slideLayout118.xml"/><Relationship Id="rId1"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29.xml"/><Relationship Id="rId8" Type="http://schemas.openxmlformats.org/officeDocument/2006/relationships/slideLayout" Target="../slideLayouts/slideLayout128.xml"/><Relationship Id="rId7" Type="http://schemas.openxmlformats.org/officeDocument/2006/relationships/slideLayout" Target="../slideLayouts/slideLayout127.xml"/><Relationship Id="rId6" Type="http://schemas.openxmlformats.org/officeDocument/2006/relationships/slideLayout" Target="../slideLayouts/slideLayout126.xml"/><Relationship Id="rId5" Type="http://schemas.openxmlformats.org/officeDocument/2006/relationships/slideLayout" Target="../slideLayouts/slideLayout125.xml"/><Relationship Id="rId4" Type="http://schemas.openxmlformats.org/officeDocument/2006/relationships/slideLayout" Target="../slideLayouts/slideLayout124.xml"/><Relationship Id="rId3" Type="http://schemas.openxmlformats.org/officeDocument/2006/relationships/slideLayout" Target="../slideLayouts/slideLayout123.xml"/><Relationship Id="rId2" Type="http://schemas.openxmlformats.org/officeDocument/2006/relationships/slideLayout" Target="../slideLayouts/slideLayout122.xml"/><Relationship Id="rId13" Type="http://schemas.openxmlformats.org/officeDocument/2006/relationships/theme" Target="../theme/theme11.xml"/><Relationship Id="rId12" Type="http://schemas.openxmlformats.org/officeDocument/2006/relationships/slideLayout" Target="../slideLayouts/slideLayout132.xml"/><Relationship Id="rId11" Type="http://schemas.openxmlformats.org/officeDocument/2006/relationships/slideLayout" Target="../slideLayouts/slideLayout131.xml"/><Relationship Id="rId10" Type="http://schemas.openxmlformats.org/officeDocument/2006/relationships/slideLayout" Target="../slideLayouts/slideLayout130.xml"/><Relationship Id="rId1" Type="http://schemas.openxmlformats.org/officeDocument/2006/relationships/slideLayout" Target="../slideLayouts/slideLayout121.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41.xml"/><Relationship Id="rId8" Type="http://schemas.openxmlformats.org/officeDocument/2006/relationships/slideLayout" Target="../slideLayouts/slideLayout140.xml"/><Relationship Id="rId7" Type="http://schemas.openxmlformats.org/officeDocument/2006/relationships/slideLayout" Target="../slideLayouts/slideLayout139.xml"/><Relationship Id="rId6" Type="http://schemas.openxmlformats.org/officeDocument/2006/relationships/slideLayout" Target="../slideLayouts/slideLayout138.xml"/><Relationship Id="rId5" Type="http://schemas.openxmlformats.org/officeDocument/2006/relationships/slideLayout" Target="../slideLayouts/slideLayout137.xml"/><Relationship Id="rId4" Type="http://schemas.openxmlformats.org/officeDocument/2006/relationships/slideLayout" Target="../slideLayouts/slideLayout136.xml"/><Relationship Id="rId3" Type="http://schemas.openxmlformats.org/officeDocument/2006/relationships/slideLayout" Target="../slideLayouts/slideLayout135.xml"/><Relationship Id="rId2" Type="http://schemas.openxmlformats.org/officeDocument/2006/relationships/slideLayout" Target="../slideLayouts/slideLayout134.xml"/><Relationship Id="rId13" Type="http://schemas.openxmlformats.org/officeDocument/2006/relationships/theme" Target="../theme/theme12.xml"/><Relationship Id="rId12" Type="http://schemas.openxmlformats.org/officeDocument/2006/relationships/slideLayout" Target="../slideLayouts/slideLayout144.xml"/><Relationship Id="rId11" Type="http://schemas.openxmlformats.org/officeDocument/2006/relationships/slideLayout" Target="../slideLayouts/slideLayout143.xml"/><Relationship Id="rId10" Type="http://schemas.openxmlformats.org/officeDocument/2006/relationships/slideLayout" Target="../slideLayouts/slideLayout142.xml"/><Relationship Id="rId1" Type="http://schemas.openxmlformats.org/officeDocument/2006/relationships/slideLayout" Target="../slideLayouts/slideLayout133.xml"/></Relationships>
</file>

<file path=ppt/slideMasters/_rels/slideMaster13.xml.rels><?xml version="1.0" encoding="UTF-8" standalone="yes"?>
<Relationships xmlns="http://schemas.openxmlformats.org/package/2006/relationships"><Relationship Id="rId9" Type="http://schemas.openxmlformats.org/officeDocument/2006/relationships/slideLayout" Target="../slideLayouts/slideLayout153.xml"/><Relationship Id="rId8" Type="http://schemas.openxmlformats.org/officeDocument/2006/relationships/slideLayout" Target="../slideLayouts/slideLayout152.xml"/><Relationship Id="rId7" Type="http://schemas.openxmlformats.org/officeDocument/2006/relationships/slideLayout" Target="../slideLayouts/slideLayout151.xml"/><Relationship Id="rId6" Type="http://schemas.openxmlformats.org/officeDocument/2006/relationships/slideLayout" Target="../slideLayouts/slideLayout150.xml"/><Relationship Id="rId5" Type="http://schemas.openxmlformats.org/officeDocument/2006/relationships/slideLayout" Target="../slideLayouts/slideLayout149.xml"/><Relationship Id="rId4" Type="http://schemas.openxmlformats.org/officeDocument/2006/relationships/slideLayout" Target="../slideLayouts/slideLayout148.xml"/><Relationship Id="rId3" Type="http://schemas.openxmlformats.org/officeDocument/2006/relationships/slideLayout" Target="../slideLayouts/slideLayout147.xml"/><Relationship Id="rId2" Type="http://schemas.openxmlformats.org/officeDocument/2006/relationships/slideLayout" Target="../slideLayouts/slideLayout146.xml"/><Relationship Id="rId13" Type="http://schemas.openxmlformats.org/officeDocument/2006/relationships/theme" Target="../theme/theme13.xml"/><Relationship Id="rId12" Type="http://schemas.openxmlformats.org/officeDocument/2006/relationships/slideLayout" Target="../slideLayouts/slideLayout156.xml"/><Relationship Id="rId11" Type="http://schemas.openxmlformats.org/officeDocument/2006/relationships/slideLayout" Target="../slideLayouts/slideLayout155.xml"/><Relationship Id="rId10" Type="http://schemas.openxmlformats.org/officeDocument/2006/relationships/slideLayout" Target="../slideLayouts/slideLayout154.xml"/><Relationship Id="rId1" Type="http://schemas.openxmlformats.org/officeDocument/2006/relationships/slideLayout" Target="../slideLayouts/slideLayout145.xml"/></Relationships>
</file>

<file path=ppt/slideMasters/_rels/slideMaster14.xml.rels><?xml version="1.0" encoding="UTF-8" standalone="yes"?>
<Relationships xmlns="http://schemas.openxmlformats.org/package/2006/relationships"><Relationship Id="rId9" Type="http://schemas.openxmlformats.org/officeDocument/2006/relationships/slideLayout" Target="../slideLayouts/slideLayout165.xml"/><Relationship Id="rId8" Type="http://schemas.openxmlformats.org/officeDocument/2006/relationships/slideLayout" Target="../slideLayouts/slideLayout164.xml"/><Relationship Id="rId7" Type="http://schemas.openxmlformats.org/officeDocument/2006/relationships/slideLayout" Target="../slideLayouts/slideLayout163.xml"/><Relationship Id="rId6" Type="http://schemas.openxmlformats.org/officeDocument/2006/relationships/slideLayout" Target="../slideLayouts/slideLayout162.xml"/><Relationship Id="rId5" Type="http://schemas.openxmlformats.org/officeDocument/2006/relationships/slideLayout" Target="../slideLayouts/slideLayout161.xml"/><Relationship Id="rId4" Type="http://schemas.openxmlformats.org/officeDocument/2006/relationships/slideLayout" Target="../slideLayouts/slideLayout160.xml"/><Relationship Id="rId3" Type="http://schemas.openxmlformats.org/officeDocument/2006/relationships/slideLayout" Target="../slideLayouts/slideLayout159.xml"/><Relationship Id="rId2" Type="http://schemas.openxmlformats.org/officeDocument/2006/relationships/slideLayout" Target="../slideLayouts/slideLayout158.xml"/><Relationship Id="rId13" Type="http://schemas.openxmlformats.org/officeDocument/2006/relationships/theme" Target="../theme/theme14.xml"/><Relationship Id="rId12" Type="http://schemas.openxmlformats.org/officeDocument/2006/relationships/slideLayout" Target="../slideLayouts/slideLayout168.xml"/><Relationship Id="rId11" Type="http://schemas.openxmlformats.org/officeDocument/2006/relationships/slideLayout" Target="../slideLayouts/slideLayout167.xml"/><Relationship Id="rId10" Type="http://schemas.openxmlformats.org/officeDocument/2006/relationships/slideLayout" Target="../slideLayouts/slideLayout166.xml"/><Relationship Id="rId1" Type="http://schemas.openxmlformats.org/officeDocument/2006/relationships/slideLayout" Target="../slideLayouts/slideLayout157.xml"/></Relationships>
</file>

<file path=ppt/slideMasters/_rels/slideMaster15.xml.rels><?xml version="1.0" encoding="UTF-8" standalone="yes"?>
<Relationships xmlns="http://schemas.openxmlformats.org/package/2006/relationships"><Relationship Id="rId9" Type="http://schemas.openxmlformats.org/officeDocument/2006/relationships/slideLayout" Target="../slideLayouts/slideLayout177.xml"/><Relationship Id="rId8" Type="http://schemas.openxmlformats.org/officeDocument/2006/relationships/slideLayout" Target="../slideLayouts/slideLayout176.xml"/><Relationship Id="rId7" Type="http://schemas.openxmlformats.org/officeDocument/2006/relationships/slideLayout" Target="../slideLayouts/slideLayout175.xml"/><Relationship Id="rId6" Type="http://schemas.openxmlformats.org/officeDocument/2006/relationships/slideLayout" Target="../slideLayouts/slideLayout174.xml"/><Relationship Id="rId5" Type="http://schemas.openxmlformats.org/officeDocument/2006/relationships/slideLayout" Target="../slideLayouts/slideLayout173.xml"/><Relationship Id="rId4" Type="http://schemas.openxmlformats.org/officeDocument/2006/relationships/slideLayout" Target="../slideLayouts/slideLayout172.xml"/><Relationship Id="rId3" Type="http://schemas.openxmlformats.org/officeDocument/2006/relationships/slideLayout" Target="../slideLayouts/slideLayout171.xml"/><Relationship Id="rId2" Type="http://schemas.openxmlformats.org/officeDocument/2006/relationships/slideLayout" Target="../slideLayouts/slideLayout170.xml"/><Relationship Id="rId13" Type="http://schemas.openxmlformats.org/officeDocument/2006/relationships/theme" Target="../theme/theme15.xml"/><Relationship Id="rId12" Type="http://schemas.openxmlformats.org/officeDocument/2006/relationships/slideLayout" Target="../slideLayouts/slideLayout180.xml"/><Relationship Id="rId11" Type="http://schemas.openxmlformats.org/officeDocument/2006/relationships/slideLayout" Target="../slideLayouts/slideLayout179.xml"/><Relationship Id="rId10" Type="http://schemas.openxmlformats.org/officeDocument/2006/relationships/slideLayout" Target="../slideLayouts/slideLayout178.xml"/><Relationship Id="rId1" Type="http://schemas.openxmlformats.org/officeDocument/2006/relationships/slideLayout" Target="../slideLayouts/slideLayout169.xml"/></Relationships>
</file>

<file path=ppt/slideMasters/_rels/slideMaster16.xml.rels><?xml version="1.0" encoding="UTF-8" standalone="yes"?>
<Relationships xmlns="http://schemas.openxmlformats.org/package/2006/relationships"><Relationship Id="rId9" Type="http://schemas.openxmlformats.org/officeDocument/2006/relationships/slideLayout" Target="../slideLayouts/slideLayout189.xml"/><Relationship Id="rId8" Type="http://schemas.openxmlformats.org/officeDocument/2006/relationships/slideLayout" Target="../slideLayouts/slideLayout188.xml"/><Relationship Id="rId7" Type="http://schemas.openxmlformats.org/officeDocument/2006/relationships/slideLayout" Target="../slideLayouts/slideLayout187.xml"/><Relationship Id="rId6" Type="http://schemas.openxmlformats.org/officeDocument/2006/relationships/slideLayout" Target="../slideLayouts/slideLayout186.xml"/><Relationship Id="rId5" Type="http://schemas.openxmlformats.org/officeDocument/2006/relationships/slideLayout" Target="../slideLayouts/slideLayout185.xml"/><Relationship Id="rId4" Type="http://schemas.openxmlformats.org/officeDocument/2006/relationships/slideLayout" Target="../slideLayouts/slideLayout184.xml"/><Relationship Id="rId3" Type="http://schemas.openxmlformats.org/officeDocument/2006/relationships/slideLayout" Target="../slideLayouts/slideLayout183.xml"/><Relationship Id="rId2" Type="http://schemas.openxmlformats.org/officeDocument/2006/relationships/slideLayout" Target="../slideLayouts/slideLayout182.xml"/><Relationship Id="rId13" Type="http://schemas.openxmlformats.org/officeDocument/2006/relationships/theme" Target="../theme/theme16.xml"/><Relationship Id="rId12" Type="http://schemas.openxmlformats.org/officeDocument/2006/relationships/slideLayout" Target="../slideLayouts/slideLayout192.xml"/><Relationship Id="rId11" Type="http://schemas.openxmlformats.org/officeDocument/2006/relationships/slideLayout" Target="../slideLayouts/slideLayout191.xml"/><Relationship Id="rId10" Type="http://schemas.openxmlformats.org/officeDocument/2006/relationships/slideLayout" Target="../slideLayouts/slideLayout190.xml"/><Relationship Id="rId1" Type="http://schemas.openxmlformats.org/officeDocument/2006/relationships/slideLayout" Target="../slideLayouts/slideLayout181.xml"/></Relationships>
</file>

<file path=ppt/slideMasters/_rels/slideMaster17.xml.rels><?xml version="1.0" encoding="UTF-8" standalone="yes"?>
<Relationships xmlns="http://schemas.openxmlformats.org/package/2006/relationships"><Relationship Id="rId9" Type="http://schemas.openxmlformats.org/officeDocument/2006/relationships/slideLayout" Target="../slideLayouts/slideLayout201.xml"/><Relationship Id="rId8" Type="http://schemas.openxmlformats.org/officeDocument/2006/relationships/slideLayout" Target="../slideLayouts/slideLayout200.xml"/><Relationship Id="rId7" Type="http://schemas.openxmlformats.org/officeDocument/2006/relationships/slideLayout" Target="../slideLayouts/slideLayout199.xml"/><Relationship Id="rId6" Type="http://schemas.openxmlformats.org/officeDocument/2006/relationships/slideLayout" Target="../slideLayouts/slideLayout198.xml"/><Relationship Id="rId5" Type="http://schemas.openxmlformats.org/officeDocument/2006/relationships/slideLayout" Target="../slideLayouts/slideLayout197.xml"/><Relationship Id="rId4" Type="http://schemas.openxmlformats.org/officeDocument/2006/relationships/slideLayout" Target="../slideLayouts/slideLayout196.xml"/><Relationship Id="rId3" Type="http://schemas.openxmlformats.org/officeDocument/2006/relationships/slideLayout" Target="../slideLayouts/slideLayout195.xml"/><Relationship Id="rId2" Type="http://schemas.openxmlformats.org/officeDocument/2006/relationships/slideLayout" Target="../slideLayouts/slideLayout194.xml"/><Relationship Id="rId13" Type="http://schemas.openxmlformats.org/officeDocument/2006/relationships/theme" Target="../theme/theme17.xml"/><Relationship Id="rId12" Type="http://schemas.openxmlformats.org/officeDocument/2006/relationships/slideLayout" Target="../slideLayouts/slideLayout204.xml"/><Relationship Id="rId11" Type="http://schemas.openxmlformats.org/officeDocument/2006/relationships/slideLayout" Target="../slideLayouts/slideLayout203.xml"/><Relationship Id="rId10" Type="http://schemas.openxmlformats.org/officeDocument/2006/relationships/slideLayout" Target="../slideLayouts/slideLayout202.xml"/><Relationship Id="rId1" Type="http://schemas.openxmlformats.org/officeDocument/2006/relationships/slideLayout" Target="../slideLayouts/slideLayout193.xml"/></Relationships>
</file>

<file path=ppt/slideMasters/_rels/slideMaster18.xml.rels><?xml version="1.0" encoding="UTF-8" standalone="yes"?>
<Relationships xmlns="http://schemas.openxmlformats.org/package/2006/relationships"><Relationship Id="rId9" Type="http://schemas.openxmlformats.org/officeDocument/2006/relationships/slideLayout" Target="../slideLayouts/slideLayout213.xml"/><Relationship Id="rId8" Type="http://schemas.openxmlformats.org/officeDocument/2006/relationships/slideLayout" Target="../slideLayouts/slideLayout212.xml"/><Relationship Id="rId7" Type="http://schemas.openxmlformats.org/officeDocument/2006/relationships/slideLayout" Target="../slideLayouts/slideLayout211.xml"/><Relationship Id="rId6" Type="http://schemas.openxmlformats.org/officeDocument/2006/relationships/slideLayout" Target="../slideLayouts/slideLayout210.xml"/><Relationship Id="rId5" Type="http://schemas.openxmlformats.org/officeDocument/2006/relationships/slideLayout" Target="../slideLayouts/slideLayout209.xml"/><Relationship Id="rId4" Type="http://schemas.openxmlformats.org/officeDocument/2006/relationships/slideLayout" Target="../slideLayouts/slideLayout208.xml"/><Relationship Id="rId3" Type="http://schemas.openxmlformats.org/officeDocument/2006/relationships/slideLayout" Target="../slideLayouts/slideLayout207.xml"/><Relationship Id="rId2" Type="http://schemas.openxmlformats.org/officeDocument/2006/relationships/slideLayout" Target="../slideLayouts/slideLayout206.xml"/><Relationship Id="rId13" Type="http://schemas.openxmlformats.org/officeDocument/2006/relationships/theme" Target="../theme/theme18.xml"/><Relationship Id="rId12" Type="http://schemas.openxmlformats.org/officeDocument/2006/relationships/slideLayout" Target="../slideLayouts/slideLayout216.xml"/><Relationship Id="rId11" Type="http://schemas.openxmlformats.org/officeDocument/2006/relationships/slideLayout" Target="../slideLayouts/slideLayout215.xml"/><Relationship Id="rId10" Type="http://schemas.openxmlformats.org/officeDocument/2006/relationships/slideLayout" Target="../slideLayouts/slideLayout214.xml"/><Relationship Id="rId1" Type="http://schemas.openxmlformats.org/officeDocument/2006/relationships/slideLayout" Target="../slideLayouts/slideLayout205.xml"/></Relationships>
</file>

<file path=ppt/slideMasters/_rels/slideMaster19.xml.rels><?xml version="1.0" encoding="UTF-8" standalone="yes"?>
<Relationships xmlns="http://schemas.openxmlformats.org/package/2006/relationships"><Relationship Id="rId9" Type="http://schemas.openxmlformats.org/officeDocument/2006/relationships/slideLayout" Target="../slideLayouts/slideLayout225.xml"/><Relationship Id="rId8" Type="http://schemas.openxmlformats.org/officeDocument/2006/relationships/slideLayout" Target="../slideLayouts/slideLayout224.xml"/><Relationship Id="rId7" Type="http://schemas.openxmlformats.org/officeDocument/2006/relationships/slideLayout" Target="../slideLayouts/slideLayout223.xml"/><Relationship Id="rId6" Type="http://schemas.openxmlformats.org/officeDocument/2006/relationships/slideLayout" Target="../slideLayouts/slideLayout222.xml"/><Relationship Id="rId5" Type="http://schemas.openxmlformats.org/officeDocument/2006/relationships/slideLayout" Target="../slideLayouts/slideLayout221.xml"/><Relationship Id="rId4" Type="http://schemas.openxmlformats.org/officeDocument/2006/relationships/slideLayout" Target="../slideLayouts/slideLayout220.xml"/><Relationship Id="rId3" Type="http://schemas.openxmlformats.org/officeDocument/2006/relationships/slideLayout" Target="../slideLayouts/slideLayout219.xml"/><Relationship Id="rId2" Type="http://schemas.openxmlformats.org/officeDocument/2006/relationships/slideLayout" Target="../slideLayouts/slideLayout218.xml"/><Relationship Id="rId13" Type="http://schemas.openxmlformats.org/officeDocument/2006/relationships/theme" Target="../theme/theme19.xml"/><Relationship Id="rId12" Type="http://schemas.openxmlformats.org/officeDocument/2006/relationships/slideLayout" Target="../slideLayouts/slideLayout228.xml"/><Relationship Id="rId11" Type="http://schemas.openxmlformats.org/officeDocument/2006/relationships/slideLayout" Target="../slideLayouts/slideLayout227.xml"/><Relationship Id="rId10" Type="http://schemas.openxmlformats.org/officeDocument/2006/relationships/slideLayout" Target="../slideLayouts/slideLayout226.xml"/><Relationship Id="rId1" Type="http://schemas.openxmlformats.org/officeDocument/2006/relationships/slideLayout" Target="../slideLayouts/slideLayout217.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20.xml.rels><?xml version="1.0" encoding="UTF-8" standalone="yes"?>
<Relationships xmlns="http://schemas.openxmlformats.org/package/2006/relationships"><Relationship Id="rId9" Type="http://schemas.openxmlformats.org/officeDocument/2006/relationships/slideLayout" Target="../slideLayouts/slideLayout237.xml"/><Relationship Id="rId8" Type="http://schemas.openxmlformats.org/officeDocument/2006/relationships/slideLayout" Target="../slideLayouts/slideLayout236.xml"/><Relationship Id="rId7" Type="http://schemas.openxmlformats.org/officeDocument/2006/relationships/slideLayout" Target="../slideLayouts/slideLayout235.xml"/><Relationship Id="rId6" Type="http://schemas.openxmlformats.org/officeDocument/2006/relationships/slideLayout" Target="../slideLayouts/slideLayout234.xml"/><Relationship Id="rId5" Type="http://schemas.openxmlformats.org/officeDocument/2006/relationships/slideLayout" Target="../slideLayouts/slideLayout233.xml"/><Relationship Id="rId4" Type="http://schemas.openxmlformats.org/officeDocument/2006/relationships/slideLayout" Target="../slideLayouts/slideLayout232.xml"/><Relationship Id="rId3" Type="http://schemas.openxmlformats.org/officeDocument/2006/relationships/slideLayout" Target="../slideLayouts/slideLayout231.xml"/><Relationship Id="rId2" Type="http://schemas.openxmlformats.org/officeDocument/2006/relationships/slideLayout" Target="../slideLayouts/slideLayout230.xml"/><Relationship Id="rId13" Type="http://schemas.openxmlformats.org/officeDocument/2006/relationships/theme" Target="../theme/theme20.xml"/><Relationship Id="rId12" Type="http://schemas.openxmlformats.org/officeDocument/2006/relationships/slideLayout" Target="../slideLayouts/slideLayout240.xml"/><Relationship Id="rId11" Type="http://schemas.openxmlformats.org/officeDocument/2006/relationships/slideLayout" Target="../slideLayouts/slideLayout239.xml"/><Relationship Id="rId10" Type="http://schemas.openxmlformats.org/officeDocument/2006/relationships/slideLayout" Target="../slideLayouts/slideLayout238.xml"/><Relationship Id="rId1" Type="http://schemas.openxmlformats.org/officeDocument/2006/relationships/slideLayout" Target="../slideLayouts/slideLayout229.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3" Type="http://schemas.openxmlformats.org/officeDocument/2006/relationships/theme" Target="../theme/theme3.xml"/><Relationship Id="rId12" Type="http://schemas.openxmlformats.org/officeDocument/2006/relationships/slideLayout" Target="../slideLayouts/slideLayout36.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5.xml"/><Relationship Id="rId8" Type="http://schemas.openxmlformats.org/officeDocument/2006/relationships/slideLayout" Target="../slideLayouts/slideLayout44.xml"/><Relationship Id="rId7" Type="http://schemas.openxmlformats.org/officeDocument/2006/relationships/slideLayout" Target="../slideLayouts/slideLayout43.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3" Type="http://schemas.openxmlformats.org/officeDocument/2006/relationships/theme" Target="../theme/theme4.xml"/><Relationship Id="rId12" Type="http://schemas.openxmlformats.org/officeDocument/2006/relationships/slideLayout" Target="../slideLayouts/slideLayout48.xml"/><Relationship Id="rId11" Type="http://schemas.openxmlformats.org/officeDocument/2006/relationships/slideLayout" Target="../slideLayouts/slideLayout47.xml"/><Relationship Id="rId10" Type="http://schemas.openxmlformats.org/officeDocument/2006/relationships/slideLayout" Target="../slideLayouts/slideLayout46.xml"/><Relationship Id="rId1"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7.xml"/><Relationship Id="rId8" Type="http://schemas.openxmlformats.org/officeDocument/2006/relationships/slideLayout" Target="../slideLayouts/slideLayout56.xml"/><Relationship Id="rId7" Type="http://schemas.openxmlformats.org/officeDocument/2006/relationships/slideLayout" Target="../slideLayouts/slideLayout55.xml"/><Relationship Id="rId6" Type="http://schemas.openxmlformats.org/officeDocument/2006/relationships/slideLayout" Target="../slideLayouts/slideLayout54.xml"/><Relationship Id="rId5" Type="http://schemas.openxmlformats.org/officeDocument/2006/relationships/slideLayout" Target="../slideLayouts/slideLayout53.xml"/><Relationship Id="rId4" Type="http://schemas.openxmlformats.org/officeDocument/2006/relationships/slideLayout" Target="../slideLayouts/slideLayout52.xml"/><Relationship Id="rId3" Type="http://schemas.openxmlformats.org/officeDocument/2006/relationships/slideLayout" Target="../slideLayouts/slideLayout51.xml"/><Relationship Id="rId2" Type="http://schemas.openxmlformats.org/officeDocument/2006/relationships/slideLayout" Target="../slideLayouts/slideLayout50.xml"/><Relationship Id="rId13" Type="http://schemas.openxmlformats.org/officeDocument/2006/relationships/theme" Target="../theme/theme5.xml"/><Relationship Id="rId12" Type="http://schemas.openxmlformats.org/officeDocument/2006/relationships/slideLayout" Target="../slideLayouts/slideLayout60.xml"/><Relationship Id="rId11" Type="http://schemas.openxmlformats.org/officeDocument/2006/relationships/slideLayout" Target="../slideLayouts/slideLayout59.xml"/><Relationship Id="rId10" Type="http://schemas.openxmlformats.org/officeDocument/2006/relationships/slideLayout" Target="../slideLayouts/slideLayout58.xml"/><Relationship Id="rId1" Type="http://schemas.openxmlformats.org/officeDocument/2006/relationships/slideLayout" Target="../slideLayouts/slideLayout49.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9.xml"/><Relationship Id="rId8" Type="http://schemas.openxmlformats.org/officeDocument/2006/relationships/slideLayout" Target="../slideLayouts/slideLayout68.xml"/><Relationship Id="rId7" Type="http://schemas.openxmlformats.org/officeDocument/2006/relationships/slideLayout" Target="../slideLayouts/slideLayout67.xml"/><Relationship Id="rId6" Type="http://schemas.openxmlformats.org/officeDocument/2006/relationships/slideLayout" Target="../slideLayouts/slideLayout66.xml"/><Relationship Id="rId5" Type="http://schemas.openxmlformats.org/officeDocument/2006/relationships/slideLayout" Target="../slideLayouts/slideLayout65.xml"/><Relationship Id="rId4" Type="http://schemas.openxmlformats.org/officeDocument/2006/relationships/slideLayout" Target="../slideLayouts/slideLayout64.xml"/><Relationship Id="rId3" Type="http://schemas.openxmlformats.org/officeDocument/2006/relationships/slideLayout" Target="../slideLayouts/slideLayout63.xml"/><Relationship Id="rId2" Type="http://schemas.openxmlformats.org/officeDocument/2006/relationships/slideLayout" Target="../slideLayouts/slideLayout62.xml"/><Relationship Id="rId13" Type="http://schemas.openxmlformats.org/officeDocument/2006/relationships/theme" Target="../theme/theme6.xml"/><Relationship Id="rId12" Type="http://schemas.openxmlformats.org/officeDocument/2006/relationships/slideLayout" Target="../slideLayouts/slideLayout72.xml"/><Relationship Id="rId11" Type="http://schemas.openxmlformats.org/officeDocument/2006/relationships/slideLayout" Target="../slideLayouts/slideLayout71.xml"/><Relationship Id="rId10" Type="http://schemas.openxmlformats.org/officeDocument/2006/relationships/slideLayout" Target="../slideLayouts/slideLayout70.xml"/><Relationship Id="rId1" Type="http://schemas.openxmlformats.org/officeDocument/2006/relationships/slideLayout" Target="../slideLayouts/slideLayout61.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81.xml"/><Relationship Id="rId8" Type="http://schemas.openxmlformats.org/officeDocument/2006/relationships/slideLayout" Target="../slideLayouts/slideLayout80.xml"/><Relationship Id="rId7" Type="http://schemas.openxmlformats.org/officeDocument/2006/relationships/slideLayout" Target="../slideLayouts/slideLayout79.xml"/><Relationship Id="rId6" Type="http://schemas.openxmlformats.org/officeDocument/2006/relationships/slideLayout" Target="../slideLayouts/slideLayout78.xml"/><Relationship Id="rId5" Type="http://schemas.openxmlformats.org/officeDocument/2006/relationships/slideLayout" Target="../slideLayouts/slideLayout77.xml"/><Relationship Id="rId4" Type="http://schemas.openxmlformats.org/officeDocument/2006/relationships/slideLayout" Target="../slideLayouts/slideLayout76.xml"/><Relationship Id="rId3" Type="http://schemas.openxmlformats.org/officeDocument/2006/relationships/slideLayout" Target="../slideLayouts/slideLayout75.xml"/><Relationship Id="rId2" Type="http://schemas.openxmlformats.org/officeDocument/2006/relationships/slideLayout" Target="../slideLayouts/slideLayout74.xml"/><Relationship Id="rId13" Type="http://schemas.openxmlformats.org/officeDocument/2006/relationships/theme" Target="../theme/theme7.xml"/><Relationship Id="rId12" Type="http://schemas.openxmlformats.org/officeDocument/2006/relationships/slideLayout" Target="../slideLayouts/slideLayout84.xml"/><Relationship Id="rId11" Type="http://schemas.openxmlformats.org/officeDocument/2006/relationships/slideLayout" Target="../slideLayouts/slideLayout83.xml"/><Relationship Id="rId10" Type="http://schemas.openxmlformats.org/officeDocument/2006/relationships/slideLayout" Target="../slideLayouts/slideLayout82.xml"/><Relationship Id="rId1" Type="http://schemas.openxmlformats.org/officeDocument/2006/relationships/slideLayout" Target="../slideLayouts/slideLayout73.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93.xml"/><Relationship Id="rId8" Type="http://schemas.openxmlformats.org/officeDocument/2006/relationships/slideLayout" Target="../slideLayouts/slideLayout92.xml"/><Relationship Id="rId7" Type="http://schemas.openxmlformats.org/officeDocument/2006/relationships/slideLayout" Target="../slideLayouts/slideLayout91.xml"/><Relationship Id="rId6" Type="http://schemas.openxmlformats.org/officeDocument/2006/relationships/slideLayout" Target="../slideLayouts/slideLayout90.xml"/><Relationship Id="rId5" Type="http://schemas.openxmlformats.org/officeDocument/2006/relationships/slideLayout" Target="../slideLayouts/slideLayout89.xml"/><Relationship Id="rId4" Type="http://schemas.openxmlformats.org/officeDocument/2006/relationships/slideLayout" Target="../slideLayouts/slideLayout88.xml"/><Relationship Id="rId3" Type="http://schemas.openxmlformats.org/officeDocument/2006/relationships/slideLayout" Target="../slideLayouts/slideLayout87.xml"/><Relationship Id="rId2" Type="http://schemas.openxmlformats.org/officeDocument/2006/relationships/slideLayout" Target="../slideLayouts/slideLayout86.xml"/><Relationship Id="rId13" Type="http://schemas.openxmlformats.org/officeDocument/2006/relationships/theme" Target="../theme/theme8.xml"/><Relationship Id="rId12" Type="http://schemas.openxmlformats.org/officeDocument/2006/relationships/slideLayout" Target="../slideLayouts/slideLayout96.xml"/><Relationship Id="rId11" Type="http://schemas.openxmlformats.org/officeDocument/2006/relationships/slideLayout" Target="../slideLayouts/slideLayout95.xml"/><Relationship Id="rId10" Type="http://schemas.openxmlformats.org/officeDocument/2006/relationships/slideLayout" Target="../slideLayouts/slideLayout94.xml"/><Relationship Id="rId1" Type="http://schemas.openxmlformats.org/officeDocument/2006/relationships/slideLayout" Target="../slideLayouts/slideLayout85.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105.xml"/><Relationship Id="rId8" Type="http://schemas.openxmlformats.org/officeDocument/2006/relationships/slideLayout" Target="../slideLayouts/slideLayout104.xml"/><Relationship Id="rId7" Type="http://schemas.openxmlformats.org/officeDocument/2006/relationships/slideLayout" Target="../slideLayouts/slideLayout103.xml"/><Relationship Id="rId6" Type="http://schemas.openxmlformats.org/officeDocument/2006/relationships/slideLayout" Target="../slideLayouts/slideLayout102.xml"/><Relationship Id="rId5" Type="http://schemas.openxmlformats.org/officeDocument/2006/relationships/slideLayout" Target="../slideLayouts/slideLayout101.xml"/><Relationship Id="rId4" Type="http://schemas.openxmlformats.org/officeDocument/2006/relationships/slideLayout" Target="../slideLayouts/slideLayout100.xml"/><Relationship Id="rId3" Type="http://schemas.openxmlformats.org/officeDocument/2006/relationships/slideLayout" Target="../slideLayouts/slideLayout99.xml"/><Relationship Id="rId2" Type="http://schemas.openxmlformats.org/officeDocument/2006/relationships/slideLayout" Target="../slideLayouts/slideLayout98.xml"/><Relationship Id="rId13" Type="http://schemas.openxmlformats.org/officeDocument/2006/relationships/theme" Target="../theme/theme9.xml"/><Relationship Id="rId12" Type="http://schemas.openxmlformats.org/officeDocument/2006/relationships/slideLayout" Target="../slideLayouts/slideLayout108.xml"/><Relationship Id="rId11" Type="http://schemas.openxmlformats.org/officeDocument/2006/relationships/slideLayout" Target="../slideLayouts/slideLayout107.xml"/><Relationship Id="rId10" Type="http://schemas.openxmlformats.org/officeDocument/2006/relationships/slideLayout" Target="../slideLayouts/slideLayout106.xml"/><Relationship Id="rId1"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026" name="标题占位符 1025"/>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eaLnBrk="0" hangingPunct="0">
              <a:buFont typeface="Arial" panose="020B0604020202020204" pitchFamily="34" charset="0"/>
              <a:buNone/>
              <a:defRPr sz="14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ctr">
              <a:defRPr sz="1400"/>
            </a:lvl1pPr>
          </a:lstStyle>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1030" name="灯片编号占位符 1029"/>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1pPr>
      <a:lvl2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rgbClr val="000000"/>
          </a:solidFill>
          <a:latin typeface="Arial" panose="020B0604020202020204" pitchFamily="34" charset="0"/>
          <a:ea typeface="宋体" panose="02010600030101010101" pitchFamily="2" charset="-122"/>
        </a:defRPr>
      </a:lvl1pPr>
      <a:lvl2pPr marL="742950" indent="-285750" algn="l" rtl="0" eaLnBrk="0" fontAlgn="base" hangingPunct="0">
        <a:spcBef>
          <a:spcPct val="20000"/>
        </a:spcBef>
        <a:spcAft>
          <a:spcPct val="0"/>
        </a:spcAft>
        <a:buChar char="–"/>
        <a:defRPr sz="2800">
          <a:solidFill>
            <a:srgbClr val="000000"/>
          </a:solidFill>
          <a:latin typeface="Arial" panose="020B0604020202020204" pitchFamily="34" charset="0"/>
          <a:ea typeface="宋体" panose="02010600030101010101" pitchFamily="2" charset="-122"/>
        </a:defRPr>
      </a:lvl2pPr>
      <a:lvl3pPr marL="1143000" indent="-228600" algn="l" rtl="0" eaLnBrk="0" fontAlgn="base" hangingPunct="0">
        <a:spcBef>
          <a:spcPct val="20000"/>
        </a:spcBef>
        <a:spcAft>
          <a:spcPct val="0"/>
        </a:spcAft>
        <a:buChar char="•"/>
        <a:defRPr sz="2400">
          <a:solidFill>
            <a:srgbClr val="000000"/>
          </a:solidFill>
          <a:latin typeface="Arial" panose="020B0604020202020204" pitchFamily="34" charset="0"/>
          <a:ea typeface="宋体" panose="02010600030101010101" pitchFamily="2" charset="-122"/>
        </a:defRPr>
      </a:lvl3pPr>
      <a:lvl4pPr marL="1600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4pPr>
      <a:lvl5pPr marL="20574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5pPr>
      <a:lvl6pPr marL="25146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6pPr>
      <a:lvl7pPr marL="29718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7pPr>
      <a:lvl8pPr marL="34290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8pPr>
      <a:lvl9pPr marL="3886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9pPr>
    </p:bodyStyle>
    <p:other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2pPr>
      <a:lvl3pPr marL="914400" lvl="2"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3pPr>
      <a:lvl4pPr marL="1371600" lvl="3"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4pPr>
      <a:lvl5pPr marL="1828800" lvl="4"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5pPr>
      <a:lvl6pPr marL="2286000" lvl="5"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6pPr>
      <a:lvl7pPr marL="2743200" lvl="6"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7pPr>
      <a:lvl8pPr marL="3200400" lvl="7"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8pPr>
      <a:lvl9pPr marL="3657600" lvl="8"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026" name="标题占位符 1025"/>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eaLnBrk="0" hangingPunct="0">
              <a:buFont typeface="Arial" panose="020B0604020202020204" pitchFamily="34" charset="0"/>
              <a:buNone/>
              <a:defRPr sz="14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ctr">
              <a:defRPr sz="1400"/>
            </a:lvl1pPr>
          </a:lstStyle>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1030" name="灯片编号占位符 1029"/>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dk1" tx1="lt1" bg2="dk2" tx2="lt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Lst>
  <p:hf sldNum="0" hdr="0" ftr="0" dt="0"/>
  <p:txStyles>
    <p:titleStyle>
      <a:lvl1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1pPr>
      <a:lvl2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rgbClr val="000000"/>
          </a:solidFill>
          <a:latin typeface="Arial" panose="020B0604020202020204" pitchFamily="34" charset="0"/>
          <a:ea typeface="宋体" panose="02010600030101010101" pitchFamily="2" charset="-122"/>
        </a:defRPr>
      </a:lvl1pPr>
      <a:lvl2pPr marL="742950" indent="-285750" algn="l" rtl="0" eaLnBrk="0" fontAlgn="base" hangingPunct="0">
        <a:spcBef>
          <a:spcPct val="20000"/>
        </a:spcBef>
        <a:spcAft>
          <a:spcPct val="0"/>
        </a:spcAft>
        <a:buChar char="–"/>
        <a:defRPr sz="2800">
          <a:solidFill>
            <a:srgbClr val="000000"/>
          </a:solidFill>
          <a:latin typeface="Arial" panose="020B0604020202020204" pitchFamily="34" charset="0"/>
          <a:ea typeface="宋体" panose="02010600030101010101" pitchFamily="2" charset="-122"/>
        </a:defRPr>
      </a:lvl2pPr>
      <a:lvl3pPr marL="1143000" indent="-228600" algn="l" rtl="0" eaLnBrk="0" fontAlgn="base" hangingPunct="0">
        <a:spcBef>
          <a:spcPct val="20000"/>
        </a:spcBef>
        <a:spcAft>
          <a:spcPct val="0"/>
        </a:spcAft>
        <a:buChar char="•"/>
        <a:defRPr sz="2400">
          <a:solidFill>
            <a:srgbClr val="000000"/>
          </a:solidFill>
          <a:latin typeface="Arial" panose="020B0604020202020204" pitchFamily="34" charset="0"/>
          <a:ea typeface="宋体" panose="02010600030101010101" pitchFamily="2" charset="-122"/>
        </a:defRPr>
      </a:lvl3pPr>
      <a:lvl4pPr marL="1600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4pPr>
      <a:lvl5pPr marL="20574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5pPr>
      <a:lvl6pPr marL="25146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6pPr>
      <a:lvl7pPr marL="29718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7pPr>
      <a:lvl8pPr marL="34290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8pPr>
      <a:lvl9pPr marL="3886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9pPr>
    </p:bodyStyle>
    <p:other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2pPr>
      <a:lvl3pPr marL="914400" lvl="2"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3pPr>
      <a:lvl4pPr marL="1371600" lvl="3"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4pPr>
      <a:lvl5pPr marL="1828800" lvl="4"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5pPr>
      <a:lvl6pPr marL="2286000" lvl="5"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6pPr>
      <a:lvl7pPr marL="2743200" lvl="6"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7pPr>
      <a:lvl8pPr marL="3200400" lvl="7"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8pPr>
      <a:lvl9pPr marL="3657600" lvl="8"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026" name="标题占位符 1025"/>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eaLnBrk="0" hangingPunct="0">
              <a:buFont typeface="Arial" panose="020B0604020202020204" pitchFamily="34" charset="0"/>
              <a:buNone/>
              <a:defRPr sz="14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ctr">
              <a:defRPr sz="1400"/>
            </a:lvl1pPr>
          </a:lstStyle>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1030" name="灯片编号占位符 1029"/>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dk1" tx1="lt1" bg2="dk2" tx2="lt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 id="2147483790" r:id="rId12"/>
  </p:sldLayoutIdLst>
  <p:hf sldNum="0" hdr="0" ftr="0" dt="0"/>
  <p:txStyles>
    <p:titleStyle>
      <a:lvl1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1pPr>
      <a:lvl2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rgbClr val="000000"/>
          </a:solidFill>
          <a:latin typeface="Arial" panose="020B0604020202020204" pitchFamily="34" charset="0"/>
          <a:ea typeface="宋体" panose="02010600030101010101" pitchFamily="2" charset="-122"/>
        </a:defRPr>
      </a:lvl1pPr>
      <a:lvl2pPr marL="742950" indent="-285750" algn="l" rtl="0" eaLnBrk="0" fontAlgn="base" hangingPunct="0">
        <a:spcBef>
          <a:spcPct val="20000"/>
        </a:spcBef>
        <a:spcAft>
          <a:spcPct val="0"/>
        </a:spcAft>
        <a:buChar char="–"/>
        <a:defRPr sz="2800">
          <a:solidFill>
            <a:srgbClr val="000000"/>
          </a:solidFill>
          <a:latin typeface="Arial" panose="020B0604020202020204" pitchFamily="34" charset="0"/>
          <a:ea typeface="宋体" panose="02010600030101010101" pitchFamily="2" charset="-122"/>
        </a:defRPr>
      </a:lvl2pPr>
      <a:lvl3pPr marL="1143000" indent="-228600" algn="l" rtl="0" eaLnBrk="0" fontAlgn="base" hangingPunct="0">
        <a:spcBef>
          <a:spcPct val="20000"/>
        </a:spcBef>
        <a:spcAft>
          <a:spcPct val="0"/>
        </a:spcAft>
        <a:buChar char="•"/>
        <a:defRPr sz="2400">
          <a:solidFill>
            <a:srgbClr val="000000"/>
          </a:solidFill>
          <a:latin typeface="Arial" panose="020B0604020202020204" pitchFamily="34" charset="0"/>
          <a:ea typeface="宋体" panose="02010600030101010101" pitchFamily="2" charset="-122"/>
        </a:defRPr>
      </a:lvl3pPr>
      <a:lvl4pPr marL="1600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4pPr>
      <a:lvl5pPr marL="20574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5pPr>
      <a:lvl6pPr marL="25146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6pPr>
      <a:lvl7pPr marL="29718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7pPr>
      <a:lvl8pPr marL="34290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8pPr>
      <a:lvl9pPr marL="3886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9pPr>
    </p:bodyStyle>
    <p:other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2pPr>
      <a:lvl3pPr marL="914400" lvl="2"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3pPr>
      <a:lvl4pPr marL="1371600" lvl="3"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4pPr>
      <a:lvl5pPr marL="1828800" lvl="4"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5pPr>
      <a:lvl6pPr marL="2286000" lvl="5"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6pPr>
      <a:lvl7pPr marL="2743200" lvl="6"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7pPr>
      <a:lvl8pPr marL="3200400" lvl="7"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8pPr>
      <a:lvl9pPr marL="3657600" lvl="8"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026" name="标题占位符 1025"/>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eaLnBrk="0" hangingPunct="0">
              <a:buFont typeface="Arial" panose="020B0604020202020204" pitchFamily="34" charset="0"/>
              <a:buNone/>
              <a:defRPr sz="14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ctr">
              <a:defRPr sz="1400"/>
            </a:lvl1pPr>
          </a:lstStyle>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1030" name="灯片编号占位符 1029"/>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dk1" tx1="lt1" bg2="dk2" tx2="lt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Lst>
  <p:hf sldNum="0" hdr="0" ftr="0" dt="0"/>
  <p:txStyles>
    <p:titleStyle>
      <a:lvl1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1pPr>
      <a:lvl2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rgbClr val="000000"/>
          </a:solidFill>
          <a:latin typeface="Arial" panose="020B0604020202020204" pitchFamily="34" charset="0"/>
          <a:ea typeface="宋体" panose="02010600030101010101" pitchFamily="2" charset="-122"/>
        </a:defRPr>
      </a:lvl1pPr>
      <a:lvl2pPr marL="742950" indent="-285750" algn="l" rtl="0" eaLnBrk="0" fontAlgn="base" hangingPunct="0">
        <a:spcBef>
          <a:spcPct val="20000"/>
        </a:spcBef>
        <a:spcAft>
          <a:spcPct val="0"/>
        </a:spcAft>
        <a:buChar char="–"/>
        <a:defRPr sz="2800">
          <a:solidFill>
            <a:srgbClr val="000000"/>
          </a:solidFill>
          <a:latin typeface="Arial" panose="020B0604020202020204" pitchFamily="34" charset="0"/>
          <a:ea typeface="宋体" panose="02010600030101010101" pitchFamily="2" charset="-122"/>
        </a:defRPr>
      </a:lvl2pPr>
      <a:lvl3pPr marL="1143000" indent="-228600" algn="l" rtl="0" eaLnBrk="0" fontAlgn="base" hangingPunct="0">
        <a:spcBef>
          <a:spcPct val="20000"/>
        </a:spcBef>
        <a:spcAft>
          <a:spcPct val="0"/>
        </a:spcAft>
        <a:buChar char="•"/>
        <a:defRPr sz="2400">
          <a:solidFill>
            <a:srgbClr val="000000"/>
          </a:solidFill>
          <a:latin typeface="Arial" panose="020B0604020202020204" pitchFamily="34" charset="0"/>
          <a:ea typeface="宋体" panose="02010600030101010101" pitchFamily="2" charset="-122"/>
        </a:defRPr>
      </a:lvl3pPr>
      <a:lvl4pPr marL="1600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4pPr>
      <a:lvl5pPr marL="20574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5pPr>
      <a:lvl6pPr marL="25146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6pPr>
      <a:lvl7pPr marL="29718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7pPr>
      <a:lvl8pPr marL="34290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8pPr>
      <a:lvl9pPr marL="3886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9pPr>
    </p:bodyStyle>
    <p:other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2pPr>
      <a:lvl3pPr marL="914400" lvl="2"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3pPr>
      <a:lvl4pPr marL="1371600" lvl="3"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4pPr>
      <a:lvl5pPr marL="1828800" lvl="4"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5pPr>
      <a:lvl6pPr marL="2286000" lvl="5"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6pPr>
      <a:lvl7pPr marL="2743200" lvl="6"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7pPr>
      <a:lvl8pPr marL="3200400" lvl="7"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8pPr>
      <a:lvl9pPr marL="3657600" lvl="8"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026" name="标题占位符 1025"/>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eaLnBrk="0" hangingPunct="0">
              <a:buFont typeface="Arial" panose="020B0604020202020204" pitchFamily="34" charset="0"/>
              <a:buNone/>
              <a:defRPr sz="14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ctr">
              <a:defRPr sz="1400"/>
            </a:lvl1pPr>
          </a:lstStyle>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1030" name="灯片编号占位符 1029"/>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dk1" tx1="lt1" bg2="dk2" tx2="lt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Lst>
  <p:hf sldNum="0" hdr="0" ftr="0" dt="0"/>
  <p:txStyles>
    <p:titleStyle>
      <a:lvl1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1pPr>
      <a:lvl2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rgbClr val="000000"/>
          </a:solidFill>
          <a:latin typeface="Arial" panose="020B0604020202020204" pitchFamily="34" charset="0"/>
          <a:ea typeface="宋体" panose="02010600030101010101" pitchFamily="2" charset="-122"/>
        </a:defRPr>
      </a:lvl1pPr>
      <a:lvl2pPr marL="742950" indent="-285750" algn="l" rtl="0" eaLnBrk="0" fontAlgn="base" hangingPunct="0">
        <a:spcBef>
          <a:spcPct val="20000"/>
        </a:spcBef>
        <a:spcAft>
          <a:spcPct val="0"/>
        </a:spcAft>
        <a:buChar char="–"/>
        <a:defRPr sz="2800">
          <a:solidFill>
            <a:srgbClr val="000000"/>
          </a:solidFill>
          <a:latin typeface="Arial" panose="020B0604020202020204" pitchFamily="34" charset="0"/>
          <a:ea typeface="宋体" panose="02010600030101010101" pitchFamily="2" charset="-122"/>
        </a:defRPr>
      </a:lvl2pPr>
      <a:lvl3pPr marL="1143000" indent="-228600" algn="l" rtl="0" eaLnBrk="0" fontAlgn="base" hangingPunct="0">
        <a:spcBef>
          <a:spcPct val="20000"/>
        </a:spcBef>
        <a:spcAft>
          <a:spcPct val="0"/>
        </a:spcAft>
        <a:buChar char="•"/>
        <a:defRPr sz="2400">
          <a:solidFill>
            <a:srgbClr val="000000"/>
          </a:solidFill>
          <a:latin typeface="Arial" panose="020B0604020202020204" pitchFamily="34" charset="0"/>
          <a:ea typeface="宋体" panose="02010600030101010101" pitchFamily="2" charset="-122"/>
        </a:defRPr>
      </a:lvl3pPr>
      <a:lvl4pPr marL="1600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4pPr>
      <a:lvl5pPr marL="20574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5pPr>
      <a:lvl6pPr marL="25146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6pPr>
      <a:lvl7pPr marL="29718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7pPr>
      <a:lvl8pPr marL="34290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8pPr>
      <a:lvl9pPr marL="3886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9pPr>
    </p:bodyStyle>
    <p:other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2pPr>
      <a:lvl3pPr marL="914400" lvl="2"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3pPr>
      <a:lvl4pPr marL="1371600" lvl="3"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4pPr>
      <a:lvl5pPr marL="1828800" lvl="4"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5pPr>
      <a:lvl6pPr marL="2286000" lvl="5"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6pPr>
      <a:lvl7pPr marL="2743200" lvl="6"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7pPr>
      <a:lvl8pPr marL="3200400" lvl="7"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8pPr>
      <a:lvl9pPr marL="3657600" lvl="8"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3074" name="标题占位符 1025"/>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3075" name="文本占位符 1026"/>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eaLnBrk="0" hangingPunct="0">
              <a:buFont typeface="Arial" panose="020B0604020202020204" pitchFamily="34" charset="0"/>
              <a:buNone/>
              <a:defRPr sz="14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ctr">
              <a:defRPr sz="1400"/>
            </a:lvl1pPr>
          </a:lstStyle>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1030" name="灯片编号占位符 1029"/>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dk1" tx1="lt1" bg2="dk2" tx2="lt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 id="2147483829" r:id="rId12"/>
  </p:sldLayoutIdLst>
  <p:hf sldNum="0" hdr="0" ftr="0" dt="0"/>
  <p:txStyles>
    <p:titleStyle>
      <a:lvl1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1pPr>
      <a:lvl2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rgbClr val="000000"/>
          </a:solidFill>
          <a:latin typeface="Arial" panose="020B0604020202020204" pitchFamily="34" charset="0"/>
          <a:ea typeface="宋体" panose="02010600030101010101" pitchFamily="2" charset="-122"/>
        </a:defRPr>
      </a:lvl1pPr>
      <a:lvl2pPr marL="742950" indent="-285750" algn="l" rtl="0" eaLnBrk="0" fontAlgn="base" hangingPunct="0">
        <a:spcBef>
          <a:spcPct val="20000"/>
        </a:spcBef>
        <a:spcAft>
          <a:spcPct val="0"/>
        </a:spcAft>
        <a:buChar char="–"/>
        <a:defRPr sz="2800">
          <a:solidFill>
            <a:srgbClr val="000000"/>
          </a:solidFill>
          <a:latin typeface="Arial" panose="020B0604020202020204" pitchFamily="34" charset="0"/>
          <a:ea typeface="宋体" panose="02010600030101010101" pitchFamily="2" charset="-122"/>
        </a:defRPr>
      </a:lvl2pPr>
      <a:lvl3pPr marL="1143000" indent="-228600" algn="l" rtl="0" eaLnBrk="0" fontAlgn="base" hangingPunct="0">
        <a:spcBef>
          <a:spcPct val="20000"/>
        </a:spcBef>
        <a:spcAft>
          <a:spcPct val="0"/>
        </a:spcAft>
        <a:buChar char="•"/>
        <a:defRPr sz="2400">
          <a:solidFill>
            <a:srgbClr val="000000"/>
          </a:solidFill>
          <a:latin typeface="Arial" panose="020B0604020202020204" pitchFamily="34" charset="0"/>
          <a:ea typeface="宋体" panose="02010600030101010101" pitchFamily="2" charset="-122"/>
        </a:defRPr>
      </a:lvl3pPr>
      <a:lvl4pPr marL="1600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4pPr>
      <a:lvl5pPr marL="20574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5pPr>
      <a:lvl6pPr marL="25146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6pPr>
      <a:lvl7pPr marL="29718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7pPr>
      <a:lvl8pPr marL="34290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8pPr>
      <a:lvl9pPr marL="3886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9pPr>
    </p:bodyStyle>
    <p:other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2pPr>
      <a:lvl3pPr marL="914400" lvl="2"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3pPr>
      <a:lvl4pPr marL="1371600" lvl="3"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4pPr>
      <a:lvl5pPr marL="1828800" lvl="4"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5pPr>
      <a:lvl6pPr marL="2286000" lvl="5"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6pPr>
      <a:lvl7pPr marL="2743200" lvl="6"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7pPr>
      <a:lvl8pPr marL="3200400" lvl="7"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8pPr>
      <a:lvl9pPr marL="3657600" lvl="8"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7170" name="标题占位符 1025"/>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7171" name="文本占位符 1026"/>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eaLnBrk="0" hangingPunct="0">
              <a:buFont typeface="Arial" panose="020B0604020202020204" pitchFamily="34" charset="0"/>
              <a:buNone/>
              <a:defRPr sz="14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ctr">
              <a:defRPr sz="1400"/>
            </a:lvl1pPr>
          </a:lstStyle>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1030" name="灯片编号占位符 1029"/>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dk1" tx1="lt1" bg2="dk2" tx2="lt2" accent1="accent1" accent2="accent2" accent3="accent3" accent4="accent4" accent5="accent5" accent6="accent6" hlink="hlink" folHlink="folHlink"/>
  <p:sldLayoutIdLst>
    <p:sldLayoutId id="2147483831" r:id="rId1"/>
    <p:sldLayoutId id="2147483832" r:id="rId2"/>
    <p:sldLayoutId id="2147483833" r:id="rId3"/>
    <p:sldLayoutId id="2147483834" r:id="rId4"/>
    <p:sldLayoutId id="2147483835" r:id="rId5"/>
    <p:sldLayoutId id="2147483836" r:id="rId6"/>
    <p:sldLayoutId id="2147483837" r:id="rId7"/>
    <p:sldLayoutId id="2147483838" r:id="rId8"/>
    <p:sldLayoutId id="2147483839" r:id="rId9"/>
    <p:sldLayoutId id="2147483840" r:id="rId10"/>
    <p:sldLayoutId id="2147483841" r:id="rId11"/>
    <p:sldLayoutId id="2147483842" r:id="rId12"/>
  </p:sldLayoutIdLst>
  <p:hf sldNum="0" hdr="0" ftr="0" dt="0"/>
  <p:txStyles>
    <p:titleStyle>
      <a:lvl1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1pPr>
      <a:lvl2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rgbClr val="000000"/>
          </a:solidFill>
          <a:latin typeface="Arial" panose="020B0604020202020204" pitchFamily="34" charset="0"/>
          <a:ea typeface="宋体" panose="02010600030101010101" pitchFamily="2" charset="-122"/>
        </a:defRPr>
      </a:lvl1pPr>
      <a:lvl2pPr marL="742950" indent="-285750" algn="l" rtl="0" eaLnBrk="0" fontAlgn="base" hangingPunct="0">
        <a:spcBef>
          <a:spcPct val="20000"/>
        </a:spcBef>
        <a:spcAft>
          <a:spcPct val="0"/>
        </a:spcAft>
        <a:buChar char="–"/>
        <a:defRPr sz="2800">
          <a:solidFill>
            <a:srgbClr val="000000"/>
          </a:solidFill>
          <a:latin typeface="Arial" panose="020B0604020202020204" pitchFamily="34" charset="0"/>
          <a:ea typeface="宋体" panose="02010600030101010101" pitchFamily="2" charset="-122"/>
        </a:defRPr>
      </a:lvl2pPr>
      <a:lvl3pPr marL="1143000" indent="-228600" algn="l" rtl="0" eaLnBrk="0" fontAlgn="base" hangingPunct="0">
        <a:spcBef>
          <a:spcPct val="20000"/>
        </a:spcBef>
        <a:spcAft>
          <a:spcPct val="0"/>
        </a:spcAft>
        <a:buChar char="•"/>
        <a:defRPr sz="2400">
          <a:solidFill>
            <a:srgbClr val="000000"/>
          </a:solidFill>
          <a:latin typeface="Arial" panose="020B0604020202020204" pitchFamily="34" charset="0"/>
          <a:ea typeface="宋体" panose="02010600030101010101" pitchFamily="2" charset="-122"/>
        </a:defRPr>
      </a:lvl3pPr>
      <a:lvl4pPr marL="1600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4pPr>
      <a:lvl5pPr marL="20574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5pPr>
      <a:lvl6pPr marL="25146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6pPr>
      <a:lvl7pPr marL="29718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7pPr>
      <a:lvl8pPr marL="34290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8pPr>
      <a:lvl9pPr marL="3886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9pPr>
    </p:bodyStyle>
    <p:other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2pPr>
      <a:lvl3pPr marL="914400" lvl="2"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3pPr>
      <a:lvl4pPr marL="1371600" lvl="3"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4pPr>
      <a:lvl5pPr marL="1828800" lvl="4"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5pPr>
      <a:lvl6pPr marL="2286000" lvl="5"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6pPr>
      <a:lvl7pPr marL="2743200" lvl="6"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7pPr>
      <a:lvl8pPr marL="3200400" lvl="7"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8pPr>
      <a:lvl9pPr marL="3657600" lvl="8"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7170" name="标题占位符 1025"/>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7171" name="文本占位符 1026"/>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eaLnBrk="0" hangingPunct="0">
              <a:buFont typeface="Arial" panose="020B0604020202020204" pitchFamily="34" charset="0"/>
              <a:buNone/>
              <a:defRPr sz="14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ctr">
              <a:defRPr sz="1400"/>
            </a:lvl1pPr>
          </a:lstStyle>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1030" name="灯片编号占位符 1029"/>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dk1" tx1="lt1" bg2="dk2" tx2="lt2" accent1="accent1" accent2="accent2" accent3="accent3" accent4="accent4" accent5="accent5" accent6="accent6" hlink="hlink" folHlink="folHlink"/>
  <p:sldLayoutIdLst>
    <p:sldLayoutId id="2147483844" r:id="rId1"/>
    <p:sldLayoutId id="2147483845" r:id="rId2"/>
    <p:sldLayoutId id="2147483846" r:id="rId3"/>
    <p:sldLayoutId id="2147483847" r:id="rId4"/>
    <p:sldLayoutId id="2147483848" r:id="rId5"/>
    <p:sldLayoutId id="2147483849" r:id="rId6"/>
    <p:sldLayoutId id="2147483850" r:id="rId7"/>
    <p:sldLayoutId id="2147483851" r:id="rId8"/>
    <p:sldLayoutId id="2147483852" r:id="rId9"/>
    <p:sldLayoutId id="2147483853" r:id="rId10"/>
    <p:sldLayoutId id="2147483854" r:id="rId11"/>
    <p:sldLayoutId id="2147483855" r:id="rId12"/>
  </p:sldLayoutIdLst>
  <p:hf sldNum="0" hdr="0" ftr="0" dt="0"/>
  <p:txStyles>
    <p:titleStyle>
      <a:lvl1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1pPr>
      <a:lvl2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rgbClr val="000000"/>
          </a:solidFill>
          <a:latin typeface="Arial" panose="020B0604020202020204" pitchFamily="34" charset="0"/>
          <a:ea typeface="宋体" panose="02010600030101010101" pitchFamily="2" charset="-122"/>
        </a:defRPr>
      </a:lvl1pPr>
      <a:lvl2pPr marL="742950" indent="-285750" algn="l" rtl="0" eaLnBrk="0" fontAlgn="base" hangingPunct="0">
        <a:spcBef>
          <a:spcPct val="20000"/>
        </a:spcBef>
        <a:spcAft>
          <a:spcPct val="0"/>
        </a:spcAft>
        <a:buChar char="–"/>
        <a:defRPr sz="2800">
          <a:solidFill>
            <a:srgbClr val="000000"/>
          </a:solidFill>
          <a:latin typeface="Arial" panose="020B0604020202020204" pitchFamily="34" charset="0"/>
          <a:ea typeface="宋体" panose="02010600030101010101" pitchFamily="2" charset="-122"/>
        </a:defRPr>
      </a:lvl2pPr>
      <a:lvl3pPr marL="1143000" indent="-228600" algn="l" rtl="0" eaLnBrk="0" fontAlgn="base" hangingPunct="0">
        <a:spcBef>
          <a:spcPct val="20000"/>
        </a:spcBef>
        <a:spcAft>
          <a:spcPct val="0"/>
        </a:spcAft>
        <a:buChar char="•"/>
        <a:defRPr sz="2400">
          <a:solidFill>
            <a:srgbClr val="000000"/>
          </a:solidFill>
          <a:latin typeface="Arial" panose="020B0604020202020204" pitchFamily="34" charset="0"/>
          <a:ea typeface="宋体" panose="02010600030101010101" pitchFamily="2" charset="-122"/>
        </a:defRPr>
      </a:lvl3pPr>
      <a:lvl4pPr marL="1600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4pPr>
      <a:lvl5pPr marL="20574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5pPr>
      <a:lvl6pPr marL="25146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6pPr>
      <a:lvl7pPr marL="29718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7pPr>
      <a:lvl8pPr marL="34290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8pPr>
      <a:lvl9pPr marL="3886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9pPr>
    </p:bodyStyle>
    <p:other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2pPr>
      <a:lvl3pPr marL="914400" lvl="2"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3pPr>
      <a:lvl4pPr marL="1371600" lvl="3"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4pPr>
      <a:lvl5pPr marL="1828800" lvl="4"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5pPr>
      <a:lvl6pPr marL="2286000" lvl="5"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6pPr>
      <a:lvl7pPr marL="2743200" lvl="6"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7pPr>
      <a:lvl8pPr marL="3200400" lvl="7"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8pPr>
      <a:lvl9pPr marL="3657600" lvl="8"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7170" name="标题占位符 1025"/>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7171" name="文本占位符 1026"/>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eaLnBrk="0" hangingPunct="0">
              <a:buFont typeface="Arial" panose="020B0604020202020204" pitchFamily="34" charset="0"/>
              <a:buNone/>
              <a:defRPr sz="14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ctr">
              <a:defRPr sz="1400"/>
            </a:lvl1pPr>
          </a:lstStyle>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1030" name="灯片编号占位符 1029"/>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dk1" tx1="lt1" bg2="dk2" tx2="lt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Lst>
  <p:hf sldNum="0" hdr="0" ftr="0" dt="0"/>
  <p:txStyles>
    <p:titleStyle>
      <a:lvl1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1pPr>
      <a:lvl2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rgbClr val="000000"/>
          </a:solidFill>
          <a:latin typeface="Arial" panose="020B0604020202020204" pitchFamily="34" charset="0"/>
          <a:ea typeface="宋体" panose="02010600030101010101" pitchFamily="2" charset="-122"/>
        </a:defRPr>
      </a:lvl1pPr>
      <a:lvl2pPr marL="742950" indent="-285750" algn="l" rtl="0" eaLnBrk="0" fontAlgn="base" hangingPunct="0">
        <a:spcBef>
          <a:spcPct val="20000"/>
        </a:spcBef>
        <a:spcAft>
          <a:spcPct val="0"/>
        </a:spcAft>
        <a:buChar char="–"/>
        <a:defRPr sz="2800">
          <a:solidFill>
            <a:srgbClr val="000000"/>
          </a:solidFill>
          <a:latin typeface="Arial" panose="020B0604020202020204" pitchFamily="34" charset="0"/>
          <a:ea typeface="宋体" panose="02010600030101010101" pitchFamily="2" charset="-122"/>
        </a:defRPr>
      </a:lvl2pPr>
      <a:lvl3pPr marL="1143000" indent="-228600" algn="l" rtl="0" eaLnBrk="0" fontAlgn="base" hangingPunct="0">
        <a:spcBef>
          <a:spcPct val="20000"/>
        </a:spcBef>
        <a:spcAft>
          <a:spcPct val="0"/>
        </a:spcAft>
        <a:buChar char="•"/>
        <a:defRPr sz="2400">
          <a:solidFill>
            <a:srgbClr val="000000"/>
          </a:solidFill>
          <a:latin typeface="Arial" panose="020B0604020202020204" pitchFamily="34" charset="0"/>
          <a:ea typeface="宋体" panose="02010600030101010101" pitchFamily="2" charset="-122"/>
        </a:defRPr>
      </a:lvl3pPr>
      <a:lvl4pPr marL="1600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4pPr>
      <a:lvl5pPr marL="20574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5pPr>
      <a:lvl6pPr marL="25146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6pPr>
      <a:lvl7pPr marL="29718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7pPr>
      <a:lvl8pPr marL="34290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8pPr>
      <a:lvl9pPr marL="3886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9pPr>
    </p:bodyStyle>
    <p:other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2pPr>
      <a:lvl3pPr marL="914400" lvl="2"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3pPr>
      <a:lvl4pPr marL="1371600" lvl="3"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4pPr>
      <a:lvl5pPr marL="1828800" lvl="4"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5pPr>
      <a:lvl6pPr marL="2286000" lvl="5"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6pPr>
      <a:lvl7pPr marL="2743200" lvl="6"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7pPr>
      <a:lvl8pPr marL="3200400" lvl="7"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8pPr>
      <a:lvl9pPr marL="3657600" lvl="8"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7170" name="标题占位符 1025"/>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7171" name="文本占位符 1026"/>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eaLnBrk="0" hangingPunct="0">
              <a:buFont typeface="Arial" panose="020B0604020202020204" pitchFamily="34" charset="0"/>
              <a:buNone/>
              <a:defRPr sz="14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ctr">
              <a:defRPr sz="1400"/>
            </a:lvl1pPr>
          </a:lstStyle>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1030" name="灯片编号占位符 1029"/>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dk1" tx1="lt1" bg2="dk2" tx2="lt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 id="2147483881" r:id="rId12"/>
  </p:sldLayoutIdLst>
  <p:hf sldNum="0" hdr="0" ftr="0" dt="0"/>
  <p:txStyles>
    <p:titleStyle>
      <a:lvl1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1pPr>
      <a:lvl2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rgbClr val="000000"/>
          </a:solidFill>
          <a:latin typeface="Arial" panose="020B0604020202020204" pitchFamily="34" charset="0"/>
          <a:ea typeface="宋体" panose="02010600030101010101" pitchFamily="2" charset="-122"/>
        </a:defRPr>
      </a:lvl1pPr>
      <a:lvl2pPr marL="742950" indent="-285750" algn="l" rtl="0" eaLnBrk="0" fontAlgn="base" hangingPunct="0">
        <a:spcBef>
          <a:spcPct val="20000"/>
        </a:spcBef>
        <a:spcAft>
          <a:spcPct val="0"/>
        </a:spcAft>
        <a:buChar char="–"/>
        <a:defRPr sz="2800">
          <a:solidFill>
            <a:srgbClr val="000000"/>
          </a:solidFill>
          <a:latin typeface="Arial" panose="020B0604020202020204" pitchFamily="34" charset="0"/>
          <a:ea typeface="宋体" panose="02010600030101010101" pitchFamily="2" charset="-122"/>
        </a:defRPr>
      </a:lvl2pPr>
      <a:lvl3pPr marL="1143000" indent="-228600" algn="l" rtl="0" eaLnBrk="0" fontAlgn="base" hangingPunct="0">
        <a:spcBef>
          <a:spcPct val="20000"/>
        </a:spcBef>
        <a:spcAft>
          <a:spcPct val="0"/>
        </a:spcAft>
        <a:buChar char="•"/>
        <a:defRPr sz="2400">
          <a:solidFill>
            <a:srgbClr val="000000"/>
          </a:solidFill>
          <a:latin typeface="Arial" panose="020B0604020202020204" pitchFamily="34" charset="0"/>
          <a:ea typeface="宋体" panose="02010600030101010101" pitchFamily="2" charset="-122"/>
        </a:defRPr>
      </a:lvl3pPr>
      <a:lvl4pPr marL="1600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4pPr>
      <a:lvl5pPr marL="20574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5pPr>
      <a:lvl6pPr marL="25146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6pPr>
      <a:lvl7pPr marL="29718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7pPr>
      <a:lvl8pPr marL="34290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8pPr>
      <a:lvl9pPr marL="3886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9pPr>
    </p:bodyStyle>
    <p:other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2pPr>
      <a:lvl3pPr marL="914400" lvl="2"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3pPr>
      <a:lvl4pPr marL="1371600" lvl="3"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4pPr>
      <a:lvl5pPr marL="1828800" lvl="4"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5pPr>
      <a:lvl6pPr marL="2286000" lvl="5"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6pPr>
      <a:lvl7pPr marL="2743200" lvl="6"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7pPr>
      <a:lvl8pPr marL="3200400" lvl="7"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8pPr>
      <a:lvl9pPr marL="3657600" lvl="8"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026" name="标题占位符 1025"/>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eaLnBrk="0" hangingPunct="0">
              <a:buFont typeface="Arial" panose="020B0604020202020204" pitchFamily="34" charset="0"/>
              <a:buNone/>
              <a:defRPr sz="14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ctr">
              <a:defRPr sz="1400"/>
            </a:lvl1pPr>
          </a:lstStyle>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1030" name="灯片编号占位符 1029"/>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dk1" tx1="lt1" bg2="dk2" tx2="lt2" accent1="accent1" accent2="accent2" accent3="accent3" accent4="accent4" accent5="accent5" accent6="accent6" hlink="hlink" folHlink="folHlink"/>
  <p:sldLayoutIdLst>
    <p:sldLayoutId id="2147483883" r:id="rId1"/>
    <p:sldLayoutId id="2147483884" r:id="rId2"/>
    <p:sldLayoutId id="2147483885" r:id="rId3"/>
    <p:sldLayoutId id="2147483886" r:id="rId4"/>
    <p:sldLayoutId id="2147483887" r:id="rId5"/>
    <p:sldLayoutId id="2147483888" r:id="rId6"/>
    <p:sldLayoutId id="2147483889" r:id="rId7"/>
    <p:sldLayoutId id="2147483890" r:id="rId8"/>
    <p:sldLayoutId id="2147483891" r:id="rId9"/>
    <p:sldLayoutId id="2147483892" r:id="rId10"/>
    <p:sldLayoutId id="2147483893" r:id="rId11"/>
    <p:sldLayoutId id="2147483894" r:id="rId12"/>
  </p:sldLayoutIdLst>
  <p:hf sldNum="0" hdr="0" ftr="0" dt="0"/>
  <p:txStyles>
    <p:titleStyle>
      <a:lvl1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1pPr>
      <a:lvl2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rgbClr val="000000"/>
          </a:solidFill>
          <a:latin typeface="Arial" panose="020B0604020202020204" pitchFamily="34" charset="0"/>
          <a:ea typeface="宋体" panose="02010600030101010101" pitchFamily="2" charset="-122"/>
        </a:defRPr>
      </a:lvl1pPr>
      <a:lvl2pPr marL="742950" indent="-285750" algn="l" rtl="0" eaLnBrk="0" fontAlgn="base" hangingPunct="0">
        <a:spcBef>
          <a:spcPct val="20000"/>
        </a:spcBef>
        <a:spcAft>
          <a:spcPct val="0"/>
        </a:spcAft>
        <a:buChar char="–"/>
        <a:defRPr sz="2800">
          <a:solidFill>
            <a:srgbClr val="000000"/>
          </a:solidFill>
          <a:latin typeface="Arial" panose="020B0604020202020204" pitchFamily="34" charset="0"/>
          <a:ea typeface="宋体" panose="02010600030101010101" pitchFamily="2" charset="-122"/>
        </a:defRPr>
      </a:lvl2pPr>
      <a:lvl3pPr marL="1143000" indent="-228600" algn="l" rtl="0" eaLnBrk="0" fontAlgn="base" hangingPunct="0">
        <a:spcBef>
          <a:spcPct val="20000"/>
        </a:spcBef>
        <a:spcAft>
          <a:spcPct val="0"/>
        </a:spcAft>
        <a:buChar char="•"/>
        <a:defRPr sz="2400">
          <a:solidFill>
            <a:srgbClr val="000000"/>
          </a:solidFill>
          <a:latin typeface="Arial" panose="020B0604020202020204" pitchFamily="34" charset="0"/>
          <a:ea typeface="宋体" panose="02010600030101010101" pitchFamily="2" charset="-122"/>
        </a:defRPr>
      </a:lvl3pPr>
      <a:lvl4pPr marL="1600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4pPr>
      <a:lvl5pPr marL="20574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5pPr>
      <a:lvl6pPr marL="25146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6pPr>
      <a:lvl7pPr marL="29718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7pPr>
      <a:lvl8pPr marL="34290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8pPr>
      <a:lvl9pPr marL="3886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9pPr>
    </p:bodyStyle>
    <p:other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2pPr>
      <a:lvl3pPr marL="914400" lvl="2"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3pPr>
      <a:lvl4pPr marL="1371600" lvl="3"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4pPr>
      <a:lvl5pPr marL="1828800" lvl="4"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5pPr>
      <a:lvl6pPr marL="2286000" lvl="5"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6pPr>
      <a:lvl7pPr marL="2743200" lvl="6"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7pPr>
      <a:lvl8pPr marL="3200400" lvl="7"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8pPr>
      <a:lvl9pPr marL="3657600" lvl="8"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7170" name="标题占位符 1025"/>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7171" name="文本占位符 1026"/>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eaLnBrk="0" hangingPunct="0">
              <a:buFont typeface="Arial" panose="020B0604020202020204" pitchFamily="34" charset="0"/>
              <a:buNone/>
              <a:defRPr sz="14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ctr">
              <a:defRPr sz="1400"/>
            </a:lvl1pPr>
          </a:lstStyle>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1030" name="灯片编号占位符 1029"/>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dk1" tx1="lt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sldNum="0" hdr="0" ftr="0" dt="0"/>
  <p:txStyles>
    <p:titleStyle>
      <a:lvl1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1pPr>
      <a:lvl2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rgbClr val="000000"/>
          </a:solidFill>
          <a:latin typeface="Arial" panose="020B0604020202020204" pitchFamily="34" charset="0"/>
          <a:ea typeface="宋体" panose="02010600030101010101" pitchFamily="2" charset="-122"/>
        </a:defRPr>
      </a:lvl1pPr>
      <a:lvl2pPr marL="742950" indent="-285750" algn="l" rtl="0" eaLnBrk="0" fontAlgn="base" hangingPunct="0">
        <a:spcBef>
          <a:spcPct val="20000"/>
        </a:spcBef>
        <a:spcAft>
          <a:spcPct val="0"/>
        </a:spcAft>
        <a:buChar char="–"/>
        <a:defRPr sz="2800">
          <a:solidFill>
            <a:srgbClr val="000000"/>
          </a:solidFill>
          <a:latin typeface="Arial" panose="020B0604020202020204" pitchFamily="34" charset="0"/>
          <a:ea typeface="宋体" panose="02010600030101010101" pitchFamily="2" charset="-122"/>
        </a:defRPr>
      </a:lvl2pPr>
      <a:lvl3pPr marL="1143000" indent="-228600" algn="l" rtl="0" eaLnBrk="0" fontAlgn="base" hangingPunct="0">
        <a:spcBef>
          <a:spcPct val="20000"/>
        </a:spcBef>
        <a:spcAft>
          <a:spcPct val="0"/>
        </a:spcAft>
        <a:buChar char="•"/>
        <a:defRPr sz="2400">
          <a:solidFill>
            <a:srgbClr val="000000"/>
          </a:solidFill>
          <a:latin typeface="Arial" panose="020B0604020202020204" pitchFamily="34" charset="0"/>
          <a:ea typeface="宋体" panose="02010600030101010101" pitchFamily="2" charset="-122"/>
        </a:defRPr>
      </a:lvl3pPr>
      <a:lvl4pPr marL="1600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4pPr>
      <a:lvl5pPr marL="20574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5pPr>
      <a:lvl6pPr marL="25146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6pPr>
      <a:lvl7pPr marL="29718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7pPr>
      <a:lvl8pPr marL="34290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8pPr>
      <a:lvl9pPr marL="3886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9pPr>
    </p:bodyStyle>
    <p:other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2pPr>
      <a:lvl3pPr marL="914400" lvl="2"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3pPr>
      <a:lvl4pPr marL="1371600" lvl="3"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4pPr>
      <a:lvl5pPr marL="1828800" lvl="4"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5pPr>
      <a:lvl6pPr marL="2286000" lvl="5"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6pPr>
      <a:lvl7pPr marL="2743200" lvl="6"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7pPr>
      <a:lvl8pPr marL="3200400" lvl="7"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8pPr>
      <a:lvl9pPr marL="3657600" lvl="8"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026" name="标题占位符 1025"/>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eaLnBrk="0" hangingPunct="0">
              <a:buFont typeface="Arial" panose="020B0604020202020204" pitchFamily="34" charset="0"/>
              <a:buNone/>
              <a:defRPr sz="14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ctr">
              <a:defRPr sz="1400"/>
            </a:lvl1pPr>
          </a:lstStyle>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1030" name="灯片编号占位符 1029"/>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dk1" tx1="lt1" bg2="dk2" tx2="lt2" accent1="accent1" accent2="accent2" accent3="accent3" accent4="accent4" accent5="accent5" accent6="accent6" hlink="hlink" folHlink="folHlink"/>
  <p:sldLayoutIdLst>
    <p:sldLayoutId id="2147483896" r:id="rId1"/>
    <p:sldLayoutId id="2147483897" r:id="rId2"/>
    <p:sldLayoutId id="2147483898" r:id="rId3"/>
    <p:sldLayoutId id="2147483899" r:id="rId4"/>
    <p:sldLayoutId id="2147483900" r:id="rId5"/>
    <p:sldLayoutId id="2147483901" r:id="rId6"/>
    <p:sldLayoutId id="2147483902" r:id="rId7"/>
    <p:sldLayoutId id="2147483903" r:id="rId8"/>
    <p:sldLayoutId id="2147483904" r:id="rId9"/>
    <p:sldLayoutId id="2147483905" r:id="rId10"/>
    <p:sldLayoutId id="2147483906" r:id="rId11"/>
    <p:sldLayoutId id="2147483907" r:id="rId12"/>
  </p:sldLayoutIdLst>
  <p:hf sldNum="0" hdr="0" ftr="0" dt="0"/>
  <p:txStyles>
    <p:titleStyle>
      <a:lvl1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1pPr>
      <a:lvl2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rgbClr val="000000"/>
          </a:solidFill>
          <a:latin typeface="Arial" panose="020B0604020202020204" pitchFamily="34" charset="0"/>
          <a:ea typeface="宋体" panose="02010600030101010101" pitchFamily="2" charset="-122"/>
        </a:defRPr>
      </a:lvl1pPr>
      <a:lvl2pPr marL="742950" indent="-285750" algn="l" rtl="0" eaLnBrk="0" fontAlgn="base" hangingPunct="0">
        <a:spcBef>
          <a:spcPct val="20000"/>
        </a:spcBef>
        <a:spcAft>
          <a:spcPct val="0"/>
        </a:spcAft>
        <a:buChar char="–"/>
        <a:defRPr sz="2800">
          <a:solidFill>
            <a:srgbClr val="000000"/>
          </a:solidFill>
          <a:latin typeface="Arial" panose="020B0604020202020204" pitchFamily="34" charset="0"/>
          <a:ea typeface="宋体" panose="02010600030101010101" pitchFamily="2" charset="-122"/>
        </a:defRPr>
      </a:lvl2pPr>
      <a:lvl3pPr marL="1143000" indent="-228600" algn="l" rtl="0" eaLnBrk="0" fontAlgn="base" hangingPunct="0">
        <a:spcBef>
          <a:spcPct val="20000"/>
        </a:spcBef>
        <a:spcAft>
          <a:spcPct val="0"/>
        </a:spcAft>
        <a:buChar char="•"/>
        <a:defRPr sz="2400">
          <a:solidFill>
            <a:srgbClr val="000000"/>
          </a:solidFill>
          <a:latin typeface="Arial" panose="020B0604020202020204" pitchFamily="34" charset="0"/>
          <a:ea typeface="宋体" panose="02010600030101010101" pitchFamily="2" charset="-122"/>
        </a:defRPr>
      </a:lvl3pPr>
      <a:lvl4pPr marL="1600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4pPr>
      <a:lvl5pPr marL="20574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5pPr>
      <a:lvl6pPr marL="25146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6pPr>
      <a:lvl7pPr marL="29718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7pPr>
      <a:lvl8pPr marL="34290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8pPr>
      <a:lvl9pPr marL="3886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9pPr>
    </p:bodyStyle>
    <p:other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2pPr>
      <a:lvl3pPr marL="914400" lvl="2"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3pPr>
      <a:lvl4pPr marL="1371600" lvl="3"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4pPr>
      <a:lvl5pPr marL="1828800" lvl="4"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5pPr>
      <a:lvl6pPr marL="2286000" lvl="5"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6pPr>
      <a:lvl7pPr marL="2743200" lvl="6"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7pPr>
      <a:lvl8pPr marL="3200400" lvl="7"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8pPr>
      <a:lvl9pPr marL="3657600" lvl="8"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026" name="标题占位符 1025"/>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eaLnBrk="0" hangingPunct="0">
              <a:buFont typeface="Arial" panose="020B0604020202020204" pitchFamily="34" charset="0"/>
              <a:buNone/>
              <a:defRPr sz="14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ctr">
              <a:defRPr sz="1400"/>
            </a:lvl1pPr>
          </a:lstStyle>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1030" name="灯片编号占位符 1029"/>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dk1" tx1="lt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hf sldNum="0" hdr="0" ftr="0" dt="0"/>
  <p:txStyles>
    <p:titleStyle>
      <a:lvl1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1pPr>
      <a:lvl2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rgbClr val="000000"/>
          </a:solidFill>
          <a:latin typeface="Arial" panose="020B0604020202020204" pitchFamily="34" charset="0"/>
          <a:ea typeface="宋体" panose="02010600030101010101" pitchFamily="2" charset="-122"/>
        </a:defRPr>
      </a:lvl1pPr>
      <a:lvl2pPr marL="742950" indent="-285750" algn="l" rtl="0" eaLnBrk="0" fontAlgn="base" hangingPunct="0">
        <a:spcBef>
          <a:spcPct val="20000"/>
        </a:spcBef>
        <a:spcAft>
          <a:spcPct val="0"/>
        </a:spcAft>
        <a:buChar char="–"/>
        <a:defRPr sz="2800">
          <a:solidFill>
            <a:srgbClr val="000000"/>
          </a:solidFill>
          <a:latin typeface="Arial" panose="020B0604020202020204" pitchFamily="34" charset="0"/>
          <a:ea typeface="宋体" panose="02010600030101010101" pitchFamily="2" charset="-122"/>
        </a:defRPr>
      </a:lvl2pPr>
      <a:lvl3pPr marL="1143000" indent="-228600" algn="l" rtl="0" eaLnBrk="0" fontAlgn="base" hangingPunct="0">
        <a:spcBef>
          <a:spcPct val="20000"/>
        </a:spcBef>
        <a:spcAft>
          <a:spcPct val="0"/>
        </a:spcAft>
        <a:buChar char="•"/>
        <a:defRPr sz="2400">
          <a:solidFill>
            <a:srgbClr val="000000"/>
          </a:solidFill>
          <a:latin typeface="Arial" panose="020B0604020202020204" pitchFamily="34" charset="0"/>
          <a:ea typeface="宋体" panose="02010600030101010101" pitchFamily="2" charset="-122"/>
        </a:defRPr>
      </a:lvl3pPr>
      <a:lvl4pPr marL="1600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4pPr>
      <a:lvl5pPr marL="20574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5pPr>
      <a:lvl6pPr marL="25146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6pPr>
      <a:lvl7pPr marL="29718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7pPr>
      <a:lvl8pPr marL="34290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8pPr>
      <a:lvl9pPr marL="3886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9pPr>
    </p:bodyStyle>
    <p:other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2pPr>
      <a:lvl3pPr marL="914400" lvl="2"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3pPr>
      <a:lvl4pPr marL="1371600" lvl="3"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4pPr>
      <a:lvl5pPr marL="1828800" lvl="4"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5pPr>
      <a:lvl6pPr marL="2286000" lvl="5"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6pPr>
      <a:lvl7pPr marL="2743200" lvl="6"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7pPr>
      <a:lvl8pPr marL="3200400" lvl="7"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8pPr>
      <a:lvl9pPr marL="3657600" lvl="8"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026" name="标题占位符 1025"/>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eaLnBrk="0" hangingPunct="0">
              <a:buFont typeface="Arial" panose="020B0604020202020204" pitchFamily="34" charset="0"/>
              <a:buNone/>
              <a:defRPr sz="14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ctr">
              <a:defRPr sz="1400"/>
            </a:lvl1pPr>
          </a:lstStyle>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1030" name="灯片编号占位符 1029"/>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dk1" tx1="lt1" bg2="dk2" tx2="lt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hf sldNum="0" hdr="0" ftr="0" dt="0"/>
  <p:txStyles>
    <p:titleStyle>
      <a:lvl1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1pPr>
      <a:lvl2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rgbClr val="000000"/>
          </a:solidFill>
          <a:latin typeface="Arial" panose="020B0604020202020204" pitchFamily="34" charset="0"/>
          <a:ea typeface="宋体" panose="02010600030101010101" pitchFamily="2" charset="-122"/>
        </a:defRPr>
      </a:lvl1pPr>
      <a:lvl2pPr marL="742950" indent="-285750" algn="l" rtl="0" eaLnBrk="0" fontAlgn="base" hangingPunct="0">
        <a:spcBef>
          <a:spcPct val="20000"/>
        </a:spcBef>
        <a:spcAft>
          <a:spcPct val="0"/>
        </a:spcAft>
        <a:buChar char="–"/>
        <a:defRPr sz="2800">
          <a:solidFill>
            <a:srgbClr val="000000"/>
          </a:solidFill>
          <a:latin typeface="Arial" panose="020B0604020202020204" pitchFamily="34" charset="0"/>
          <a:ea typeface="宋体" panose="02010600030101010101" pitchFamily="2" charset="-122"/>
        </a:defRPr>
      </a:lvl2pPr>
      <a:lvl3pPr marL="1143000" indent="-228600" algn="l" rtl="0" eaLnBrk="0" fontAlgn="base" hangingPunct="0">
        <a:spcBef>
          <a:spcPct val="20000"/>
        </a:spcBef>
        <a:spcAft>
          <a:spcPct val="0"/>
        </a:spcAft>
        <a:buChar char="•"/>
        <a:defRPr sz="2400">
          <a:solidFill>
            <a:srgbClr val="000000"/>
          </a:solidFill>
          <a:latin typeface="Arial" panose="020B0604020202020204" pitchFamily="34" charset="0"/>
          <a:ea typeface="宋体" panose="02010600030101010101" pitchFamily="2" charset="-122"/>
        </a:defRPr>
      </a:lvl3pPr>
      <a:lvl4pPr marL="1600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4pPr>
      <a:lvl5pPr marL="20574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5pPr>
      <a:lvl6pPr marL="25146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6pPr>
      <a:lvl7pPr marL="29718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7pPr>
      <a:lvl8pPr marL="34290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8pPr>
      <a:lvl9pPr marL="3886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9pPr>
    </p:bodyStyle>
    <p:other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2pPr>
      <a:lvl3pPr marL="914400" lvl="2"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3pPr>
      <a:lvl4pPr marL="1371600" lvl="3"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4pPr>
      <a:lvl5pPr marL="1828800" lvl="4"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5pPr>
      <a:lvl6pPr marL="2286000" lvl="5"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6pPr>
      <a:lvl7pPr marL="2743200" lvl="6"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7pPr>
      <a:lvl8pPr marL="3200400" lvl="7"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8pPr>
      <a:lvl9pPr marL="3657600" lvl="8"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026" name="标题占位符 1025"/>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eaLnBrk="0" hangingPunct="0">
              <a:buFont typeface="Arial" panose="020B0604020202020204" pitchFamily="34" charset="0"/>
              <a:buNone/>
              <a:defRPr sz="14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ctr">
              <a:defRPr sz="1400"/>
            </a:lvl1pPr>
          </a:lstStyle>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1030" name="灯片编号占位符 1029"/>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dk1" tx1="lt1" bg2="dk2" tx2="lt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hf sldNum="0" hdr="0" ftr="0" dt="0"/>
  <p:txStyles>
    <p:titleStyle>
      <a:lvl1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1pPr>
      <a:lvl2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rgbClr val="000000"/>
          </a:solidFill>
          <a:latin typeface="Arial" panose="020B0604020202020204" pitchFamily="34" charset="0"/>
          <a:ea typeface="宋体" panose="02010600030101010101" pitchFamily="2" charset="-122"/>
        </a:defRPr>
      </a:lvl1pPr>
      <a:lvl2pPr marL="742950" indent="-285750" algn="l" rtl="0" eaLnBrk="0" fontAlgn="base" hangingPunct="0">
        <a:spcBef>
          <a:spcPct val="20000"/>
        </a:spcBef>
        <a:spcAft>
          <a:spcPct val="0"/>
        </a:spcAft>
        <a:buChar char="–"/>
        <a:defRPr sz="2800">
          <a:solidFill>
            <a:srgbClr val="000000"/>
          </a:solidFill>
          <a:latin typeface="Arial" panose="020B0604020202020204" pitchFamily="34" charset="0"/>
          <a:ea typeface="宋体" panose="02010600030101010101" pitchFamily="2" charset="-122"/>
        </a:defRPr>
      </a:lvl2pPr>
      <a:lvl3pPr marL="1143000" indent="-228600" algn="l" rtl="0" eaLnBrk="0" fontAlgn="base" hangingPunct="0">
        <a:spcBef>
          <a:spcPct val="20000"/>
        </a:spcBef>
        <a:spcAft>
          <a:spcPct val="0"/>
        </a:spcAft>
        <a:buChar char="•"/>
        <a:defRPr sz="2400">
          <a:solidFill>
            <a:srgbClr val="000000"/>
          </a:solidFill>
          <a:latin typeface="Arial" panose="020B0604020202020204" pitchFamily="34" charset="0"/>
          <a:ea typeface="宋体" panose="02010600030101010101" pitchFamily="2" charset="-122"/>
        </a:defRPr>
      </a:lvl3pPr>
      <a:lvl4pPr marL="1600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4pPr>
      <a:lvl5pPr marL="20574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5pPr>
      <a:lvl6pPr marL="25146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6pPr>
      <a:lvl7pPr marL="29718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7pPr>
      <a:lvl8pPr marL="34290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8pPr>
      <a:lvl9pPr marL="3886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9pPr>
    </p:bodyStyle>
    <p:other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2pPr>
      <a:lvl3pPr marL="914400" lvl="2"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3pPr>
      <a:lvl4pPr marL="1371600" lvl="3"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4pPr>
      <a:lvl5pPr marL="1828800" lvl="4"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5pPr>
      <a:lvl6pPr marL="2286000" lvl="5"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6pPr>
      <a:lvl7pPr marL="2743200" lvl="6"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7pPr>
      <a:lvl8pPr marL="3200400" lvl="7"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8pPr>
      <a:lvl9pPr marL="3657600" lvl="8"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026" name="标题占位符 1025"/>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eaLnBrk="0" hangingPunct="0">
              <a:buFont typeface="Arial" panose="020B0604020202020204" pitchFamily="34" charset="0"/>
              <a:buNone/>
              <a:defRPr sz="14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ctr">
              <a:defRPr sz="1400"/>
            </a:lvl1pPr>
          </a:lstStyle>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1030" name="灯片编号占位符 1029"/>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dk1" tx1="lt1" bg2="dk2" tx2="lt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Lst>
  <p:hf sldNum="0" hdr="0" ftr="0" dt="0"/>
  <p:txStyles>
    <p:titleStyle>
      <a:lvl1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1pPr>
      <a:lvl2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rgbClr val="000000"/>
          </a:solidFill>
          <a:latin typeface="Arial" panose="020B0604020202020204" pitchFamily="34" charset="0"/>
          <a:ea typeface="宋体" panose="02010600030101010101" pitchFamily="2" charset="-122"/>
        </a:defRPr>
      </a:lvl1pPr>
      <a:lvl2pPr marL="742950" indent="-285750" algn="l" rtl="0" eaLnBrk="0" fontAlgn="base" hangingPunct="0">
        <a:spcBef>
          <a:spcPct val="20000"/>
        </a:spcBef>
        <a:spcAft>
          <a:spcPct val="0"/>
        </a:spcAft>
        <a:buChar char="–"/>
        <a:defRPr sz="2800">
          <a:solidFill>
            <a:srgbClr val="000000"/>
          </a:solidFill>
          <a:latin typeface="Arial" panose="020B0604020202020204" pitchFamily="34" charset="0"/>
          <a:ea typeface="宋体" panose="02010600030101010101" pitchFamily="2" charset="-122"/>
        </a:defRPr>
      </a:lvl2pPr>
      <a:lvl3pPr marL="1143000" indent="-228600" algn="l" rtl="0" eaLnBrk="0" fontAlgn="base" hangingPunct="0">
        <a:spcBef>
          <a:spcPct val="20000"/>
        </a:spcBef>
        <a:spcAft>
          <a:spcPct val="0"/>
        </a:spcAft>
        <a:buChar char="•"/>
        <a:defRPr sz="2400">
          <a:solidFill>
            <a:srgbClr val="000000"/>
          </a:solidFill>
          <a:latin typeface="Arial" panose="020B0604020202020204" pitchFamily="34" charset="0"/>
          <a:ea typeface="宋体" panose="02010600030101010101" pitchFamily="2" charset="-122"/>
        </a:defRPr>
      </a:lvl3pPr>
      <a:lvl4pPr marL="1600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4pPr>
      <a:lvl5pPr marL="20574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5pPr>
      <a:lvl6pPr marL="25146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6pPr>
      <a:lvl7pPr marL="29718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7pPr>
      <a:lvl8pPr marL="34290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8pPr>
      <a:lvl9pPr marL="3886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9pPr>
    </p:bodyStyle>
    <p:other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2pPr>
      <a:lvl3pPr marL="914400" lvl="2"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3pPr>
      <a:lvl4pPr marL="1371600" lvl="3"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4pPr>
      <a:lvl5pPr marL="1828800" lvl="4"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5pPr>
      <a:lvl6pPr marL="2286000" lvl="5"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6pPr>
      <a:lvl7pPr marL="2743200" lvl="6"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7pPr>
      <a:lvl8pPr marL="3200400" lvl="7"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8pPr>
      <a:lvl9pPr marL="3657600" lvl="8"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026" name="标题占位符 1025"/>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eaLnBrk="0" hangingPunct="0">
              <a:buFont typeface="Arial" panose="020B0604020202020204" pitchFamily="34" charset="0"/>
              <a:buNone/>
              <a:defRPr sz="14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ctr">
              <a:defRPr sz="1400"/>
            </a:lvl1pPr>
          </a:lstStyle>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1030" name="灯片编号占位符 1029"/>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dk1" tx1="lt1" bg2="dk2" tx2="lt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Lst>
  <p:hf sldNum="0" hdr="0" ftr="0" dt="0"/>
  <p:txStyles>
    <p:titleStyle>
      <a:lvl1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1pPr>
      <a:lvl2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rgbClr val="000000"/>
          </a:solidFill>
          <a:latin typeface="Arial" panose="020B0604020202020204" pitchFamily="34" charset="0"/>
          <a:ea typeface="宋体" panose="02010600030101010101" pitchFamily="2" charset="-122"/>
        </a:defRPr>
      </a:lvl1pPr>
      <a:lvl2pPr marL="742950" indent="-285750" algn="l" rtl="0" eaLnBrk="0" fontAlgn="base" hangingPunct="0">
        <a:spcBef>
          <a:spcPct val="20000"/>
        </a:spcBef>
        <a:spcAft>
          <a:spcPct val="0"/>
        </a:spcAft>
        <a:buChar char="–"/>
        <a:defRPr sz="2800">
          <a:solidFill>
            <a:srgbClr val="000000"/>
          </a:solidFill>
          <a:latin typeface="Arial" panose="020B0604020202020204" pitchFamily="34" charset="0"/>
          <a:ea typeface="宋体" panose="02010600030101010101" pitchFamily="2" charset="-122"/>
        </a:defRPr>
      </a:lvl2pPr>
      <a:lvl3pPr marL="1143000" indent="-228600" algn="l" rtl="0" eaLnBrk="0" fontAlgn="base" hangingPunct="0">
        <a:spcBef>
          <a:spcPct val="20000"/>
        </a:spcBef>
        <a:spcAft>
          <a:spcPct val="0"/>
        </a:spcAft>
        <a:buChar char="•"/>
        <a:defRPr sz="2400">
          <a:solidFill>
            <a:srgbClr val="000000"/>
          </a:solidFill>
          <a:latin typeface="Arial" panose="020B0604020202020204" pitchFamily="34" charset="0"/>
          <a:ea typeface="宋体" panose="02010600030101010101" pitchFamily="2" charset="-122"/>
        </a:defRPr>
      </a:lvl3pPr>
      <a:lvl4pPr marL="1600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4pPr>
      <a:lvl5pPr marL="20574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5pPr>
      <a:lvl6pPr marL="25146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6pPr>
      <a:lvl7pPr marL="29718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7pPr>
      <a:lvl8pPr marL="34290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8pPr>
      <a:lvl9pPr marL="3886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9pPr>
    </p:bodyStyle>
    <p:other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2pPr>
      <a:lvl3pPr marL="914400" lvl="2"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3pPr>
      <a:lvl4pPr marL="1371600" lvl="3"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4pPr>
      <a:lvl5pPr marL="1828800" lvl="4"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5pPr>
      <a:lvl6pPr marL="2286000" lvl="5"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6pPr>
      <a:lvl7pPr marL="2743200" lvl="6"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7pPr>
      <a:lvl8pPr marL="3200400" lvl="7"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8pPr>
      <a:lvl9pPr marL="3657600" lvl="8"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026" name="标题占位符 1025"/>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eaLnBrk="0" hangingPunct="0">
              <a:buFont typeface="Arial" panose="020B0604020202020204" pitchFamily="34" charset="0"/>
              <a:buNone/>
              <a:defRPr sz="14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ctr">
              <a:defRPr sz="1400"/>
            </a:lvl1pPr>
          </a:lstStyle>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1030" name="灯片编号占位符 1029"/>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dk1" tx1="lt1" bg2="dk2" tx2="lt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Lst>
  <p:hf sldNum="0" hdr="0" ftr="0" dt="0"/>
  <p:txStyles>
    <p:titleStyle>
      <a:lvl1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1pPr>
      <a:lvl2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rgbClr val="000000"/>
          </a:solidFill>
          <a:latin typeface="Arial" panose="020B0604020202020204" pitchFamily="34" charset="0"/>
          <a:ea typeface="宋体" panose="02010600030101010101" pitchFamily="2" charset="-122"/>
        </a:defRPr>
      </a:lvl1pPr>
      <a:lvl2pPr marL="742950" indent="-285750" algn="l" rtl="0" eaLnBrk="0" fontAlgn="base" hangingPunct="0">
        <a:spcBef>
          <a:spcPct val="20000"/>
        </a:spcBef>
        <a:spcAft>
          <a:spcPct val="0"/>
        </a:spcAft>
        <a:buChar char="–"/>
        <a:defRPr sz="2800">
          <a:solidFill>
            <a:srgbClr val="000000"/>
          </a:solidFill>
          <a:latin typeface="Arial" panose="020B0604020202020204" pitchFamily="34" charset="0"/>
          <a:ea typeface="宋体" panose="02010600030101010101" pitchFamily="2" charset="-122"/>
        </a:defRPr>
      </a:lvl2pPr>
      <a:lvl3pPr marL="1143000" indent="-228600" algn="l" rtl="0" eaLnBrk="0" fontAlgn="base" hangingPunct="0">
        <a:spcBef>
          <a:spcPct val="20000"/>
        </a:spcBef>
        <a:spcAft>
          <a:spcPct val="0"/>
        </a:spcAft>
        <a:buChar char="•"/>
        <a:defRPr sz="2400">
          <a:solidFill>
            <a:srgbClr val="000000"/>
          </a:solidFill>
          <a:latin typeface="Arial" panose="020B0604020202020204" pitchFamily="34" charset="0"/>
          <a:ea typeface="宋体" panose="02010600030101010101" pitchFamily="2" charset="-122"/>
        </a:defRPr>
      </a:lvl3pPr>
      <a:lvl4pPr marL="1600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4pPr>
      <a:lvl5pPr marL="20574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5pPr>
      <a:lvl6pPr marL="25146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6pPr>
      <a:lvl7pPr marL="29718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7pPr>
      <a:lvl8pPr marL="34290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8pPr>
      <a:lvl9pPr marL="3886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9pPr>
    </p:bodyStyle>
    <p:other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2pPr>
      <a:lvl3pPr marL="914400" lvl="2"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3pPr>
      <a:lvl4pPr marL="1371600" lvl="3"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4pPr>
      <a:lvl5pPr marL="1828800" lvl="4"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5pPr>
      <a:lvl6pPr marL="2286000" lvl="5"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6pPr>
      <a:lvl7pPr marL="2743200" lvl="6"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7pPr>
      <a:lvl8pPr marL="3200400" lvl="7"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8pPr>
      <a:lvl9pPr marL="3657600" lvl="8"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026" name="标题占位符 1025"/>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eaLnBrk="0" hangingPunct="0">
              <a:buFont typeface="Arial" panose="020B0604020202020204" pitchFamily="34" charset="0"/>
              <a:buNone/>
              <a:defRPr sz="14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A509A50-0441-4C29-BD50-6D38A23DD477}" type="datetime2">
              <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ctr">
              <a:defRPr sz="1400"/>
            </a:lvl1pPr>
          </a:lstStyle>
          <a:p>
            <a:pPr lvl="0" eaLnBrk="0" fontAlgn="base" hangingPunct="0"/>
            <a:r>
              <a:rPr lang="zh-CN" altLang="en-US" strike="noStrike" noProof="1" dirty="0">
                <a:latin typeface="Arial" panose="020B0604020202020204" pitchFamily="34" charset="0"/>
                <a:ea typeface="宋体" panose="02010600030101010101" pitchFamily="2" charset="-122"/>
                <a:cs typeface="+mn-cs"/>
              </a:rPr>
              <a:t>*</a:t>
            </a:r>
            <a:endParaRPr lang="zh-CN" altLang="en-US" sz="1400" strike="noStrike" noProof="1" dirty="0">
              <a:latin typeface="Arial" panose="020B0604020202020204" pitchFamily="34" charset="0"/>
            </a:endParaRPr>
          </a:p>
        </p:txBody>
      </p:sp>
      <p:sp>
        <p:nvSpPr>
          <p:cNvPr id="1030" name="灯片编号占位符 1029"/>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0" fontAlgn="base" hangingPunct="0"/>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dk1" tx1="lt1" bg2="dk2" tx2="lt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Lst>
  <p:hf sldNum="0" hdr="0" ftr="0" dt="0"/>
  <p:txStyles>
    <p:titleStyle>
      <a:lvl1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1pPr>
      <a:lvl2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rgbClr val="000000"/>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rgbClr val="000000"/>
          </a:solidFill>
          <a:latin typeface="Arial" panose="020B0604020202020204" pitchFamily="34" charset="0"/>
          <a:ea typeface="宋体" panose="02010600030101010101" pitchFamily="2" charset="-122"/>
        </a:defRPr>
      </a:lvl1pPr>
      <a:lvl2pPr marL="742950" indent="-285750" algn="l" rtl="0" eaLnBrk="0" fontAlgn="base" hangingPunct="0">
        <a:spcBef>
          <a:spcPct val="20000"/>
        </a:spcBef>
        <a:spcAft>
          <a:spcPct val="0"/>
        </a:spcAft>
        <a:buChar char="–"/>
        <a:defRPr sz="2800">
          <a:solidFill>
            <a:srgbClr val="000000"/>
          </a:solidFill>
          <a:latin typeface="Arial" panose="020B0604020202020204" pitchFamily="34" charset="0"/>
          <a:ea typeface="宋体" panose="02010600030101010101" pitchFamily="2" charset="-122"/>
        </a:defRPr>
      </a:lvl2pPr>
      <a:lvl3pPr marL="1143000" indent="-228600" algn="l" rtl="0" eaLnBrk="0" fontAlgn="base" hangingPunct="0">
        <a:spcBef>
          <a:spcPct val="20000"/>
        </a:spcBef>
        <a:spcAft>
          <a:spcPct val="0"/>
        </a:spcAft>
        <a:buChar char="•"/>
        <a:defRPr sz="2400">
          <a:solidFill>
            <a:srgbClr val="000000"/>
          </a:solidFill>
          <a:latin typeface="Arial" panose="020B0604020202020204" pitchFamily="34" charset="0"/>
          <a:ea typeface="宋体" panose="02010600030101010101" pitchFamily="2" charset="-122"/>
        </a:defRPr>
      </a:lvl3pPr>
      <a:lvl4pPr marL="1600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4pPr>
      <a:lvl5pPr marL="20574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5pPr>
      <a:lvl6pPr marL="25146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6pPr>
      <a:lvl7pPr marL="29718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7pPr>
      <a:lvl8pPr marL="34290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8pPr>
      <a:lvl9pPr marL="3886200" indent="-228600" algn="l" rtl="0" eaLnBrk="0" fontAlgn="base" hangingPunct="0">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9pPr>
    </p:bodyStyle>
    <p:other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2pPr>
      <a:lvl3pPr marL="914400" lvl="2"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3pPr>
      <a:lvl4pPr marL="1371600" lvl="3"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4pPr>
      <a:lvl5pPr marL="1828800" lvl="4"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5pPr>
      <a:lvl6pPr marL="2286000" lvl="5"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6pPr>
      <a:lvl7pPr marL="2743200" lvl="6"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7pPr>
      <a:lvl8pPr marL="3200400" lvl="7"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8pPr>
      <a:lvl9pPr marL="3657600" lvl="8"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40.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2.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96.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08.xml"/><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0.xml"/><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32.xml"/><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44.xml"/><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56.xml"/><Relationship Id="rId1" Type="http://schemas.openxmlformats.org/officeDocument/2006/relationships/image" Target="../media/image1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8.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8.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0.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80.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28.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3057" name="矩形 9217"/>
          <p:cNvSpPr/>
          <p:nvPr/>
        </p:nvSpPr>
        <p:spPr>
          <a:xfrm>
            <a:off x="755650" y="2276475"/>
            <a:ext cx="7920038" cy="1137285"/>
          </a:xfrm>
          <a:prstGeom prst="rect">
            <a:avLst/>
          </a:prstGeom>
          <a:noFill/>
          <a:ln w="9525">
            <a:noFill/>
          </a:ln>
        </p:spPr>
        <p:txBody>
          <a:bodyPr anchor="t" anchorCtr="0">
            <a:spAutoFit/>
          </a:bodyPr>
          <a:p>
            <a:pPr algn="ctr" eaLnBrk="0" hangingPunct="0"/>
            <a:r>
              <a:rPr lang="zh-CN" altLang="en-US" sz="4400" b="1" dirty="0">
                <a:solidFill>
                  <a:srgbClr val="990033"/>
                </a:solidFill>
                <a:latin typeface="黑体" panose="02010609060101010101" pitchFamily="49" charset="-122"/>
                <a:ea typeface="黑体" panose="02010609060101010101" pitchFamily="49" charset="-122"/>
              </a:rPr>
              <a:t>乡村振兴规划</a:t>
            </a:r>
            <a:r>
              <a:rPr lang="zh-CN" altLang="en-US" sz="4400" b="1" dirty="0">
                <a:solidFill>
                  <a:srgbClr val="990033"/>
                </a:solidFill>
                <a:latin typeface="黑体" panose="02010609060101010101" pitchFamily="49" charset="-122"/>
                <a:ea typeface="黑体" panose="02010609060101010101" pitchFamily="49" charset="-122"/>
              </a:rPr>
              <a:t>设计</a:t>
            </a:r>
            <a:endParaRPr lang="zh-CN" altLang="en-US" sz="4400" b="1" dirty="0">
              <a:solidFill>
                <a:srgbClr val="990033"/>
              </a:solidFill>
              <a:latin typeface="黑体" panose="02010609060101010101" pitchFamily="49" charset="-122"/>
              <a:ea typeface="黑体" panose="02010609060101010101" pitchFamily="49" charset="-122"/>
            </a:endParaRPr>
          </a:p>
          <a:p>
            <a:pPr algn="ctr" eaLnBrk="0" hangingPunct="0"/>
            <a:r>
              <a:rPr lang="en-US" altLang="zh-CN" sz="2400" b="1" dirty="0">
                <a:solidFill>
                  <a:srgbClr val="990033"/>
                </a:solidFill>
                <a:latin typeface="+mj-ea"/>
                <a:ea typeface="+mj-ea"/>
                <a:cs typeface="+mj-ea"/>
              </a:rPr>
              <a:t>               </a:t>
            </a:r>
            <a:r>
              <a:rPr lang="en-US" altLang="zh-CN" sz="2400" b="1" dirty="0">
                <a:solidFill>
                  <a:schemeClr val="tx1"/>
                </a:solidFill>
                <a:latin typeface="+mj-ea"/>
                <a:ea typeface="+mj-ea"/>
                <a:cs typeface="+mj-ea"/>
              </a:rPr>
              <a:t>---</a:t>
            </a:r>
            <a:r>
              <a:rPr lang="zh-CN" altLang="en-US" sz="2400" b="1" dirty="0">
                <a:solidFill>
                  <a:schemeClr val="tx1"/>
                </a:solidFill>
                <a:latin typeface="+mj-ea"/>
                <a:ea typeface="+mj-ea"/>
                <a:cs typeface="+mj-ea"/>
              </a:rPr>
              <a:t>德阳市高槐村乡村振兴总体规划设计</a:t>
            </a:r>
            <a:endParaRPr lang="zh-CN" altLang="en-US" sz="2400" b="1" dirty="0">
              <a:solidFill>
                <a:schemeClr val="tx1"/>
              </a:solidFill>
              <a:latin typeface="+mj-ea"/>
              <a:ea typeface="+mj-ea"/>
              <a:cs typeface="+mj-ea"/>
            </a:endParaRPr>
          </a:p>
        </p:txBody>
      </p:sp>
    </p:spTree>
  </p:cSld>
  <p:clrMapOvr>
    <a:masterClrMapping/>
  </p:clrMapOvr>
  <p:transition>
    <p:zo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5106" name="文本框 1"/>
          <p:cNvSpPr txBox="1"/>
          <p:nvPr/>
        </p:nvSpPr>
        <p:spPr>
          <a:xfrm>
            <a:off x="654050" y="1698625"/>
            <a:ext cx="7807325" cy="368300"/>
          </a:xfrm>
          <a:prstGeom prst="rect">
            <a:avLst/>
          </a:prstGeom>
          <a:noFill/>
          <a:ln w="9525">
            <a:noFill/>
          </a:ln>
        </p:spPr>
        <p:txBody>
          <a:bodyPr wrap="square" anchor="t" anchorCtr="0">
            <a:spAutoFit/>
          </a:bodyPr>
          <a:p>
            <a:endParaRPr lang="zh-CN" altLang="en-US">
              <a:latin typeface="Arial" panose="020B0604020202020204" pitchFamily="34" charset="0"/>
              <a:ea typeface="宋体" panose="02010600030101010101" pitchFamily="2" charset="-122"/>
            </a:endParaRPr>
          </a:p>
        </p:txBody>
      </p:sp>
      <p:pic>
        <p:nvPicPr>
          <p:cNvPr id="2" name="图片 1" descr="6"/>
          <p:cNvPicPr>
            <a:picLocks noChangeAspect="1"/>
          </p:cNvPicPr>
          <p:nvPr/>
        </p:nvPicPr>
        <p:blipFill>
          <a:blip r:embed="rId1"/>
          <a:stretch>
            <a:fillRect/>
          </a:stretch>
        </p:blipFill>
        <p:spPr>
          <a:xfrm>
            <a:off x="0" y="284480"/>
            <a:ext cx="9144000" cy="628840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8177" name="文本框 3"/>
          <p:cNvSpPr txBox="1"/>
          <p:nvPr/>
        </p:nvSpPr>
        <p:spPr>
          <a:xfrm>
            <a:off x="415925" y="327025"/>
            <a:ext cx="3435350" cy="530225"/>
          </a:xfrm>
          <a:prstGeom prst="rect">
            <a:avLst/>
          </a:prstGeom>
          <a:noFill/>
          <a:ln w="9525">
            <a:noFill/>
          </a:ln>
        </p:spPr>
        <p:txBody>
          <a:bodyPr wrap="square" anchor="t" anchorCtr="0"/>
          <a:p>
            <a:r>
              <a:rPr lang="en-US" altLang="zh-CN" sz="2800" dirty="0">
                <a:solidFill>
                  <a:srgbClr val="990033"/>
                </a:solidFill>
                <a:latin typeface="黑体" panose="02010609060101010101" pitchFamily="49" charset="-122"/>
                <a:ea typeface="黑体" panose="02010609060101010101" pitchFamily="49" charset="-122"/>
                <a:sym typeface="宋体" panose="02010600030101010101" pitchFamily="2" charset="-122"/>
              </a:rPr>
              <a:t>3 </a:t>
            </a:r>
            <a:r>
              <a:rPr lang="zh-CN" altLang="en-US" sz="2800" dirty="0">
                <a:solidFill>
                  <a:srgbClr val="990033"/>
                </a:solidFill>
                <a:latin typeface="黑体" panose="02010609060101010101" pitchFamily="49" charset="-122"/>
                <a:ea typeface="黑体" panose="02010609060101010101" pitchFamily="49" charset="-122"/>
                <a:sym typeface="宋体" panose="02010600030101010101" pitchFamily="2" charset="-122"/>
              </a:rPr>
              <a:t>策略</a:t>
            </a:r>
            <a:endParaRPr lang="zh-CN" altLang="en-US" sz="2800" dirty="0">
              <a:solidFill>
                <a:srgbClr val="990033"/>
              </a:solidFill>
              <a:latin typeface="黑体" panose="02010609060101010101" pitchFamily="49" charset="-122"/>
              <a:ea typeface="黑体" panose="02010609060101010101" pitchFamily="49" charset="-122"/>
              <a:sym typeface="宋体" panose="02010600030101010101" pitchFamily="2" charset="-122"/>
            </a:endParaRPr>
          </a:p>
          <a:p>
            <a:endParaRPr lang="zh-CN" altLang="en-US" sz="2800">
              <a:latin typeface="Arial" panose="020B0604020202020204" pitchFamily="34" charset="0"/>
              <a:ea typeface="宋体" panose="02010600030101010101" pitchFamily="2" charset="-122"/>
            </a:endParaRPr>
          </a:p>
        </p:txBody>
      </p:sp>
      <p:sp>
        <p:nvSpPr>
          <p:cNvPr id="178179" name="文本框 7"/>
          <p:cNvSpPr txBox="1"/>
          <p:nvPr/>
        </p:nvSpPr>
        <p:spPr>
          <a:xfrm>
            <a:off x="415925" y="908685"/>
            <a:ext cx="8298815" cy="5631180"/>
          </a:xfrm>
          <a:prstGeom prst="rect">
            <a:avLst/>
          </a:prstGeom>
          <a:noFill/>
          <a:ln w="9525">
            <a:noFill/>
          </a:ln>
        </p:spPr>
        <p:txBody>
          <a:bodyPr wrap="square" anchor="t" anchorCtr="0">
            <a:spAutoFit/>
          </a:bodyPr>
          <a:p>
            <a:pPr>
              <a:lnSpc>
                <a:spcPct val="150000"/>
              </a:lnSpc>
            </a:pPr>
            <a:r>
              <a:rPr lang="zh-CN" altLang="en-US" sz="2000">
                <a:latin typeface="黑体" panose="02010609060101010101" pitchFamily="49" charset="-122"/>
                <a:ea typeface="黑体" panose="02010609060101010101" pitchFamily="49" charset="-122"/>
                <a:sym typeface="+mn-ea"/>
              </a:rPr>
              <a:t>（3）以生态方式推动精神文明建设，引导村民共建</a:t>
            </a:r>
            <a:endParaRPr lang="zh-CN" altLang="en-US" sz="2000">
              <a:latin typeface="黑体" panose="02010609060101010101" pitchFamily="49" charset="-122"/>
              <a:ea typeface="黑体" panose="02010609060101010101" pitchFamily="49" charset="-122"/>
              <a:sym typeface="+mn-ea"/>
            </a:endParaRPr>
          </a:p>
          <a:p>
            <a:pPr>
              <a:lnSpc>
                <a:spcPct val="150000"/>
              </a:lnSpc>
            </a:pPr>
            <a:r>
              <a:rPr lang="zh-CN" altLang="en-US" sz="2000">
                <a:latin typeface="+mn-ea"/>
                <a:ea typeface="+mn-ea"/>
                <a:cs typeface="+mn-ea"/>
                <a:sym typeface="+mn-ea"/>
              </a:rPr>
              <a:t>我们修缮村落集会广场、规整街道，打造生态宜居的乡村环境，焕新风貌。我们革新性</a:t>
            </a:r>
            <a:r>
              <a:rPr lang="zh-CN" altLang="en-US" sz="2000" b="1">
                <a:latin typeface="+mn-ea"/>
                <a:ea typeface="+mn-ea"/>
                <a:cs typeface="+mn-ea"/>
                <a:sym typeface="+mn-ea"/>
              </a:rPr>
              <a:t>引入微生物分解垃圾的技术，无需高压工厂、大型场地及重工型设施设备，简单高效地指导村民及产业经营者自主利用微生物发酵降解处理餐厨等生活垃圾，减少环境污染。</a:t>
            </a:r>
            <a:r>
              <a:rPr lang="zh-CN" altLang="en-US" sz="2000">
                <a:latin typeface="+mn-ea"/>
                <a:ea typeface="+mn-ea"/>
                <a:cs typeface="+mn-ea"/>
                <a:sym typeface="+mn-ea"/>
              </a:rPr>
              <a:t>该工艺实现了4小时内完全分解餐厨垃圾并减量80%，同时不会产生二次污染，处理转化生产出高品质菌肥可用于农业耕作，改良土壤，形成资源化循环，解决国家沃土计划中遇到的一产痛点问题，实现村民增收。在景观节点的设计上，多选取村民熟悉的当地材料，节约资源，保持生态朴风，同时提供多个基础岗位，增加村民就业率，实现共建。</a:t>
            </a:r>
            <a:endParaRPr lang="zh-CN" altLang="en-US" sz="2000">
              <a:latin typeface="+mn-ea"/>
              <a:ea typeface="+mn-ea"/>
              <a:cs typeface="+mn-ea"/>
              <a:sym typeface="+mn-ea"/>
            </a:endParaRPr>
          </a:p>
          <a:p>
            <a:pPr>
              <a:lnSpc>
                <a:spcPct val="150000"/>
              </a:lnSpc>
            </a:pPr>
            <a:r>
              <a:rPr lang="zh-CN" altLang="en-US" sz="2000">
                <a:latin typeface="+mn-ea"/>
                <a:ea typeface="+mn-ea"/>
                <a:cs typeface="+mn-ea"/>
                <a:sym typeface="+mn-ea"/>
              </a:rPr>
              <a:t>生态建设带来的就业增收调动起村民的积极参与性，大家各施所长，以“传统手工艺、农家味道、绿色果蔬”等形式献力乡村建设。</a:t>
            </a:r>
            <a:endParaRPr lang="zh-CN" altLang="en-US" sz="2000">
              <a:latin typeface="+mn-ea"/>
              <a:ea typeface="+mn-ea"/>
              <a:cs typeface="+mn-ea"/>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5106" name="文本框 1"/>
          <p:cNvSpPr txBox="1"/>
          <p:nvPr/>
        </p:nvSpPr>
        <p:spPr>
          <a:xfrm>
            <a:off x="654050" y="1698625"/>
            <a:ext cx="7807325" cy="368300"/>
          </a:xfrm>
          <a:prstGeom prst="rect">
            <a:avLst/>
          </a:prstGeom>
          <a:noFill/>
          <a:ln w="9525">
            <a:noFill/>
          </a:ln>
        </p:spPr>
        <p:txBody>
          <a:bodyPr wrap="square" anchor="t" anchorCtr="0">
            <a:spAutoFit/>
          </a:bodyPr>
          <a:p>
            <a:endParaRPr lang="zh-CN" altLang="en-US">
              <a:latin typeface="Arial" panose="020B0604020202020204" pitchFamily="34" charset="0"/>
              <a:ea typeface="宋体" panose="02010600030101010101" pitchFamily="2" charset="-122"/>
            </a:endParaRPr>
          </a:p>
        </p:txBody>
      </p:sp>
      <p:pic>
        <p:nvPicPr>
          <p:cNvPr id="2" name="图片 1" descr="7"/>
          <p:cNvPicPr>
            <a:picLocks noChangeAspect="1"/>
          </p:cNvPicPr>
          <p:nvPr/>
        </p:nvPicPr>
        <p:blipFill>
          <a:blip r:embed="rId1"/>
          <a:stretch>
            <a:fillRect/>
          </a:stretch>
        </p:blipFill>
        <p:spPr>
          <a:xfrm>
            <a:off x="0" y="188595"/>
            <a:ext cx="9144000" cy="6158865"/>
          </a:xfrm>
          <a:prstGeom prst="rect">
            <a:avLst/>
          </a:prstGeom>
        </p:spPr>
      </p:pic>
      <p:sp>
        <p:nvSpPr>
          <p:cNvPr id="4" name="文本框 3"/>
          <p:cNvSpPr txBox="1"/>
          <p:nvPr/>
        </p:nvSpPr>
        <p:spPr>
          <a:xfrm>
            <a:off x="4284980" y="6366510"/>
            <a:ext cx="4780280" cy="337185"/>
          </a:xfrm>
          <a:prstGeom prst="rect">
            <a:avLst/>
          </a:prstGeom>
          <a:noFill/>
        </p:spPr>
        <p:txBody>
          <a:bodyPr wrap="square" rtlCol="0">
            <a:spAutoFit/>
          </a:bodyPr>
          <a:p>
            <a:r>
              <a:rPr lang="zh-CN" altLang="en-US" sz="1600"/>
              <a:t>以生态方式推动文明精神文明建设，引导村民共建</a:t>
            </a:r>
            <a:endParaRPr lang="zh-CN" altLang="en-US" sz="16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8177" name="文本框 3"/>
          <p:cNvSpPr txBox="1"/>
          <p:nvPr/>
        </p:nvSpPr>
        <p:spPr>
          <a:xfrm>
            <a:off x="415925" y="327025"/>
            <a:ext cx="3435350" cy="530225"/>
          </a:xfrm>
          <a:prstGeom prst="rect">
            <a:avLst/>
          </a:prstGeom>
          <a:noFill/>
          <a:ln w="9525">
            <a:noFill/>
          </a:ln>
        </p:spPr>
        <p:txBody>
          <a:bodyPr wrap="square" anchor="t" anchorCtr="0"/>
          <a:p>
            <a:r>
              <a:rPr lang="en-US" altLang="zh-CN" sz="2800" dirty="0">
                <a:solidFill>
                  <a:srgbClr val="990033"/>
                </a:solidFill>
                <a:latin typeface="黑体" panose="02010609060101010101" pitchFamily="49" charset="-122"/>
                <a:ea typeface="黑体" panose="02010609060101010101" pitchFamily="49" charset="-122"/>
                <a:sym typeface="宋体" panose="02010600030101010101" pitchFamily="2" charset="-122"/>
              </a:rPr>
              <a:t>3 </a:t>
            </a:r>
            <a:r>
              <a:rPr lang="zh-CN" altLang="en-US" sz="2800" dirty="0">
                <a:solidFill>
                  <a:srgbClr val="990033"/>
                </a:solidFill>
                <a:latin typeface="黑体" panose="02010609060101010101" pitchFamily="49" charset="-122"/>
                <a:ea typeface="黑体" panose="02010609060101010101" pitchFamily="49" charset="-122"/>
                <a:sym typeface="宋体" panose="02010600030101010101" pitchFamily="2" charset="-122"/>
              </a:rPr>
              <a:t>策略</a:t>
            </a:r>
            <a:endParaRPr lang="zh-CN" altLang="en-US" sz="2800" dirty="0">
              <a:solidFill>
                <a:srgbClr val="990033"/>
              </a:solidFill>
              <a:latin typeface="黑体" panose="02010609060101010101" pitchFamily="49" charset="-122"/>
              <a:ea typeface="黑体" panose="02010609060101010101" pitchFamily="49" charset="-122"/>
              <a:sym typeface="宋体" panose="02010600030101010101" pitchFamily="2" charset="-122"/>
            </a:endParaRPr>
          </a:p>
          <a:p>
            <a:endParaRPr lang="zh-CN" altLang="en-US" sz="2800">
              <a:latin typeface="Arial" panose="020B0604020202020204" pitchFamily="34" charset="0"/>
              <a:ea typeface="宋体" panose="02010600030101010101" pitchFamily="2" charset="-122"/>
            </a:endParaRPr>
          </a:p>
        </p:txBody>
      </p:sp>
      <p:sp>
        <p:nvSpPr>
          <p:cNvPr id="178179" name="文本框 7"/>
          <p:cNvSpPr txBox="1"/>
          <p:nvPr/>
        </p:nvSpPr>
        <p:spPr>
          <a:xfrm>
            <a:off x="415925" y="908685"/>
            <a:ext cx="8298815" cy="2861310"/>
          </a:xfrm>
          <a:prstGeom prst="rect">
            <a:avLst/>
          </a:prstGeom>
          <a:noFill/>
          <a:ln w="9525">
            <a:noFill/>
          </a:ln>
        </p:spPr>
        <p:txBody>
          <a:bodyPr wrap="square" anchor="t" anchorCtr="0">
            <a:spAutoFit/>
          </a:bodyPr>
          <a:p>
            <a:pPr>
              <a:lnSpc>
                <a:spcPct val="150000"/>
              </a:lnSpc>
            </a:pPr>
            <a:r>
              <a:rPr lang="zh-CN" altLang="en-US" sz="2000">
                <a:latin typeface="黑体" panose="02010609060101010101" pitchFamily="49" charset="-122"/>
                <a:ea typeface="黑体" panose="02010609060101010101" pitchFamily="49" charset="-122"/>
                <a:sym typeface="+mn-ea"/>
              </a:rPr>
              <a:t>（4）布局产业生态闭环</a:t>
            </a:r>
            <a:endParaRPr lang="zh-CN" altLang="en-US" sz="2000">
              <a:latin typeface="黑体" panose="02010609060101010101" pitchFamily="49" charset="-122"/>
              <a:ea typeface="黑体" panose="02010609060101010101" pitchFamily="49" charset="-122"/>
              <a:sym typeface="+mn-ea"/>
            </a:endParaRPr>
          </a:p>
          <a:p>
            <a:pPr>
              <a:lnSpc>
                <a:spcPct val="150000"/>
              </a:lnSpc>
            </a:pPr>
            <a:r>
              <a:rPr lang="zh-CN" altLang="en-US" sz="2000">
                <a:latin typeface="+mn-ea"/>
                <a:ea typeface="+mn-ea"/>
                <a:cs typeface="+mn-ea"/>
                <a:sym typeface="+mn-ea"/>
              </a:rPr>
              <a:t>根据分析市场需求，结合高槐村自身的特色优势，在现有的咖啡业态基础上，</a:t>
            </a:r>
            <a:r>
              <a:rPr lang="zh-CN" altLang="en-US" sz="2000" b="1">
                <a:latin typeface="黑体" panose="02010609060101010101" pitchFamily="49" charset="-122"/>
                <a:ea typeface="黑体" panose="02010609060101010101" pitchFamily="49" charset="-122"/>
                <a:cs typeface="+mn-ea"/>
                <a:sym typeface="+mn-ea"/>
              </a:rPr>
              <a:t>引入共享农场、餐饮、文创、教育、民宿等多元化闭合业态，补充消费者在高槐吃、住、游、学等多方位乡村体验需求，</a:t>
            </a:r>
            <a:r>
              <a:rPr lang="zh-CN" altLang="en-US" sz="2000">
                <a:latin typeface="+mn-ea"/>
                <a:ea typeface="+mn-ea"/>
                <a:cs typeface="+mn-ea"/>
                <a:sym typeface="+mn-ea"/>
              </a:rPr>
              <a:t>促进村民与游客的良性互动，形成商业价值相互支撑，打造“众创、共建、共享、共赢”的产业生态圈，全面推动高槐村的经济文化发展。</a:t>
            </a:r>
            <a:endParaRPr lang="zh-CN" altLang="en-US" sz="2000">
              <a:latin typeface="+mn-ea"/>
              <a:ea typeface="+mn-ea"/>
              <a:cs typeface="+mn-ea"/>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5106" name="文本框 1"/>
          <p:cNvSpPr txBox="1"/>
          <p:nvPr/>
        </p:nvSpPr>
        <p:spPr>
          <a:xfrm>
            <a:off x="654050" y="1698625"/>
            <a:ext cx="7807325" cy="368300"/>
          </a:xfrm>
          <a:prstGeom prst="rect">
            <a:avLst/>
          </a:prstGeom>
          <a:noFill/>
          <a:ln w="9525">
            <a:noFill/>
          </a:ln>
        </p:spPr>
        <p:txBody>
          <a:bodyPr wrap="square" anchor="t" anchorCtr="0">
            <a:spAutoFit/>
          </a:bodyPr>
          <a:p>
            <a:endParaRPr lang="zh-CN" altLang="en-US">
              <a:latin typeface="Arial" panose="020B0604020202020204" pitchFamily="34" charset="0"/>
              <a:ea typeface="宋体" panose="02010600030101010101" pitchFamily="2" charset="-122"/>
            </a:endParaRPr>
          </a:p>
        </p:txBody>
      </p:sp>
      <p:pic>
        <p:nvPicPr>
          <p:cNvPr id="2" name="图片 1" descr="8"/>
          <p:cNvPicPr>
            <a:picLocks noChangeAspect="1"/>
          </p:cNvPicPr>
          <p:nvPr/>
        </p:nvPicPr>
        <p:blipFill>
          <a:blip r:embed="rId1"/>
          <a:stretch>
            <a:fillRect/>
          </a:stretch>
        </p:blipFill>
        <p:spPr>
          <a:xfrm>
            <a:off x="0" y="458470"/>
            <a:ext cx="9144000" cy="594106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5106" name="文本框 1"/>
          <p:cNvSpPr txBox="1"/>
          <p:nvPr/>
        </p:nvSpPr>
        <p:spPr>
          <a:xfrm>
            <a:off x="654050" y="1698625"/>
            <a:ext cx="7807325" cy="368300"/>
          </a:xfrm>
          <a:prstGeom prst="rect">
            <a:avLst/>
          </a:prstGeom>
          <a:noFill/>
          <a:ln w="9525">
            <a:noFill/>
          </a:ln>
        </p:spPr>
        <p:txBody>
          <a:bodyPr wrap="square" anchor="t" anchorCtr="0">
            <a:spAutoFit/>
          </a:bodyPr>
          <a:p>
            <a:endParaRPr lang="zh-CN" altLang="en-US">
              <a:latin typeface="Arial" panose="020B0604020202020204" pitchFamily="34" charset="0"/>
              <a:ea typeface="宋体" panose="02010600030101010101" pitchFamily="2" charset="-122"/>
            </a:endParaRPr>
          </a:p>
        </p:txBody>
      </p:sp>
      <p:pic>
        <p:nvPicPr>
          <p:cNvPr id="2" name="图片 1" descr="9"/>
          <p:cNvPicPr>
            <a:picLocks noChangeAspect="1"/>
          </p:cNvPicPr>
          <p:nvPr/>
        </p:nvPicPr>
        <p:blipFill>
          <a:blip r:embed="rId1"/>
          <a:stretch>
            <a:fillRect/>
          </a:stretch>
        </p:blipFill>
        <p:spPr>
          <a:xfrm>
            <a:off x="0" y="1365885"/>
            <a:ext cx="9144000" cy="412623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5106" name="文本框 1"/>
          <p:cNvSpPr txBox="1"/>
          <p:nvPr/>
        </p:nvSpPr>
        <p:spPr>
          <a:xfrm>
            <a:off x="654050" y="1698625"/>
            <a:ext cx="7807325" cy="368300"/>
          </a:xfrm>
          <a:prstGeom prst="rect">
            <a:avLst/>
          </a:prstGeom>
          <a:noFill/>
          <a:ln w="9525">
            <a:noFill/>
          </a:ln>
        </p:spPr>
        <p:txBody>
          <a:bodyPr wrap="square" anchor="t" anchorCtr="0">
            <a:spAutoFit/>
          </a:bodyPr>
          <a:p>
            <a:endParaRPr lang="zh-CN" altLang="en-US">
              <a:latin typeface="Arial" panose="020B0604020202020204" pitchFamily="34" charset="0"/>
              <a:ea typeface="宋体" panose="02010600030101010101" pitchFamily="2" charset="-122"/>
            </a:endParaRPr>
          </a:p>
        </p:txBody>
      </p:sp>
      <p:pic>
        <p:nvPicPr>
          <p:cNvPr id="2" name="图片 1" descr="10"/>
          <p:cNvPicPr>
            <a:picLocks noChangeAspect="1"/>
          </p:cNvPicPr>
          <p:nvPr/>
        </p:nvPicPr>
        <p:blipFill>
          <a:blip r:embed="rId1"/>
          <a:stretch>
            <a:fillRect/>
          </a:stretch>
        </p:blipFill>
        <p:spPr>
          <a:xfrm>
            <a:off x="0" y="1414145"/>
            <a:ext cx="9144000" cy="402907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8177" name="文本框 3"/>
          <p:cNvSpPr txBox="1"/>
          <p:nvPr/>
        </p:nvSpPr>
        <p:spPr>
          <a:xfrm>
            <a:off x="415925" y="327025"/>
            <a:ext cx="3435350" cy="530225"/>
          </a:xfrm>
          <a:prstGeom prst="rect">
            <a:avLst/>
          </a:prstGeom>
          <a:noFill/>
          <a:ln w="9525">
            <a:noFill/>
          </a:ln>
        </p:spPr>
        <p:txBody>
          <a:bodyPr wrap="square" anchor="t" anchorCtr="0"/>
          <a:p>
            <a:r>
              <a:rPr lang="en-US" altLang="zh-CN" sz="2800" dirty="0">
                <a:solidFill>
                  <a:srgbClr val="990033"/>
                </a:solidFill>
                <a:latin typeface="黑体" panose="02010609060101010101" pitchFamily="49" charset="-122"/>
                <a:ea typeface="黑体" panose="02010609060101010101" pitchFamily="49" charset="-122"/>
                <a:sym typeface="宋体" panose="02010600030101010101" pitchFamily="2" charset="-122"/>
              </a:rPr>
              <a:t>4 </a:t>
            </a:r>
            <a:r>
              <a:rPr lang="zh-CN" altLang="en-US" sz="2800" dirty="0">
                <a:solidFill>
                  <a:srgbClr val="990033"/>
                </a:solidFill>
                <a:latin typeface="黑体" panose="02010609060101010101" pitchFamily="49" charset="-122"/>
                <a:ea typeface="黑体" panose="02010609060101010101" pitchFamily="49" charset="-122"/>
                <a:sym typeface="宋体" panose="02010600030101010101" pitchFamily="2" charset="-122"/>
              </a:rPr>
              <a:t>影响力</a:t>
            </a:r>
            <a:endParaRPr lang="zh-CN" altLang="en-US" sz="2800" dirty="0">
              <a:solidFill>
                <a:srgbClr val="990033"/>
              </a:solidFill>
              <a:latin typeface="黑体" panose="02010609060101010101" pitchFamily="49" charset="-122"/>
              <a:ea typeface="黑体" panose="02010609060101010101" pitchFamily="49" charset="-122"/>
              <a:sym typeface="宋体" panose="02010600030101010101" pitchFamily="2" charset="-122"/>
            </a:endParaRPr>
          </a:p>
          <a:p>
            <a:endParaRPr lang="zh-CN" altLang="en-US" sz="2800">
              <a:latin typeface="Arial" panose="020B0604020202020204" pitchFamily="34" charset="0"/>
              <a:ea typeface="宋体" panose="02010600030101010101" pitchFamily="2" charset="-122"/>
            </a:endParaRPr>
          </a:p>
        </p:txBody>
      </p:sp>
      <p:sp>
        <p:nvSpPr>
          <p:cNvPr id="178179" name="文本框 7"/>
          <p:cNvSpPr txBox="1"/>
          <p:nvPr/>
        </p:nvSpPr>
        <p:spPr>
          <a:xfrm>
            <a:off x="467360" y="908685"/>
            <a:ext cx="8298815" cy="2399665"/>
          </a:xfrm>
          <a:prstGeom prst="rect">
            <a:avLst/>
          </a:prstGeom>
          <a:noFill/>
          <a:ln w="9525">
            <a:noFill/>
          </a:ln>
        </p:spPr>
        <p:txBody>
          <a:bodyPr wrap="square" anchor="t" anchorCtr="0">
            <a:spAutoFit/>
          </a:bodyPr>
          <a:p>
            <a:pPr>
              <a:lnSpc>
                <a:spcPct val="150000"/>
              </a:lnSpc>
            </a:pPr>
            <a:r>
              <a:rPr lang="zh-CN" altLang="en-US" sz="2000" b="1">
                <a:solidFill>
                  <a:schemeClr val="tx1"/>
                </a:solidFill>
                <a:latin typeface="+mn-ea"/>
                <a:ea typeface="+mn-ea"/>
                <a:cs typeface="+mn-ea"/>
                <a:sym typeface="+mn-ea"/>
              </a:rPr>
              <a:t>二次激活高槐村是以生态振兴为基础，引导村民共建，利用有限限资源，实现可持续发展，同时创造多元化业态空间，吸引资本与人才的“返乡”流动。</a:t>
            </a:r>
            <a:r>
              <a:rPr lang="zh-CN" altLang="en-US" sz="2000">
                <a:latin typeface="+mn-ea"/>
                <a:ea typeface="+mn-ea"/>
                <a:cs typeface="+mn-ea"/>
                <a:sym typeface="+mn-ea"/>
              </a:rPr>
              <a:t>该项目不仅有交效地扭转了当地乡村再次衰落的形势，针对性解决了乡村振兴发展中的痛点、难点，也为解决普遍存在白的共性问题提供了参考价值，具有现世的传播意义。</a:t>
            </a:r>
            <a:endParaRPr lang="zh-CN" altLang="en-US" sz="2000">
              <a:latin typeface="+mn-ea"/>
              <a:ea typeface="+mn-ea"/>
              <a:cs typeface="+mn-ea"/>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5106" name="文本框 1"/>
          <p:cNvSpPr txBox="1"/>
          <p:nvPr/>
        </p:nvSpPr>
        <p:spPr>
          <a:xfrm>
            <a:off x="654050" y="1698625"/>
            <a:ext cx="7807325" cy="368300"/>
          </a:xfrm>
          <a:prstGeom prst="rect">
            <a:avLst/>
          </a:prstGeom>
          <a:noFill/>
          <a:ln w="9525">
            <a:noFill/>
          </a:ln>
        </p:spPr>
        <p:txBody>
          <a:bodyPr wrap="square" anchor="t" anchorCtr="0">
            <a:spAutoFit/>
          </a:bodyPr>
          <a:p>
            <a:endParaRPr lang="zh-CN" altLang="en-US">
              <a:latin typeface="Arial" panose="020B0604020202020204" pitchFamily="34" charset="0"/>
              <a:ea typeface="宋体" panose="02010600030101010101" pitchFamily="2" charset="-122"/>
            </a:endParaRPr>
          </a:p>
        </p:txBody>
      </p:sp>
      <p:pic>
        <p:nvPicPr>
          <p:cNvPr id="2" name="图片 1" descr="11"/>
          <p:cNvPicPr>
            <a:picLocks noChangeAspect="1"/>
          </p:cNvPicPr>
          <p:nvPr/>
        </p:nvPicPr>
        <p:blipFill>
          <a:blip r:embed="rId1"/>
          <a:stretch>
            <a:fillRect/>
          </a:stretch>
        </p:blipFill>
        <p:spPr>
          <a:xfrm>
            <a:off x="0" y="1015365"/>
            <a:ext cx="9144000" cy="482727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5106" name="文本框 1"/>
          <p:cNvSpPr txBox="1"/>
          <p:nvPr/>
        </p:nvSpPr>
        <p:spPr>
          <a:xfrm>
            <a:off x="654050" y="1698625"/>
            <a:ext cx="7807325" cy="368300"/>
          </a:xfrm>
          <a:prstGeom prst="rect">
            <a:avLst/>
          </a:prstGeom>
          <a:noFill/>
          <a:ln w="9525">
            <a:noFill/>
          </a:ln>
        </p:spPr>
        <p:txBody>
          <a:bodyPr wrap="square" anchor="t" anchorCtr="0">
            <a:spAutoFit/>
          </a:bodyPr>
          <a:p>
            <a:endParaRPr lang="zh-CN" altLang="en-US">
              <a:latin typeface="Arial" panose="020B0604020202020204" pitchFamily="34" charset="0"/>
              <a:ea typeface="宋体" panose="02010600030101010101" pitchFamily="2" charset="-122"/>
            </a:endParaRPr>
          </a:p>
        </p:txBody>
      </p:sp>
      <p:pic>
        <p:nvPicPr>
          <p:cNvPr id="3" name="图片 2" descr="12"/>
          <p:cNvPicPr>
            <a:picLocks noChangeAspect="1"/>
          </p:cNvPicPr>
          <p:nvPr/>
        </p:nvPicPr>
        <p:blipFill>
          <a:blip r:embed="rId1"/>
          <a:stretch>
            <a:fillRect/>
          </a:stretch>
        </p:blipFill>
        <p:spPr>
          <a:xfrm>
            <a:off x="229870" y="332105"/>
            <a:ext cx="8655685" cy="61087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5105" name="标题 12291"/>
          <p:cNvSpPr>
            <a:spLocks noGrp="1"/>
          </p:cNvSpPr>
          <p:nvPr>
            <p:ph type="title"/>
          </p:nvPr>
        </p:nvSpPr>
        <p:spPr>
          <a:xfrm>
            <a:off x="-107950" y="188913"/>
            <a:ext cx="3308350" cy="1219200"/>
          </a:xfrm>
        </p:spPr>
        <p:txBody>
          <a:bodyPr vert="horz" wrap="square" lIns="91440" tIns="45720" rIns="91440" bIns="45720" anchor="ctr" anchorCtr="0"/>
          <a:p>
            <a:pPr eaLnBrk="1" hangingPunct="1"/>
            <a:r>
              <a:rPr lang="en-US" altLang="zh-CN" sz="2800" dirty="0">
                <a:solidFill>
                  <a:srgbClr val="990033"/>
                </a:solidFill>
                <a:latin typeface="黑体" panose="02010609060101010101" pitchFamily="49" charset="-122"/>
                <a:ea typeface="黑体" panose="02010609060101010101" pitchFamily="49" charset="-122"/>
              </a:rPr>
              <a:t>1 </a:t>
            </a:r>
            <a:r>
              <a:rPr lang="zh-CN" altLang="en-US" sz="2800" dirty="0">
                <a:solidFill>
                  <a:srgbClr val="990033"/>
                </a:solidFill>
                <a:latin typeface="黑体" panose="02010609060101010101" pitchFamily="49" charset="-122"/>
                <a:ea typeface="黑体" panose="02010609060101010101" pitchFamily="49" charset="-122"/>
              </a:rPr>
              <a:t>项目</a:t>
            </a:r>
            <a:r>
              <a:rPr lang="zh-CN" altLang="en-US" sz="2800" dirty="0">
                <a:solidFill>
                  <a:srgbClr val="990033"/>
                </a:solidFill>
                <a:latin typeface="黑体" panose="02010609060101010101" pitchFamily="49" charset="-122"/>
                <a:ea typeface="黑体" panose="02010609060101010101" pitchFamily="49" charset="-122"/>
              </a:rPr>
              <a:t>概况</a:t>
            </a:r>
            <a:endParaRPr lang="zh-CN" altLang="en-US" sz="2800" dirty="0">
              <a:solidFill>
                <a:srgbClr val="990033"/>
              </a:solidFill>
              <a:latin typeface="黑体" panose="02010609060101010101" pitchFamily="49" charset="-122"/>
              <a:ea typeface="黑体" panose="02010609060101010101" pitchFamily="49" charset="-122"/>
            </a:endParaRPr>
          </a:p>
        </p:txBody>
      </p:sp>
      <p:sp>
        <p:nvSpPr>
          <p:cNvPr id="175106" name="文本框 1"/>
          <p:cNvSpPr txBox="1"/>
          <p:nvPr/>
        </p:nvSpPr>
        <p:spPr>
          <a:xfrm>
            <a:off x="654050" y="1698625"/>
            <a:ext cx="7807325" cy="368300"/>
          </a:xfrm>
          <a:prstGeom prst="rect">
            <a:avLst/>
          </a:prstGeom>
          <a:noFill/>
          <a:ln w="9525">
            <a:noFill/>
          </a:ln>
        </p:spPr>
        <p:txBody>
          <a:bodyPr wrap="square" anchor="t" anchorCtr="0">
            <a:spAutoFit/>
          </a:bodyPr>
          <a:p>
            <a:endParaRPr lang="zh-CN" altLang="en-US">
              <a:latin typeface="Arial" panose="020B0604020202020204" pitchFamily="34" charset="0"/>
              <a:ea typeface="宋体" panose="02010600030101010101" pitchFamily="2" charset="-122"/>
            </a:endParaRPr>
          </a:p>
        </p:txBody>
      </p:sp>
      <p:sp>
        <p:nvSpPr>
          <p:cNvPr id="175107" name="文本框 2"/>
          <p:cNvSpPr txBox="1"/>
          <p:nvPr/>
        </p:nvSpPr>
        <p:spPr>
          <a:xfrm>
            <a:off x="900113" y="1124268"/>
            <a:ext cx="7805737" cy="2861310"/>
          </a:xfrm>
          <a:prstGeom prst="rect">
            <a:avLst/>
          </a:prstGeom>
          <a:noFill/>
          <a:ln w="9525">
            <a:noFill/>
          </a:ln>
        </p:spPr>
        <p:txBody>
          <a:bodyPr wrap="square" anchor="t" anchorCtr="0">
            <a:spAutoFit/>
          </a:bodyPr>
          <a:p>
            <a:pPr>
              <a:lnSpc>
                <a:spcPct val="150000"/>
              </a:lnSpc>
            </a:pPr>
            <a:r>
              <a:rPr lang="zh-CN" altLang="en-US" sz="2000">
                <a:latin typeface="+mn-ea"/>
                <a:ea typeface="+mn-ea"/>
                <a:cs typeface="+mn-ea"/>
              </a:rPr>
              <a:t>基地位于</a:t>
            </a:r>
            <a:r>
              <a:rPr lang="zh-CN" altLang="en-US" sz="2000" b="1">
                <a:latin typeface="+mn-ea"/>
                <a:ea typeface="+mn-ea"/>
                <a:cs typeface="+mn-ea"/>
              </a:rPr>
              <a:t>四川省德阳市</a:t>
            </a:r>
            <a:r>
              <a:rPr lang="zh-CN" altLang="en-US" sz="2000">
                <a:latin typeface="+mn-ea"/>
                <a:ea typeface="+mn-ea"/>
                <a:cs typeface="+mn-ea"/>
              </a:rPr>
              <a:t>，是一个郊区的小村庄。在国家全面实施乡村振兴的战略下，高槐村进行了一次乡振改造，但由于缺乏深入性研究，后期发展疲软，逐渐又走向了没落。我们接受了这艰巨的挑战，在资金少，原生环境已遭破坏，村民失去信任等不利情况下，</a:t>
            </a:r>
            <a:r>
              <a:rPr lang="zh-CN" altLang="en-US" sz="2000" b="1">
                <a:latin typeface="+mn-ea"/>
                <a:ea typeface="+mn-ea"/>
                <a:cs typeface="+mn-ea"/>
              </a:rPr>
              <a:t>通过修复生态系统，改善人文环境，强化在地性记忆与情感，推动“村民共建”，真正实现高槐村的活力集复苏。</a:t>
            </a:r>
            <a:endParaRPr lang="zh-CN" altLang="en-US" sz="2000" b="1">
              <a:latin typeface="+mn-ea"/>
              <a:ea typeface="+mn-ea"/>
              <a:cs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5106" name="文本框 1"/>
          <p:cNvSpPr txBox="1"/>
          <p:nvPr/>
        </p:nvSpPr>
        <p:spPr>
          <a:xfrm>
            <a:off x="654050" y="1698625"/>
            <a:ext cx="7807325" cy="368300"/>
          </a:xfrm>
          <a:prstGeom prst="rect">
            <a:avLst/>
          </a:prstGeom>
          <a:noFill/>
          <a:ln w="9525">
            <a:noFill/>
          </a:ln>
        </p:spPr>
        <p:txBody>
          <a:bodyPr wrap="square" anchor="t" anchorCtr="0">
            <a:spAutoFit/>
          </a:bodyPr>
          <a:p>
            <a:endParaRPr lang="zh-CN" altLang="en-US">
              <a:latin typeface="Arial" panose="020B0604020202020204" pitchFamily="34" charset="0"/>
              <a:ea typeface="宋体" panose="02010600030101010101" pitchFamily="2" charset="-122"/>
            </a:endParaRPr>
          </a:p>
        </p:txBody>
      </p:sp>
      <p:pic>
        <p:nvPicPr>
          <p:cNvPr id="2" name="图片 1" descr="13"/>
          <p:cNvPicPr>
            <a:picLocks noChangeAspect="1"/>
          </p:cNvPicPr>
          <p:nvPr/>
        </p:nvPicPr>
        <p:blipFill>
          <a:blip r:embed="rId1"/>
          <a:stretch>
            <a:fillRect/>
          </a:stretch>
        </p:blipFill>
        <p:spPr>
          <a:xfrm>
            <a:off x="0" y="871855"/>
            <a:ext cx="9144000" cy="511365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5106" name="文本框 1"/>
          <p:cNvSpPr txBox="1"/>
          <p:nvPr/>
        </p:nvSpPr>
        <p:spPr>
          <a:xfrm>
            <a:off x="654050" y="1698625"/>
            <a:ext cx="7807325" cy="368300"/>
          </a:xfrm>
          <a:prstGeom prst="rect">
            <a:avLst/>
          </a:prstGeom>
          <a:noFill/>
          <a:ln w="9525">
            <a:noFill/>
          </a:ln>
        </p:spPr>
        <p:txBody>
          <a:bodyPr wrap="square" anchor="t" anchorCtr="0">
            <a:spAutoFit/>
          </a:bodyPr>
          <a:p>
            <a:endParaRPr lang="zh-CN" altLang="en-US">
              <a:latin typeface="Arial" panose="020B0604020202020204" pitchFamily="34" charset="0"/>
              <a:ea typeface="宋体" panose="02010600030101010101" pitchFamily="2" charset="-122"/>
            </a:endParaRPr>
          </a:p>
        </p:txBody>
      </p:sp>
      <p:pic>
        <p:nvPicPr>
          <p:cNvPr id="2" name="图片 1" descr="14"/>
          <p:cNvPicPr>
            <a:picLocks noChangeAspect="1"/>
          </p:cNvPicPr>
          <p:nvPr/>
        </p:nvPicPr>
        <p:blipFill>
          <a:blip r:embed="rId1"/>
          <a:stretch>
            <a:fillRect/>
          </a:stretch>
        </p:blipFill>
        <p:spPr>
          <a:xfrm>
            <a:off x="0" y="706120"/>
            <a:ext cx="9144000" cy="544576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5106" name="文本框 1"/>
          <p:cNvSpPr txBox="1"/>
          <p:nvPr/>
        </p:nvSpPr>
        <p:spPr>
          <a:xfrm>
            <a:off x="654050" y="1698625"/>
            <a:ext cx="7807325" cy="368300"/>
          </a:xfrm>
          <a:prstGeom prst="rect">
            <a:avLst/>
          </a:prstGeom>
          <a:noFill/>
          <a:ln w="9525">
            <a:noFill/>
          </a:ln>
        </p:spPr>
        <p:txBody>
          <a:bodyPr wrap="square" anchor="t" anchorCtr="0">
            <a:spAutoFit/>
          </a:bodyPr>
          <a:p>
            <a:endParaRPr lang="zh-CN" altLang="en-US">
              <a:latin typeface="Arial" panose="020B0604020202020204" pitchFamily="34" charset="0"/>
              <a:ea typeface="宋体" panose="02010600030101010101" pitchFamily="2" charset="-122"/>
            </a:endParaRPr>
          </a:p>
        </p:txBody>
      </p:sp>
      <p:pic>
        <p:nvPicPr>
          <p:cNvPr id="3" name="图片 2" descr="1"/>
          <p:cNvPicPr>
            <a:picLocks noChangeAspect="1"/>
          </p:cNvPicPr>
          <p:nvPr/>
        </p:nvPicPr>
        <p:blipFill>
          <a:blip r:embed="rId1"/>
          <a:stretch>
            <a:fillRect/>
          </a:stretch>
        </p:blipFill>
        <p:spPr>
          <a:xfrm>
            <a:off x="0" y="677545"/>
            <a:ext cx="9144000" cy="5502910"/>
          </a:xfrm>
          <a:prstGeom prst="rect">
            <a:avLst/>
          </a:prstGeom>
        </p:spPr>
      </p:pic>
      <p:sp>
        <p:nvSpPr>
          <p:cNvPr id="4" name="文本框 3"/>
          <p:cNvSpPr txBox="1"/>
          <p:nvPr/>
        </p:nvSpPr>
        <p:spPr>
          <a:xfrm>
            <a:off x="6284595" y="6366510"/>
            <a:ext cx="2463800" cy="368300"/>
          </a:xfrm>
          <a:prstGeom prst="rect">
            <a:avLst/>
          </a:prstGeom>
          <a:noFill/>
        </p:spPr>
        <p:txBody>
          <a:bodyPr wrap="square" rtlCol="0">
            <a:spAutoFit/>
          </a:bodyPr>
          <a:p>
            <a:r>
              <a:rPr lang="zh-CN" altLang="en-US"/>
              <a:t>高槐村总平面</a:t>
            </a:r>
            <a:r>
              <a:rPr lang="zh-CN" altLang="en-US"/>
              <a:t>图</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5106" name="文本框 1"/>
          <p:cNvSpPr txBox="1"/>
          <p:nvPr/>
        </p:nvSpPr>
        <p:spPr>
          <a:xfrm>
            <a:off x="654050" y="1698625"/>
            <a:ext cx="7807325" cy="368300"/>
          </a:xfrm>
          <a:prstGeom prst="rect">
            <a:avLst/>
          </a:prstGeom>
          <a:noFill/>
          <a:ln w="9525">
            <a:noFill/>
          </a:ln>
        </p:spPr>
        <p:txBody>
          <a:bodyPr wrap="square" anchor="t" anchorCtr="0">
            <a:spAutoFit/>
          </a:bodyPr>
          <a:p>
            <a:endParaRPr lang="zh-CN" altLang="en-US">
              <a:latin typeface="Arial" panose="020B0604020202020204" pitchFamily="34" charset="0"/>
              <a:ea typeface="宋体" panose="02010600030101010101" pitchFamily="2" charset="-122"/>
            </a:endParaRPr>
          </a:p>
        </p:txBody>
      </p:sp>
      <p:pic>
        <p:nvPicPr>
          <p:cNvPr id="2" name="图片 1" descr="2"/>
          <p:cNvPicPr>
            <a:picLocks noChangeAspect="1"/>
          </p:cNvPicPr>
          <p:nvPr/>
        </p:nvPicPr>
        <p:blipFill>
          <a:blip r:embed="rId1"/>
          <a:stretch>
            <a:fillRect/>
          </a:stretch>
        </p:blipFill>
        <p:spPr>
          <a:xfrm>
            <a:off x="0" y="643255"/>
            <a:ext cx="9144000" cy="5570855"/>
          </a:xfrm>
          <a:prstGeom prst="rect">
            <a:avLst/>
          </a:prstGeom>
        </p:spPr>
      </p:pic>
      <p:sp>
        <p:nvSpPr>
          <p:cNvPr id="4" name="文本框 3"/>
          <p:cNvSpPr txBox="1"/>
          <p:nvPr/>
        </p:nvSpPr>
        <p:spPr>
          <a:xfrm>
            <a:off x="6284595" y="6366510"/>
            <a:ext cx="2463800" cy="368300"/>
          </a:xfrm>
          <a:prstGeom prst="rect">
            <a:avLst/>
          </a:prstGeom>
          <a:noFill/>
        </p:spPr>
        <p:txBody>
          <a:bodyPr wrap="square" rtlCol="0">
            <a:spAutoFit/>
          </a:bodyPr>
          <a:p>
            <a:r>
              <a:rPr lang="zh-CN" altLang="en-US"/>
              <a:t>高槐村</a:t>
            </a:r>
            <a:r>
              <a:rPr lang="zh-CN" altLang="en-US"/>
              <a:t>区位图</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6129" name="文本框 1"/>
          <p:cNvSpPr txBox="1"/>
          <p:nvPr/>
        </p:nvSpPr>
        <p:spPr>
          <a:xfrm>
            <a:off x="654050" y="1698625"/>
            <a:ext cx="7807325" cy="368300"/>
          </a:xfrm>
          <a:prstGeom prst="rect">
            <a:avLst/>
          </a:prstGeom>
          <a:noFill/>
          <a:ln w="9525">
            <a:noFill/>
          </a:ln>
        </p:spPr>
        <p:txBody>
          <a:bodyPr wrap="square" anchor="t" anchorCtr="0">
            <a:spAutoFit/>
          </a:bodyPr>
          <a:p>
            <a:endParaRPr lang="zh-CN" altLang="en-US">
              <a:latin typeface="Arial" panose="020B0604020202020204" pitchFamily="34" charset="0"/>
              <a:ea typeface="宋体" panose="02010600030101010101" pitchFamily="2" charset="-122"/>
            </a:endParaRPr>
          </a:p>
        </p:txBody>
      </p:sp>
      <p:sp>
        <p:nvSpPr>
          <p:cNvPr id="176130" name="文本框 2"/>
          <p:cNvSpPr txBox="1"/>
          <p:nvPr/>
        </p:nvSpPr>
        <p:spPr>
          <a:xfrm>
            <a:off x="827088" y="1340168"/>
            <a:ext cx="7805737" cy="4246245"/>
          </a:xfrm>
          <a:prstGeom prst="rect">
            <a:avLst/>
          </a:prstGeom>
          <a:noFill/>
          <a:ln w="9525">
            <a:noFill/>
          </a:ln>
        </p:spPr>
        <p:txBody>
          <a:bodyPr wrap="square" anchor="t" anchorCtr="0">
            <a:spAutoFit/>
          </a:bodyPr>
          <a:p>
            <a:pPr>
              <a:lnSpc>
                <a:spcPct val="150000"/>
              </a:lnSpc>
            </a:pPr>
            <a:r>
              <a:rPr sz="2000">
                <a:latin typeface="+mn-ea"/>
                <a:ea typeface="+mn-ea"/>
                <a:cs typeface="+mn-ea"/>
              </a:rPr>
              <a:t>a.首次乡振改造缺乏深度调研分析，一味迎合城市节奏，反而弱化了生态优势，没有形成有效的区域吸引力，乡村再次呈现出衰落状态;</a:t>
            </a:r>
            <a:endParaRPr sz="2000">
              <a:latin typeface="+mn-ea"/>
              <a:ea typeface="+mn-ea"/>
              <a:cs typeface="+mn-ea"/>
            </a:endParaRPr>
          </a:p>
          <a:p>
            <a:pPr>
              <a:lnSpc>
                <a:spcPct val="150000"/>
              </a:lnSpc>
            </a:pPr>
            <a:r>
              <a:rPr sz="2000">
                <a:latin typeface="+mn-ea"/>
                <a:ea typeface="+mn-ea"/>
                <a:cs typeface="+mn-ea"/>
              </a:rPr>
              <a:t>b.村落河道、水道及其周边环境遭到破坏，垃圾污染严重，影响村民农业耕作，同时引发洪涝灾害;</a:t>
            </a:r>
            <a:endParaRPr sz="2000">
              <a:latin typeface="+mn-ea"/>
              <a:ea typeface="+mn-ea"/>
              <a:cs typeface="+mn-ea"/>
            </a:endParaRPr>
          </a:p>
          <a:p>
            <a:pPr>
              <a:lnSpc>
                <a:spcPct val="150000"/>
              </a:lnSpc>
            </a:pPr>
            <a:r>
              <a:rPr sz="2000">
                <a:latin typeface="+mn-ea"/>
                <a:ea typeface="+mn-ea"/>
                <a:cs typeface="+mn-ea"/>
              </a:rPr>
              <a:t>C.首次乡振改造引入外来物种，侵害本地植物的生存空间，植被出现不同程度的退化;</a:t>
            </a:r>
            <a:endParaRPr sz="2000">
              <a:latin typeface="+mn-ea"/>
              <a:ea typeface="+mn-ea"/>
              <a:cs typeface="+mn-ea"/>
            </a:endParaRPr>
          </a:p>
          <a:p>
            <a:pPr>
              <a:lnSpc>
                <a:spcPct val="150000"/>
              </a:lnSpc>
            </a:pPr>
            <a:r>
              <a:rPr sz="2000">
                <a:latin typeface="+mn-ea"/>
                <a:ea typeface="+mn-ea"/>
                <a:cs typeface="+mn-ea"/>
              </a:rPr>
              <a:t>d.首次乡振引入的咖啡产业单一，无法满足多元化需求，缺乏对客群的吸引力;</a:t>
            </a:r>
            <a:endParaRPr sz="2000">
              <a:latin typeface="+mn-ea"/>
              <a:ea typeface="+mn-ea"/>
              <a:cs typeface="+mn-ea"/>
            </a:endParaRPr>
          </a:p>
          <a:p>
            <a:pPr>
              <a:lnSpc>
                <a:spcPct val="150000"/>
              </a:lnSpc>
            </a:pPr>
            <a:r>
              <a:rPr sz="2000">
                <a:latin typeface="+mn-ea"/>
                <a:ea typeface="+mn-ea"/>
                <a:cs typeface="+mn-ea"/>
              </a:rPr>
              <a:t>e.首次乡振忽视了村民精神文明建设，依然存在城乡文化隔阂。</a:t>
            </a:r>
            <a:endParaRPr sz="2000">
              <a:latin typeface="+mn-ea"/>
              <a:ea typeface="+mn-ea"/>
              <a:cs typeface="+mn-ea"/>
            </a:endParaRPr>
          </a:p>
        </p:txBody>
      </p:sp>
      <p:sp>
        <p:nvSpPr>
          <p:cNvPr id="176131" name="文本框 3"/>
          <p:cNvSpPr txBox="1"/>
          <p:nvPr/>
        </p:nvSpPr>
        <p:spPr>
          <a:xfrm>
            <a:off x="467995" y="476250"/>
            <a:ext cx="3435350" cy="530225"/>
          </a:xfrm>
          <a:prstGeom prst="rect">
            <a:avLst/>
          </a:prstGeom>
          <a:noFill/>
          <a:ln w="9525">
            <a:noFill/>
          </a:ln>
        </p:spPr>
        <p:txBody>
          <a:bodyPr wrap="square" anchor="t" anchorCtr="0"/>
          <a:p>
            <a:r>
              <a:rPr lang="en-US" altLang="zh-CN" sz="2800" dirty="0">
                <a:solidFill>
                  <a:srgbClr val="990033"/>
                </a:solidFill>
                <a:latin typeface="黑体" panose="02010609060101010101" pitchFamily="49" charset="-122"/>
                <a:ea typeface="黑体" panose="02010609060101010101" pitchFamily="49" charset="-122"/>
              </a:rPr>
              <a:t>2 </a:t>
            </a:r>
            <a:r>
              <a:rPr lang="en-US" altLang="zh-CN" sz="2800" dirty="0">
                <a:solidFill>
                  <a:srgbClr val="990033"/>
                </a:solidFill>
                <a:latin typeface="黑体" panose="02010609060101010101" pitchFamily="49" charset="-122"/>
                <a:ea typeface="黑体" panose="02010609060101010101" pitchFamily="49" charset="-122"/>
                <a:sym typeface="+mn-ea"/>
              </a:rPr>
              <a:t>高槐村现状</a:t>
            </a:r>
            <a:endParaRPr sz="2800">
              <a:latin typeface="黑体" panose="02010609060101010101" pitchFamily="49" charset="-122"/>
              <a:ea typeface="黑体" panose="02010609060101010101" pitchFamily="49" charset="-122"/>
            </a:endParaRPr>
          </a:p>
          <a:p>
            <a:endParaRPr lang="zh-CN" altLang="en-US" sz="2400" dirty="0">
              <a:solidFill>
                <a:srgbClr val="990033"/>
              </a:solidFill>
              <a:latin typeface="黑体" panose="02010609060101010101" pitchFamily="49" charset="-122"/>
              <a:ea typeface="黑体" panose="02010609060101010101" pitchFamily="49" charset="-122"/>
              <a:sym typeface="宋体" panose="02010600030101010101" pitchFamily="2" charset="-122"/>
            </a:endParaRPr>
          </a:p>
          <a:p>
            <a:endParaRPr lang="zh-CN" altLang="en-US" sz="2400">
              <a:latin typeface="Arial" panose="020B0604020202020204" pitchFamily="34" charset="0"/>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5106" name="文本框 1"/>
          <p:cNvSpPr txBox="1"/>
          <p:nvPr/>
        </p:nvSpPr>
        <p:spPr>
          <a:xfrm>
            <a:off x="654050" y="1698625"/>
            <a:ext cx="7807325" cy="368300"/>
          </a:xfrm>
          <a:prstGeom prst="rect">
            <a:avLst/>
          </a:prstGeom>
          <a:noFill/>
          <a:ln w="9525">
            <a:noFill/>
          </a:ln>
        </p:spPr>
        <p:txBody>
          <a:bodyPr wrap="square" anchor="t" anchorCtr="0">
            <a:spAutoFit/>
          </a:bodyPr>
          <a:p>
            <a:endParaRPr lang="zh-CN" altLang="en-US">
              <a:latin typeface="Arial" panose="020B0604020202020204" pitchFamily="34" charset="0"/>
              <a:ea typeface="宋体" panose="02010600030101010101" pitchFamily="2" charset="-122"/>
            </a:endParaRPr>
          </a:p>
        </p:txBody>
      </p:sp>
      <p:pic>
        <p:nvPicPr>
          <p:cNvPr id="3" name="图片 2" descr="3"/>
          <p:cNvPicPr>
            <a:picLocks noChangeAspect="1"/>
          </p:cNvPicPr>
          <p:nvPr/>
        </p:nvPicPr>
        <p:blipFill>
          <a:blip r:embed="rId1"/>
          <a:stretch>
            <a:fillRect/>
          </a:stretch>
        </p:blipFill>
        <p:spPr>
          <a:xfrm>
            <a:off x="2124075" y="116205"/>
            <a:ext cx="5866765" cy="6122035"/>
          </a:xfrm>
          <a:prstGeom prst="rect">
            <a:avLst/>
          </a:prstGeom>
        </p:spPr>
      </p:pic>
      <p:sp>
        <p:nvSpPr>
          <p:cNvPr id="4" name="文本框 3"/>
          <p:cNvSpPr txBox="1"/>
          <p:nvPr/>
        </p:nvSpPr>
        <p:spPr>
          <a:xfrm>
            <a:off x="6284595" y="6366510"/>
            <a:ext cx="2463800" cy="368300"/>
          </a:xfrm>
          <a:prstGeom prst="rect">
            <a:avLst/>
          </a:prstGeom>
          <a:noFill/>
        </p:spPr>
        <p:txBody>
          <a:bodyPr wrap="square" rtlCol="0">
            <a:spAutoFit/>
          </a:bodyPr>
          <a:p>
            <a:r>
              <a:rPr lang="zh-CN" altLang="en-US"/>
              <a:t>高槐村现状</a:t>
            </a:r>
            <a:r>
              <a:rPr lang="zh-CN" altLang="en-US"/>
              <a:t>图</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8177" name="文本框 3"/>
          <p:cNvSpPr txBox="1"/>
          <p:nvPr/>
        </p:nvSpPr>
        <p:spPr>
          <a:xfrm>
            <a:off x="415925" y="327025"/>
            <a:ext cx="3435350" cy="530225"/>
          </a:xfrm>
          <a:prstGeom prst="rect">
            <a:avLst/>
          </a:prstGeom>
          <a:noFill/>
          <a:ln w="9525">
            <a:noFill/>
          </a:ln>
        </p:spPr>
        <p:txBody>
          <a:bodyPr wrap="square" anchor="t" anchorCtr="0"/>
          <a:p>
            <a:r>
              <a:rPr lang="en-US" altLang="zh-CN" sz="2400" dirty="0">
                <a:solidFill>
                  <a:srgbClr val="990033"/>
                </a:solidFill>
                <a:latin typeface="黑体" panose="02010609060101010101" pitchFamily="49" charset="-122"/>
                <a:ea typeface="黑体" panose="02010609060101010101" pitchFamily="49" charset="-122"/>
                <a:sym typeface="宋体" panose="02010600030101010101" pitchFamily="2" charset="-122"/>
              </a:rPr>
              <a:t>3 </a:t>
            </a:r>
            <a:r>
              <a:rPr lang="zh-CN" altLang="en-US" sz="2400" dirty="0">
                <a:solidFill>
                  <a:srgbClr val="990033"/>
                </a:solidFill>
                <a:latin typeface="黑体" panose="02010609060101010101" pitchFamily="49" charset="-122"/>
                <a:ea typeface="黑体" panose="02010609060101010101" pitchFamily="49" charset="-122"/>
                <a:sym typeface="宋体" panose="02010600030101010101" pitchFamily="2" charset="-122"/>
              </a:rPr>
              <a:t>策略</a:t>
            </a:r>
            <a:endParaRPr lang="zh-CN" altLang="en-US" sz="2400" dirty="0">
              <a:solidFill>
                <a:srgbClr val="990033"/>
              </a:solidFill>
              <a:latin typeface="黑体" panose="02010609060101010101" pitchFamily="49" charset="-122"/>
              <a:ea typeface="黑体" panose="02010609060101010101" pitchFamily="49" charset="-122"/>
              <a:sym typeface="宋体" panose="02010600030101010101" pitchFamily="2" charset="-122"/>
            </a:endParaRPr>
          </a:p>
          <a:p>
            <a:endParaRPr lang="zh-CN" altLang="en-US" sz="2400">
              <a:latin typeface="Arial" panose="020B0604020202020204" pitchFamily="34" charset="0"/>
              <a:ea typeface="宋体" panose="02010600030101010101" pitchFamily="2" charset="-122"/>
            </a:endParaRPr>
          </a:p>
        </p:txBody>
      </p:sp>
      <p:sp>
        <p:nvSpPr>
          <p:cNvPr id="178179" name="文本框 7"/>
          <p:cNvSpPr txBox="1"/>
          <p:nvPr/>
        </p:nvSpPr>
        <p:spPr>
          <a:xfrm>
            <a:off x="415925" y="692150"/>
            <a:ext cx="8298815" cy="1938020"/>
          </a:xfrm>
          <a:prstGeom prst="rect">
            <a:avLst/>
          </a:prstGeom>
          <a:noFill/>
          <a:ln w="9525">
            <a:noFill/>
          </a:ln>
        </p:spPr>
        <p:txBody>
          <a:bodyPr wrap="square" anchor="t" anchorCtr="0">
            <a:spAutoFit/>
          </a:bodyPr>
          <a:p>
            <a:pPr>
              <a:lnSpc>
                <a:spcPct val="150000"/>
              </a:lnSpc>
            </a:pPr>
            <a:r>
              <a:rPr lang="zh-CN" altLang="en-US" sz="2000">
                <a:latin typeface="黑体" panose="02010609060101010101" pitchFamily="49" charset="-122"/>
                <a:ea typeface="黑体" panose="02010609060101010101" pitchFamily="49" charset="-122"/>
                <a:sym typeface="+mn-ea"/>
              </a:rPr>
              <a:t>（</a:t>
            </a:r>
            <a:r>
              <a:rPr lang="en-US" altLang="zh-CN" sz="2000">
                <a:latin typeface="黑体" panose="02010609060101010101" pitchFamily="49" charset="-122"/>
                <a:ea typeface="黑体" panose="02010609060101010101" pitchFamily="49" charset="-122"/>
                <a:sym typeface="+mn-ea"/>
              </a:rPr>
              <a:t>1</a:t>
            </a:r>
            <a:r>
              <a:rPr lang="zh-CN" altLang="en-US" sz="2000">
                <a:latin typeface="黑体" panose="02010609060101010101" pitchFamily="49" charset="-122"/>
                <a:ea typeface="黑体" panose="02010609060101010101" pitchFamily="49" charset="-122"/>
                <a:sym typeface="+mn-ea"/>
              </a:rPr>
              <a:t>）恢复水生态系统</a:t>
            </a:r>
            <a:endParaRPr lang="zh-CN" altLang="en-US" sz="2000">
              <a:latin typeface="黑体" panose="02010609060101010101" pitchFamily="49" charset="-122"/>
              <a:ea typeface="黑体" panose="02010609060101010101" pitchFamily="49" charset="-122"/>
              <a:sym typeface="+mn-ea"/>
            </a:endParaRPr>
          </a:p>
          <a:p>
            <a:pPr>
              <a:lnSpc>
                <a:spcPct val="150000"/>
              </a:lnSpc>
            </a:pPr>
            <a:r>
              <a:rPr lang="zh-CN" altLang="en-US" sz="2000">
                <a:latin typeface="+mn-ea"/>
                <a:ea typeface="+mn-ea"/>
                <a:cs typeface="+mn-ea"/>
                <a:sym typeface="+mn-ea"/>
              </a:rPr>
              <a:t>梳理汇水路径，利用重力做功，通过沟、塘、泊等自然方式分洪治涝、蓄集、净化水系，结合竖向设计搭建多级台地，形成“水泊沟回”生态景观水系。同时，规划污水处理系统，解决后期多业态的排污处理需求</a:t>
            </a:r>
            <a:r>
              <a:rPr lang="zh-CN" altLang="en-US" sz="2000">
                <a:latin typeface="黑体" panose="02010609060101010101" pitchFamily="49" charset="-122"/>
                <a:ea typeface="黑体" panose="02010609060101010101" pitchFamily="49" charset="-122"/>
                <a:sym typeface="+mn-ea"/>
              </a:rPr>
              <a:t>。</a:t>
            </a:r>
            <a:endParaRPr lang="zh-CN" altLang="en-US" sz="2000">
              <a:latin typeface="黑体" panose="02010609060101010101" pitchFamily="49" charset="-122"/>
              <a:ea typeface="黑体" panose="02010609060101010101" pitchFamily="49" charset="-122"/>
              <a:sym typeface="+mn-ea"/>
            </a:endParaRPr>
          </a:p>
        </p:txBody>
      </p:sp>
      <p:pic>
        <p:nvPicPr>
          <p:cNvPr id="2" name="图片 1" descr="4"/>
          <p:cNvPicPr>
            <a:picLocks noChangeAspect="1"/>
          </p:cNvPicPr>
          <p:nvPr/>
        </p:nvPicPr>
        <p:blipFill>
          <a:blip r:embed="rId1"/>
          <a:stretch>
            <a:fillRect/>
          </a:stretch>
        </p:blipFill>
        <p:spPr>
          <a:xfrm>
            <a:off x="1835785" y="2708910"/>
            <a:ext cx="5833745" cy="406463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8177" name="文本框 3"/>
          <p:cNvSpPr txBox="1"/>
          <p:nvPr/>
        </p:nvSpPr>
        <p:spPr>
          <a:xfrm>
            <a:off x="415925" y="327025"/>
            <a:ext cx="3435350" cy="530225"/>
          </a:xfrm>
          <a:prstGeom prst="rect">
            <a:avLst/>
          </a:prstGeom>
          <a:noFill/>
          <a:ln w="9525">
            <a:noFill/>
          </a:ln>
        </p:spPr>
        <p:txBody>
          <a:bodyPr wrap="square" anchor="t" anchorCtr="0"/>
          <a:p>
            <a:r>
              <a:rPr lang="en-US" altLang="zh-CN" sz="2800" dirty="0">
                <a:solidFill>
                  <a:srgbClr val="990033"/>
                </a:solidFill>
                <a:latin typeface="黑体" panose="02010609060101010101" pitchFamily="49" charset="-122"/>
                <a:ea typeface="黑体" panose="02010609060101010101" pitchFamily="49" charset="-122"/>
                <a:sym typeface="宋体" panose="02010600030101010101" pitchFamily="2" charset="-122"/>
              </a:rPr>
              <a:t>3 </a:t>
            </a:r>
            <a:r>
              <a:rPr lang="zh-CN" altLang="en-US" sz="2800" dirty="0">
                <a:solidFill>
                  <a:srgbClr val="990033"/>
                </a:solidFill>
                <a:latin typeface="黑体" panose="02010609060101010101" pitchFamily="49" charset="-122"/>
                <a:ea typeface="黑体" panose="02010609060101010101" pitchFamily="49" charset="-122"/>
                <a:sym typeface="宋体" panose="02010600030101010101" pitchFamily="2" charset="-122"/>
              </a:rPr>
              <a:t>策略</a:t>
            </a:r>
            <a:endParaRPr lang="zh-CN" altLang="en-US" sz="2800" dirty="0">
              <a:solidFill>
                <a:srgbClr val="990033"/>
              </a:solidFill>
              <a:latin typeface="黑体" panose="02010609060101010101" pitchFamily="49" charset="-122"/>
              <a:ea typeface="黑体" panose="02010609060101010101" pitchFamily="49" charset="-122"/>
              <a:sym typeface="宋体" panose="02010600030101010101" pitchFamily="2" charset="-122"/>
            </a:endParaRPr>
          </a:p>
          <a:p>
            <a:endParaRPr lang="zh-CN" altLang="en-US" sz="2800">
              <a:latin typeface="Arial" panose="020B0604020202020204" pitchFamily="34" charset="0"/>
              <a:ea typeface="宋体" panose="02010600030101010101" pitchFamily="2" charset="-122"/>
            </a:endParaRPr>
          </a:p>
        </p:txBody>
      </p:sp>
      <p:sp>
        <p:nvSpPr>
          <p:cNvPr id="178179" name="文本框 7"/>
          <p:cNvSpPr txBox="1"/>
          <p:nvPr/>
        </p:nvSpPr>
        <p:spPr>
          <a:xfrm>
            <a:off x="415925" y="1052195"/>
            <a:ext cx="8298815" cy="2399665"/>
          </a:xfrm>
          <a:prstGeom prst="rect">
            <a:avLst/>
          </a:prstGeom>
          <a:noFill/>
          <a:ln w="9525">
            <a:noFill/>
          </a:ln>
        </p:spPr>
        <p:txBody>
          <a:bodyPr wrap="square" anchor="t" anchorCtr="0">
            <a:spAutoFit/>
          </a:bodyPr>
          <a:p>
            <a:pPr>
              <a:lnSpc>
                <a:spcPct val="150000"/>
              </a:lnSpc>
            </a:pPr>
            <a:r>
              <a:rPr lang="zh-CN" altLang="en-US" sz="2000">
                <a:latin typeface="黑体" panose="02010609060101010101" pitchFamily="49" charset="-122"/>
                <a:ea typeface="黑体" panose="02010609060101010101" pitchFamily="49" charset="-122"/>
                <a:sym typeface="+mn-ea"/>
              </a:rPr>
              <a:t>（2）建立原生植物系统</a:t>
            </a:r>
            <a:endParaRPr lang="zh-CN" altLang="en-US" sz="2000">
              <a:latin typeface="黑体" panose="02010609060101010101" pitchFamily="49" charset="-122"/>
              <a:ea typeface="黑体" panose="02010609060101010101" pitchFamily="49" charset="-122"/>
              <a:sym typeface="+mn-ea"/>
            </a:endParaRPr>
          </a:p>
          <a:p>
            <a:pPr>
              <a:lnSpc>
                <a:spcPct val="150000"/>
              </a:lnSpc>
            </a:pPr>
            <a:r>
              <a:rPr lang="zh-CN" altLang="en-US" sz="2000">
                <a:latin typeface="+mn-ea"/>
                <a:ea typeface="+mn-ea"/>
                <a:sym typeface="+mn-ea"/>
              </a:rPr>
              <a:t>研究分析本土植物，选出用于景观打造的植物品种，建立试验田对其进行交叉搭配种植试验。通过一段时间的自然生长与竞争，筛选出具有优势的原生植物品种，形成科学的理论数据。在高槐村的植物设计中，合理利用当地优势品种，以保证长期的景观效果，同时降低后期维护成本。</a:t>
            </a:r>
            <a:endParaRPr lang="zh-CN" altLang="en-US" sz="2000">
              <a:latin typeface="+mn-ea"/>
              <a:ea typeface="+mn-ea"/>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5106" name="文本框 1"/>
          <p:cNvSpPr txBox="1"/>
          <p:nvPr/>
        </p:nvSpPr>
        <p:spPr>
          <a:xfrm>
            <a:off x="654050" y="1698625"/>
            <a:ext cx="7807325" cy="368300"/>
          </a:xfrm>
          <a:prstGeom prst="rect">
            <a:avLst/>
          </a:prstGeom>
          <a:noFill/>
          <a:ln w="9525">
            <a:noFill/>
          </a:ln>
        </p:spPr>
        <p:txBody>
          <a:bodyPr wrap="square" anchor="t" anchorCtr="0">
            <a:spAutoFit/>
          </a:bodyPr>
          <a:p>
            <a:endParaRPr lang="zh-CN" altLang="en-US">
              <a:latin typeface="Arial" panose="020B0604020202020204" pitchFamily="34" charset="0"/>
              <a:ea typeface="宋体" panose="02010600030101010101" pitchFamily="2" charset="-122"/>
            </a:endParaRPr>
          </a:p>
        </p:txBody>
      </p:sp>
      <p:pic>
        <p:nvPicPr>
          <p:cNvPr id="2" name="图片 1" descr="5"/>
          <p:cNvPicPr>
            <a:picLocks noChangeAspect="1"/>
          </p:cNvPicPr>
          <p:nvPr/>
        </p:nvPicPr>
        <p:blipFill>
          <a:blip r:embed="rId1"/>
          <a:stretch>
            <a:fillRect/>
          </a:stretch>
        </p:blipFill>
        <p:spPr>
          <a:xfrm>
            <a:off x="395605" y="404495"/>
            <a:ext cx="8582025" cy="5847715"/>
          </a:xfrm>
          <a:prstGeom prst="rect">
            <a:avLst/>
          </a:prstGeom>
        </p:spPr>
      </p:pic>
    </p:spTree>
  </p:cSld>
  <p:clrMapOvr>
    <a:masterClrMapping/>
  </p:clrMapOvr>
</p:sld>
</file>

<file path=ppt/tags/tag1.xml><?xml version="1.0" encoding="utf-8"?>
<p:tagLst xmlns:p="http://schemas.openxmlformats.org/presentationml/2006/main">
  <p:tag name="commondata" val="eyJoZGlkIjoiM2FiZDIzMjBhYjY3YjcwYmIxYWI1NjM4YzVmYjEyMDMifQ=="/>
</p:tagLst>
</file>

<file path=ppt/theme/theme1.xml><?xml version="1.0" encoding="utf-8"?>
<a:theme xmlns:a="http://schemas.openxmlformats.org/drawingml/2006/main" name="Office 主题">
  <a:themeElements>
    <a:clrScheme name="">
      <a:dk1>
        <a:srgbClr val="FFFFFF"/>
      </a:dk1>
      <a:lt1>
        <a:srgbClr val="000000"/>
      </a:lt1>
      <a:dk2>
        <a:srgbClr val="808080"/>
      </a:dk2>
      <a:lt2>
        <a:srgbClr val="000000"/>
      </a:lt2>
      <a:accent1>
        <a:srgbClr val="CFDEF3"/>
      </a:accent1>
      <a:accent2>
        <a:srgbClr val="333399"/>
      </a:accent2>
      <a:accent3>
        <a:srgbClr val="000000"/>
      </a:accent3>
      <a:accent4>
        <a:srgbClr val="000000"/>
      </a:accent4>
      <a:accent5>
        <a:srgbClr val="000000"/>
      </a:accent5>
      <a:accent6>
        <a:srgbClr val="000000"/>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fillStyleLst>
      <a:lnStyleLst>
        <a:ln w="9259"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3000" dir="5400000" rotWithShape="0">
              <a:schemeClr val="phClr">
                <a:alpha val="38000"/>
              </a:schemeClr>
            </a:outerShdw>
          </a:effectLst>
        </a:effectStyle>
        <a:effectStyle>
          <a:effectLst>
            <a:outerShdw blurRad="40000" dist="23000" dir="5400000" rotWithShape="0">
              <a:schemeClr val="phClr">
                <a:alpha val="35000"/>
              </a:schemeClr>
            </a:outerShdw>
          </a:effectLst>
        </a:effectStyle>
        <a:effectStyle>
          <a:effectLst>
            <a:outerShdw blurRad="40000" dist="23000" dir="5400000" rotWithShape="0">
              <a:schemeClr val="phClr">
                <a:alpha val="35000"/>
              </a:schemeClr>
            </a:outerShdw>
          </a:effectLst>
        </a:effectStyle>
      </a:effectStyleLst>
      <a:bgFillStyleLst>
        <a:solidFill>
          <a:schemeClr val="phClr"/>
        </a:solidFill>
        <a:gradFill rotWithShape="1">
          <a:gsLst>
            <a:gs pos="0">
              <a:schemeClr val="phClr"/>
            </a:gs>
            <a:gs pos="35000">
              <a:schemeClr val="phClr"/>
            </a:gs>
            <a:gs pos="100000">
              <a:schemeClr val="phClr"/>
            </a:gs>
          </a:gsLst>
        </a:gradFill>
        <a:gradFill rotWithShape="1">
          <a:gsLst>
            <a:gs pos="0">
              <a:schemeClr val="phClr"/>
            </a:gs>
            <a:gs pos="35000">
              <a:schemeClr val="phClr"/>
            </a:gs>
            <a:gs pos="100000">
              <a:schemeClr val="phClr"/>
            </a:gs>
          </a:gsLst>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7_Office 主题">
  <a:themeElements>
    <a:clrScheme name="">
      <a:dk1>
        <a:srgbClr val="FFFFFF"/>
      </a:dk1>
      <a:lt1>
        <a:srgbClr val="000000"/>
      </a:lt1>
      <a:dk2>
        <a:srgbClr val="808080"/>
      </a:dk2>
      <a:lt2>
        <a:srgbClr val="000000"/>
      </a:lt2>
      <a:accent1>
        <a:srgbClr val="CFDEF3"/>
      </a:accent1>
      <a:accent2>
        <a:srgbClr val="333399"/>
      </a:accent2>
      <a:accent3>
        <a:srgbClr val="000000"/>
      </a:accent3>
      <a:accent4>
        <a:srgbClr val="000000"/>
      </a:accent4>
      <a:accent5>
        <a:srgbClr val="000000"/>
      </a:accent5>
      <a:accent6>
        <a:srgbClr val="000000"/>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fillStyleLst>
      <a:lnStyleLst>
        <a:ln w="9259"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3000" dir="5400000" rotWithShape="0">
              <a:schemeClr val="phClr">
                <a:alpha val="38000"/>
              </a:schemeClr>
            </a:outerShdw>
          </a:effectLst>
        </a:effectStyle>
        <a:effectStyle>
          <a:effectLst>
            <a:outerShdw blurRad="40000" dist="23000" dir="5400000" rotWithShape="0">
              <a:schemeClr val="phClr">
                <a:alpha val="35000"/>
              </a:schemeClr>
            </a:outerShdw>
          </a:effectLst>
        </a:effectStyle>
        <a:effectStyle>
          <a:effectLst>
            <a:outerShdw blurRad="40000" dist="23000" dir="5400000" rotWithShape="0">
              <a:schemeClr val="phClr">
                <a:alpha val="35000"/>
              </a:schemeClr>
            </a:outerShdw>
          </a:effectLst>
        </a:effectStyle>
      </a:effectStyleLst>
      <a:bgFillStyleLst>
        <a:solidFill>
          <a:schemeClr val="phClr"/>
        </a:solidFill>
        <a:gradFill rotWithShape="1">
          <a:gsLst>
            <a:gs pos="0">
              <a:schemeClr val="phClr"/>
            </a:gs>
            <a:gs pos="35000">
              <a:schemeClr val="phClr"/>
            </a:gs>
            <a:gs pos="100000">
              <a:schemeClr val="phClr"/>
            </a:gs>
          </a:gsLst>
        </a:gradFill>
        <a:gradFill rotWithShape="1">
          <a:gsLst>
            <a:gs pos="0">
              <a:schemeClr val="phClr"/>
            </a:gs>
            <a:gs pos="35000">
              <a:schemeClr val="phClr"/>
            </a:gs>
            <a:gs pos="100000">
              <a:schemeClr val="phClr"/>
            </a:gs>
          </a:gsLst>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8_Office 主题">
  <a:themeElements>
    <a:clrScheme name="">
      <a:dk1>
        <a:srgbClr val="FFFFFF"/>
      </a:dk1>
      <a:lt1>
        <a:srgbClr val="000000"/>
      </a:lt1>
      <a:dk2>
        <a:srgbClr val="808080"/>
      </a:dk2>
      <a:lt2>
        <a:srgbClr val="000000"/>
      </a:lt2>
      <a:accent1>
        <a:srgbClr val="CFDEF3"/>
      </a:accent1>
      <a:accent2>
        <a:srgbClr val="333399"/>
      </a:accent2>
      <a:accent3>
        <a:srgbClr val="000000"/>
      </a:accent3>
      <a:accent4>
        <a:srgbClr val="000000"/>
      </a:accent4>
      <a:accent5>
        <a:srgbClr val="000000"/>
      </a:accent5>
      <a:accent6>
        <a:srgbClr val="000000"/>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fillStyleLst>
      <a:lnStyleLst>
        <a:ln w="9259"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3000" dir="5400000" rotWithShape="0">
              <a:schemeClr val="phClr">
                <a:alpha val="38000"/>
              </a:schemeClr>
            </a:outerShdw>
          </a:effectLst>
        </a:effectStyle>
        <a:effectStyle>
          <a:effectLst>
            <a:outerShdw blurRad="40000" dist="23000" dir="5400000" rotWithShape="0">
              <a:schemeClr val="phClr">
                <a:alpha val="35000"/>
              </a:schemeClr>
            </a:outerShdw>
          </a:effectLst>
        </a:effectStyle>
        <a:effectStyle>
          <a:effectLst>
            <a:outerShdw blurRad="40000" dist="23000" dir="5400000" rotWithShape="0">
              <a:schemeClr val="phClr">
                <a:alpha val="35000"/>
              </a:schemeClr>
            </a:outerShdw>
          </a:effectLst>
        </a:effectStyle>
      </a:effectStyleLst>
      <a:bgFillStyleLst>
        <a:solidFill>
          <a:schemeClr val="phClr"/>
        </a:solidFill>
        <a:gradFill rotWithShape="1">
          <a:gsLst>
            <a:gs pos="0">
              <a:schemeClr val="phClr"/>
            </a:gs>
            <a:gs pos="35000">
              <a:schemeClr val="phClr"/>
            </a:gs>
            <a:gs pos="100000">
              <a:schemeClr val="phClr"/>
            </a:gs>
          </a:gsLst>
        </a:gradFill>
        <a:gradFill rotWithShape="1">
          <a:gsLst>
            <a:gs pos="0">
              <a:schemeClr val="phClr"/>
            </a:gs>
            <a:gs pos="35000">
              <a:schemeClr val="phClr"/>
            </a:gs>
            <a:gs pos="100000">
              <a:schemeClr val="phClr"/>
            </a:gs>
          </a:gsLst>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9_Office 主题">
  <a:themeElements>
    <a:clrScheme name="">
      <a:dk1>
        <a:srgbClr val="FFFFFF"/>
      </a:dk1>
      <a:lt1>
        <a:srgbClr val="000000"/>
      </a:lt1>
      <a:dk2>
        <a:srgbClr val="808080"/>
      </a:dk2>
      <a:lt2>
        <a:srgbClr val="000000"/>
      </a:lt2>
      <a:accent1>
        <a:srgbClr val="CFDEF3"/>
      </a:accent1>
      <a:accent2>
        <a:srgbClr val="333399"/>
      </a:accent2>
      <a:accent3>
        <a:srgbClr val="000000"/>
      </a:accent3>
      <a:accent4>
        <a:srgbClr val="000000"/>
      </a:accent4>
      <a:accent5>
        <a:srgbClr val="000000"/>
      </a:accent5>
      <a:accent6>
        <a:srgbClr val="000000"/>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fillStyleLst>
      <a:lnStyleLst>
        <a:ln w="9259"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3000" dir="5400000" rotWithShape="0">
              <a:schemeClr val="phClr">
                <a:alpha val="38000"/>
              </a:schemeClr>
            </a:outerShdw>
          </a:effectLst>
        </a:effectStyle>
        <a:effectStyle>
          <a:effectLst>
            <a:outerShdw blurRad="40000" dist="23000" dir="5400000" rotWithShape="0">
              <a:schemeClr val="phClr">
                <a:alpha val="35000"/>
              </a:schemeClr>
            </a:outerShdw>
          </a:effectLst>
        </a:effectStyle>
        <a:effectStyle>
          <a:effectLst>
            <a:outerShdw blurRad="40000" dist="23000" dir="5400000" rotWithShape="0">
              <a:schemeClr val="phClr">
                <a:alpha val="35000"/>
              </a:schemeClr>
            </a:outerShdw>
          </a:effectLst>
        </a:effectStyle>
      </a:effectStyleLst>
      <a:bgFillStyleLst>
        <a:solidFill>
          <a:schemeClr val="phClr"/>
        </a:solidFill>
        <a:gradFill rotWithShape="1">
          <a:gsLst>
            <a:gs pos="0">
              <a:schemeClr val="phClr"/>
            </a:gs>
            <a:gs pos="35000">
              <a:schemeClr val="phClr"/>
            </a:gs>
            <a:gs pos="100000">
              <a:schemeClr val="phClr"/>
            </a:gs>
          </a:gsLst>
        </a:gradFill>
        <a:gradFill rotWithShape="1">
          <a:gsLst>
            <a:gs pos="0">
              <a:schemeClr val="phClr"/>
            </a:gs>
            <a:gs pos="35000">
              <a:schemeClr val="phClr"/>
            </a:gs>
            <a:gs pos="100000">
              <a:schemeClr val="phClr"/>
            </a:gs>
          </a:gsLst>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20_Office 主题">
  <a:themeElements>
    <a:clrScheme name="">
      <a:dk1>
        <a:srgbClr val="FFFFFF"/>
      </a:dk1>
      <a:lt1>
        <a:srgbClr val="000000"/>
      </a:lt1>
      <a:dk2>
        <a:srgbClr val="808080"/>
      </a:dk2>
      <a:lt2>
        <a:srgbClr val="000000"/>
      </a:lt2>
      <a:accent1>
        <a:srgbClr val="CFDEF3"/>
      </a:accent1>
      <a:accent2>
        <a:srgbClr val="333399"/>
      </a:accent2>
      <a:accent3>
        <a:srgbClr val="000000"/>
      </a:accent3>
      <a:accent4>
        <a:srgbClr val="000000"/>
      </a:accent4>
      <a:accent5>
        <a:srgbClr val="000000"/>
      </a:accent5>
      <a:accent6>
        <a:srgbClr val="000000"/>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fillStyleLst>
      <a:lnStyleLst>
        <a:ln w="9259"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3000" dir="5400000" rotWithShape="0">
              <a:schemeClr val="phClr">
                <a:alpha val="38000"/>
              </a:schemeClr>
            </a:outerShdw>
          </a:effectLst>
        </a:effectStyle>
        <a:effectStyle>
          <a:effectLst>
            <a:outerShdw blurRad="40000" dist="23000" dir="5400000" rotWithShape="0">
              <a:schemeClr val="phClr">
                <a:alpha val="35000"/>
              </a:schemeClr>
            </a:outerShdw>
          </a:effectLst>
        </a:effectStyle>
        <a:effectStyle>
          <a:effectLst>
            <a:outerShdw blurRad="40000" dist="23000" dir="5400000" rotWithShape="0">
              <a:schemeClr val="phClr">
                <a:alpha val="35000"/>
              </a:schemeClr>
            </a:outerShdw>
          </a:effectLst>
        </a:effectStyle>
      </a:effectStyleLst>
      <a:bgFillStyleLst>
        <a:solidFill>
          <a:schemeClr val="phClr"/>
        </a:solidFill>
        <a:gradFill rotWithShape="1">
          <a:gsLst>
            <a:gs pos="0">
              <a:schemeClr val="phClr"/>
            </a:gs>
            <a:gs pos="35000">
              <a:schemeClr val="phClr"/>
            </a:gs>
            <a:gs pos="100000">
              <a:schemeClr val="phClr"/>
            </a:gs>
          </a:gsLst>
        </a:gradFill>
        <a:gradFill rotWithShape="1">
          <a:gsLst>
            <a:gs pos="0">
              <a:schemeClr val="phClr"/>
            </a:gs>
            <a:gs pos="35000">
              <a:schemeClr val="phClr"/>
            </a:gs>
            <a:gs pos="100000">
              <a:schemeClr val="phClr"/>
            </a:gs>
          </a:gsLst>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2_Office 主题">
  <a:themeElements>
    <a:clrScheme name="">
      <a:dk1>
        <a:srgbClr val="FFFFFF"/>
      </a:dk1>
      <a:lt1>
        <a:srgbClr val="000000"/>
      </a:lt1>
      <a:dk2>
        <a:srgbClr val="808080"/>
      </a:dk2>
      <a:lt2>
        <a:srgbClr val="000000"/>
      </a:lt2>
      <a:accent1>
        <a:srgbClr val="CFDEF3"/>
      </a:accent1>
      <a:accent2>
        <a:srgbClr val="333399"/>
      </a:accent2>
      <a:accent3>
        <a:srgbClr val="000000"/>
      </a:accent3>
      <a:accent4>
        <a:srgbClr val="000000"/>
      </a:accent4>
      <a:accent5>
        <a:srgbClr val="000000"/>
      </a:accent5>
      <a:accent6>
        <a:srgbClr val="000000"/>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fillStyleLst>
      <a:lnStyleLst>
        <a:ln w="9259"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3000" dir="5400000" rotWithShape="0">
              <a:schemeClr val="phClr">
                <a:alpha val="38000"/>
              </a:schemeClr>
            </a:outerShdw>
          </a:effectLst>
        </a:effectStyle>
        <a:effectStyle>
          <a:effectLst>
            <a:outerShdw blurRad="40000" dist="23000" dir="5400000" rotWithShape="0">
              <a:schemeClr val="phClr">
                <a:alpha val="35000"/>
              </a:schemeClr>
            </a:outerShdw>
          </a:effectLst>
        </a:effectStyle>
        <a:effectStyle>
          <a:effectLst>
            <a:outerShdw blurRad="40000" dist="23000" dir="5400000" rotWithShape="0">
              <a:schemeClr val="phClr">
                <a:alpha val="35000"/>
              </a:schemeClr>
            </a:outerShdw>
          </a:effectLst>
        </a:effectStyle>
      </a:effectStyleLst>
      <a:bgFillStyleLst>
        <a:solidFill>
          <a:schemeClr val="phClr"/>
        </a:solidFill>
        <a:gradFill rotWithShape="1">
          <a:gsLst>
            <a:gs pos="0">
              <a:schemeClr val="phClr"/>
            </a:gs>
            <a:gs pos="35000">
              <a:schemeClr val="phClr"/>
            </a:gs>
            <a:gs pos="100000">
              <a:schemeClr val="phClr"/>
            </a:gs>
          </a:gsLst>
        </a:gradFill>
        <a:gradFill rotWithShape="1">
          <a:gsLst>
            <a:gs pos="0">
              <a:schemeClr val="phClr"/>
            </a:gs>
            <a:gs pos="35000">
              <a:schemeClr val="phClr"/>
            </a:gs>
            <a:gs pos="100000">
              <a:schemeClr val="phClr"/>
            </a:gs>
          </a:gsLst>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_Office 主题">
  <a:themeElements>
    <a:clrScheme name="">
      <a:dk1>
        <a:srgbClr val="FFFFFF"/>
      </a:dk1>
      <a:lt1>
        <a:srgbClr val="000000"/>
      </a:lt1>
      <a:dk2>
        <a:srgbClr val="808080"/>
      </a:dk2>
      <a:lt2>
        <a:srgbClr val="000000"/>
      </a:lt2>
      <a:accent1>
        <a:srgbClr val="CFDEF3"/>
      </a:accent1>
      <a:accent2>
        <a:srgbClr val="333399"/>
      </a:accent2>
      <a:accent3>
        <a:srgbClr val="000000"/>
      </a:accent3>
      <a:accent4>
        <a:srgbClr val="000000"/>
      </a:accent4>
      <a:accent5>
        <a:srgbClr val="000000"/>
      </a:accent5>
      <a:accent6>
        <a:srgbClr val="000000"/>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fillStyleLst>
      <a:lnStyleLst>
        <a:ln w="9259"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3000" dir="5400000" rotWithShape="0">
              <a:schemeClr val="phClr">
                <a:alpha val="38000"/>
              </a:schemeClr>
            </a:outerShdw>
          </a:effectLst>
        </a:effectStyle>
        <a:effectStyle>
          <a:effectLst>
            <a:outerShdw blurRad="40000" dist="23000" dir="5400000" rotWithShape="0">
              <a:schemeClr val="phClr">
                <a:alpha val="35000"/>
              </a:schemeClr>
            </a:outerShdw>
          </a:effectLst>
        </a:effectStyle>
        <a:effectStyle>
          <a:effectLst>
            <a:outerShdw blurRad="40000" dist="23000" dir="5400000" rotWithShape="0">
              <a:schemeClr val="phClr">
                <a:alpha val="35000"/>
              </a:schemeClr>
            </a:outerShdw>
          </a:effectLst>
        </a:effectStyle>
      </a:effectStyleLst>
      <a:bgFillStyleLst>
        <a:solidFill>
          <a:schemeClr val="phClr"/>
        </a:solidFill>
        <a:gradFill rotWithShape="1">
          <a:gsLst>
            <a:gs pos="0">
              <a:schemeClr val="phClr"/>
            </a:gs>
            <a:gs pos="35000">
              <a:schemeClr val="phClr"/>
            </a:gs>
            <a:gs pos="100000">
              <a:schemeClr val="phClr"/>
            </a:gs>
          </a:gsLst>
        </a:gradFill>
        <a:gradFill rotWithShape="1">
          <a:gsLst>
            <a:gs pos="0">
              <a:schemeClr val="phClr"/>
            </a:gs>
            <a:gs pos="35000">
              <a:schemeClr val="phClr"/>
            </a:gs>
            <a:gs pos="100000">
              <a:schemeClr val="phClr"/>
            </a:gs>
          </a:gsLst>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_Office 主题">
  <a:themeElements>
    <a:clrScheme name="">
      <a:dk1>
        <a:srgbClr val="FFFFFF"/>
      </a:dk1>
      <a:lt1>
        <a:srgbClr val="000000"/>
      </a:lt1>
      <a:dk2>
        <a:srgbClr val="808080"/>
      </a:dk2>
      <a:lt2>
        <a:srgbClr val="000000"/>
      </a:lt2>
      <a:accent1>
        <a:srgbClr val="CFDEF3"/>
      </a:accent1>
      <a:accent2>
        <a:srgbClr val="333399"/>
      </a:accent2>
      <a:accent3>
        <a:srgbClr val="000000"/>
      </a:accent3>
      <a:accent4>
        <a:srgbClr val="000000"/>
      </a:accent4>
      <a:accent5>
        <a:srgbClr val="000000"/>
      </a:accent5>
      <a:accent6>
        <a:srgbClr val="000000"/>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fillStyleLst>
      <a:lnStyleLst>
        <a:ln w="9259"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3000" dir="5400000" rotWithShape="0">
              <a:schemeClr val="phClr">
                <a:alpha val="38000"/>
              </a:schemeClr>
            </a:outerShdw>
          </a:effectLst>
        </a:effectStyle>
        <a:effectStyle>
          <a:effectLst>
            <a:outerShdw blurRad="40000" dist="23000" dir="5400000" rotWithShape="0">
              <a:schemeClr val="phClr">
                <a:alpha val="35000"/>
              </a:schemeClr>
            </a:outerShdw>
          </a:effectLst>
        </a:effectStyle>
        <a:effectStyle>
          <a:effectLst>
            <a:outerShdw blurRad="40000" dist="23000" dir="5400000" rotWithShape="0">
              <a:schemeClr val="phClr">
                <a:alpha val="35000"/>
              </a:schemeClr>
            </a:outerShdw>
          </a:effectLst>
        </a:effectStyle>
      </a:effectStyleLst>
      <a:bgFillStyleLst>
        <a:solidFill>
          <a:schemeClr val="phClr"/>
        </a:solidFill>
        <a:gradFill rotWithShape="1">
          <a:gsLst>
            <a:gs pos="0">
              <a:schemeClr val="phClr"/>
            </a:gs>
            <a:gs pos="35000">
              <a:schemeClr val="phClr"/>
            </a:gs>
            <a:gs pos="100000">
              <a:schemeClr val="phClr"/>
            </a:gs>
          </a:gsLst>
        </a:gradFill>
        <a:gradFill rotWithShape="1">
          <a:gsLst>
            <a:gs pos="0">
              <a:schemeClr val="phClr"/>
            </a:gs>
            <a:gs pos="35000">
              <a:schemeClr val="phClr"/>
            </a:gs>
            <a:gs pos="100000">
              <a:schemeClr val="phClr"/>
            </a:gs>
          </a:gsLst>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4_Office 主题">
  <a:themeElements>
    <a:clrScheme name="">
      <a:dk1>
        <a:srgbClr val="FFFFFF"/>
      </a:dk1>
      <a:lt1>
        <a:srgbClr val="000000"/>
      </a:lt1>
      <a:dk2>
        <a:srgbClr val="808080"/>
      </a:dk2>
      <a:lt2>
        <a:srgbClr val="000000"/>
      </a:lt2>
      <a:accent1>
        <a:srgbClr val="CFDEF3"/>
      </a:accent1>
      <a:accent2>
        <a:srgbClr val="333399"/>
      </a:accent2>
      <a:accent3>
        <a:srgbClr val="000000"/>
      </a:accent3>
      <a:accent4>
        <a:srgbClr val="000000"/>
      </a:accent4>
      <a:accent5>
        <a:srgbClr val="000000"/>
      </a:accent5>
      <a:accent6>
        <a:srgbClr val="000000"/>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fillStyleLst>
      <a:lnStyleLst>
        <a:ln w="9259"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3000" dir="5400000" rotWithShape="0">
              <a:schemeClr val="phClr">
                <a:alpha val="38000"/>
              </a:schemeClr>
            </a:outerShdw>
          </a:effectLst>
        </a:effectStyle>
        <a:effectStyle>
          <a:effectLst>
            <a:outerShdw blurRad="40000" dist="23000" dir="5400000" rotWithShape="0">
              <a:schemeClr val="phClr">
                <a:alpha val="35000"/>
              </a:schemeClr>
            </a:outerShdw>
          </a:effectLst>
        </a:effectStyle>
        <a:effectStyle>
          <a:effectLst>
            <a:outerShdw blurRad="40000" dist="23000" dir="5400000" rotWithShape="0">
              <a:schemeClr val="phClr">
                <a:alpha val="35000"/>
              </a:schemeClr>
            </a:outerShdw>
          </a:effectLst>
        </a:effectStyle>
      </a:effectStyleLst>
      <a:bgFillStyleLst>
        <a:solidFill>
          <a:schemeClr val="phClr"/>
        </a:solidFill>
        <a:gradFill rotWithShape="1">
          <a:gsLst>
            <a:gs pos="0">
              <a:schemeClr val="phClr"/>
            </a:gs>
            <a:gs pos="35000">
              <a:schemeClr val="phClr"/>
            </a:gs>
            <a:gs pos="100000">
              <a:schemeClr val="phClr"/>
            </a:gs>
          </a:gsLst>
        </a:gradFill>
        <a:gradFill rotWithShape="1">
          <a:gsLst>
            <a:gs pos="0">
              <a:schemeClr val="phClr"/>
            </a:gs>
            <a:gs pos="35000">
              <a:schemeClr val="phClr"/>
            </a:gs>
            <a:gs pos="100000">
              <a:schemeClr val="phClr"/>
            </a:gs>
          </a:gsLst>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4_Office 主题">
  <a:themeElements>
    <a:clrScheme name="">
      <a:dk1>
        <a:srgbClr val="FFFFFF"/>
      </a:dk1>
      <a:lt1>
        <a:srgbClr val="000000"/>
      </a:lt1>
      <a:dk2>
        <a:srgbClr val="808080"/>
      </a:dk2>
      <a:lt2>
        <a:srgbClr val="000000"/>
      </a:lt2>
      <a:accent1>
        <a:srgbClr val="CFDEF3"/>
      </a:accent1>
      <a:accent2>
        <a:srgbClr val="333399"/>
      </a:accent2>
      <a:accent3>
        <a:srgbClr val="000000"/>
      </a:accent3>
      <a:accent4>
        <a:srgbClr val="000000"/>
      </a:accent4>
      <a:accent5>
        <a:srgbClr val="000000"/>
      </a:accent5>
      <a:accent6>
        <a:srgbClr val="000000"/>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fillStyleLst>
      <a:lnStyleLst>
        <a:ln w="9259"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3000" dir="5400000" rotWithShape="0">
              <a:schemeClr val="phClr">
                <a:alpha val="38000"/>
              </a:schemeClr>
            </a:outerShdw>
          </a:effectLst>
        </a:effectStyle>
        <a:effectStyle>
          <a:effectLst>
            <a:outerShdw blurRad="40000" dist="23000" dir="5400000" rotWithShape="0">
              <a:schemeClr val="phClr">
                <a:alpha val="35000"/>
              </a:schemeClr>
            </a:outerShdw>
          </a:effectLst>
        </a:effectStyle>
        <a:effectStyle>
          <a:effectLst>
            <a:outerShdw blurRad="40000" dist="23000" dir="5400000" rotWithShape="0">
              <a:schemeClr val="phClr">
                <a:alpha val="35000"/>
              </a:schemeClr>
            </a:outerShdw>
          </a:effectLst>
        </a:effectStyle>
      </a:effectStyleLst>
      <a:bgFillStyleLst>
        <a:solidFill>
          <a:schemeClr val="phClr"/>
        </a:solidFill>
        <a:gradFill rotWithShape="1">
          <a:gsLst>
            <a:gs pos="0">
              <a:schemeClr val="phClr"/>
            </a:gs>
            <a:gs pos="35000">
              <a:schemeClr val="phClr"/>
            </a:gs>
            <a:gs pos="100000">
              <a:schemeClr val="phClr"/>
            </a:gs>
          </a:gsLst>
        </a:gradFill>
        <a:gradFill rotWithShape="1">
          <a:gsLst>
            <a:gs pos="0">
              <a:schemeClr val="phClr"/>
            </a:gs>
            <a:gs pos="35000">
              <a:schemeClr val="phClr"/>
            </a:gs>
            <a:gs pos="100000">
              <a:schemeClr val="phClr"/>
            </a:gs>
          </a:gsLst>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7_Office 主题">
  <a:themeElements>
    <a:clrScheme name="">
      <a:dk1>
        <a:srgbClr val="FFFFFF"/>
      </a:dk1>
      <a:lt1>
        <a:srgbClr val="000000"/>
      </a:lt1>
      <a:dk2>
        <a:srgbClr val="808080"/>
      </a:dk2>
      <a:lt2>
        <a:srgbClr val="000000"/>
      </a:lt2>
      <a:accent1>
        <a:srgbClr val="CFDEF3"/>
      </a:accent1>
      <a:accent2>
        <a:srgbClr val="333399"/>
      </a:accent2>
      <a:accent3>
        <a:srgbClr val="000000"/>
      </a:accent3>
      <a:accent4>
        <a:srgbClr val="000000"/>
      </a:accent4>
      <a:accent5>
        <a:srgbClr val="000000"/>
      </a:accent5>
      <a:accent6>
        <a:srgbClr val="000000"/>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fillStyleLst>
      <a:lnStyleLst>
        <a:ln w="9259"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3000" dir="5400000" rotWithShape="0">
              <a:schemeClr val="phClr">
                <a:alpha val="38000"/>
              </a:schemeClr>
            </a:outerShdw>
          </a:effectLst>
        </a:effectStyle>
        <a:effectStyle>
          <a:effectLst>
            <a:outerShdw blurRad="40000" dist="23000" dir="5400000" rotWithShape="0">
              <a:schemeClr val="phClr">
                <a:alpha val="35000"/>
              </a:schemeClr>
            </a:outerShdw>
          </a:effectLst>
        </a:effectStyle>
        <a:effectStyle>
          <a:effectLst>
            <a:outerShdw blurRad="40000" dist="23000" dir="5400000" rotWithShape="0">
              <a:schemeClr val="phClr">
                <a:alpha val="35000"/>
              </a:schemeClr>
            </a:outerShdw>
          </a:effectLst>
        </a:effectStyle>
      </a:effectStyleLst>
      <a:bgFillStyleLst>
        <a:solidFill>
          <a:schemeClr val="phClr"/>
        </a:solidFill>
        <a:gradFill rotWithShape="1">
          <a:gsLst>
            <a:gs pos="0">
              <a:schemeClr val="phClr"/>
            </a:gs>
            <a:gs pos="35000">
              <a:schemeClr val="phClr"/>
            </a:gs>
            <a:gs pos="100000">
              <a:schemeClr val="phClr"/>
            </a:gs>
          </a:gsLst>
        </a:gradFill>
        <a:gradFill rotWithShape="1">
          <a:gsLst>
            <a:gs pos="0">
              <a:schemeClr val="phClr"/>
            </a:gs>
            <a:gs pos="35000">
              <a:schemeClr val="phClr"/>
            </a:gs>
            <a:gs pos="100000">
              <a:schemeClr val="phClr"/>
            </a:gs>
          </a:gsLst>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5_Office 主题">
  <a:themeElements>
    <a:clrScheme name="">
      <a:dk1>
        <a:srgbClr val="FFFFFF"/>
      </a:dk1>
      <a:lt1>
        <a:srgbClr val="000000"/>
      </a:lt1>
      <a:dk2>
        <a:srgbClr val="808080"/>
      </a:dk2>
      <a:lt2>
        <a:srgbClr val="000000"/>
      </a:lt2>
      <a:accent1>
        <a:srgbClr val="CFDEF3"/>
      </a:accent1>
      <a:accent2>
        <a:srgbClr val="333399"/>
      </a:accent2>
      <a:accent3>
        <a:srgbClr val="000000"/>
      </a:accent3>
      <a:accent4>
        <a:srgbClr val="000000"/>
      </a:accent4>
      <a:accent5>
        <a:srgbClr val="000000"/>
      </a:accent5>
      <a:accent6>
        <a:srgbClr val="000000"/>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fillStyleLst>
      <a:lnStyleLst>
        <a:ln w="9259"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3000" dir="5400000" rotWithShape="0">
              <a:schemeClr val="phClr">
                <a:alpha val="38000"/>
              </a:schemeClr>
            </a:outerShdw>
          </a:effectLst>
        </a:effectStyle>
        <a:effectStyle>
          <a:effectLst>
            <a:outerShdw blurRad="40000" dist="23000" dir="5400000" rotWithShape="0">
              <a:schemeClr val="phClr">
                <a:alpha val="35000"/>
              </a:schemeClr>
            </a:outerShdw>
          </a:effectLst>
        </a:effectStyle>
        <a:effectStyle>
          <a:effectLst>
            <a:outerShdw blurRad="40000" dist="23000" dir="5400000" rotWithShape="0">
              <a:schemeClr val="phClr">
                <a:alpha val="35000"/>
              </a:schemeClr>
            </a:outerShdw>
          </a:effectLst>
        </a:effectStyle>
      </a:effectStyleLst>
      <a:bgFillStyleLst>
        <a:solidFill>
          <a:schemeClr val="phClr"/>
        </a:solidFill>
        <a:gradFill rotWithShape="1">
          <a:gsLst>
            <a:gs pos="0">
              <a:schemeClr val="phClr"/>
            </a:gs>
            <a:gs pos="35000">
              <a:schemeClr val="phClr"/>
            </a:gs>
            <a:gs pos="100000">
              <a:schemeClr val="phClr"/>
            </a:gs>
          </a:gsLst>
        </a:gradFill>
        <a:gradFill rotWithShape="1">
          <a:gsLst>
            <a:gs pos="0">
              <a:schemeClr val="phClr"/>
            </a:gs>
            <a:gs pos="35000">
              <a:schemeClr val="phClr"/>
            </a:gs>
            <a:gs pos="100000">
              <a:schemeClr val="phClr"/>
            </a:gs>
          </a:gsLst>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8_Office 主题">
  <a:themeElements>
    <a:clrScheme name="">
      <a:dk1>
        <a:srgbClr val="FFFFFF"/>
      </a:dk1>
      <a:lt1>
        <a:srgbClr val="000000"/>
      </a:lt1>
      <a:dk2>
        <a:srgbClr val="808080"/>
      </a:dk2>
      <a:lt2>
        <a:srgbClr val="000000"/>
      </a:lt2>
      <a:accent1>
        <a:srgbClr val="CFDEF3"/>
      </a:accent1>
      <a:accent2>
        <a:srgbClr val="333399"/>
      </a:accent2>
      <a:accent3>
        <a:srgbClr val="000000"/>
      </a:accent3>
      <a:accent4>
        <a:srgbClr val="000000"/>
      </a:accent4>
      <a:accent5>
        <a:srgbClr val="000000"/>
      </a:accent5>
      <a:accent6>
        <a:srgbClr val="000000"/>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fillStyleLst>
      <a:lnStyleLst>
        <a:ln w="9259"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3000" dir="5400000" rotWithShape="0">
              <a:schemeClr val="phClr">
                <a:alpha val="38000"/>
              </a:schemeClr>
            </a:outerShdw>
          </a:effectLst>
        </a:effectStyle>
        <a:effectStyle>
          <a:effectLst>
            <a:outerShdw blurRad="40000" dist="23000" dir="5400000" rotWithShape="0">
              <a:schemeClr val="phClr">
                <a:alpha val="35000"/>
              </a:schemeClr>
            </a:outerShdw>
          </a:effectLst>
        </a:effectStyle>
        <a:effectStyle>
          <a:effectLst>
            <a:outerShdw blurRad="40000" dist="23000" dir="5400000" rotWithShape="0">
              <a:schemeClr val="phClr">
                <a:alpha val="35000"/>
              </a:schemeClr>
            </a:outerShdw>
          </a:effectLst>
        </a:effectStyle>
      </a:effectStyleLst>
      <a:bgFillStyleLst>
        <a:solidFill>
          <a:schemeClr val="phClr"/>
        </a:solidFill>
        <a:gradFill rotWithShape="1">
          <a:gsLst>
            <a:gs pos="0">
              <a:schemeClr val="phClr"/>
            </a:gs>
            <a:gs pos="35000">
              <a:schemeClr val="phClr"/>
            </a:gs>
            <a:gs pos="100000">
              <a:schemeClr val="phClr"/>
            </a:gs>
          </a:gsLst>
        </a:gradFill>
        <a:gradFill rotWithShape="1">
          <a:gsLst>
            <a:gs pos="0">
              <a:schemeClr val="phClr"/>
            </a:gs>
            <a:gs pos="35000">
              <a:schemeClr val="phClr"/>
            </a:gs>
            <a:gs pos="100000">
              <a:schemeClr val="phClr"/>
            </a:gs>
          </a:gsLst>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
      <a:dk1>
        <a:srgbClr val="FFFFFF"/>
      </a:dk1>
      <a:lt1>
        <a:srgbClr val="000000"/>
      </a:lt1>
      <a:dk2>
        <a:srgbClr val="808080"/>
      </a:dk2>
      <a:lt2>
        <a:srgbClr val="000000"/>
      </a:lt2>
      <a:accent1>
        <a:srgbClr val="CFDEF3"/>
      </a:accent1>
      <a:accent2>
        <a:srgbClr val="333399"/>
      </a:accent2>
      <a:accent3>
        <a:srgbClr val="000000"/>
      </a:accent3>
      <a:accent4>
        <a:srgbClr val="000000"/>
      </a:accent4>
      <a:accent5>
        <a:srgbClr val="000000"/>
      </a:accent5>
      <a:accent6>
        <a:srgbClr val="000000"/>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fillStyleLst>
      <a:lnStyleLst>
        <a:ln w="9259"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3000" dir="5400000" rotWithShape="0">
              <a:schemeClr val="phClr">
                <a:alpha val="38000"/>
              </a:schemeClr>
            </a:outerShdw>
          </a:effectLst>
        </a:effectStyle>
        <a:effectStyle>
          <a:effectLst>
            <a:outerShdw blurRad="40000" dist="23000" dir="5400000" rotWithShape="0">
              <a:schemeClr val="phClr">
                <a:alpha val="35000"/>
              </a:schemeClr>
            </a:outerShdw>
          </a:effectLst>
        </a:effectStyle>
        <a:effectStyle>
          <a:effectLst>
            <a:outerShdw blurRad="40000" dist="23000" dir="5400000" rotWithShape="0">
              <a:schemeClr val="phClr">
                <a:alpha val="35000"/>
              </a:schemeClr>
            </a:outerShdw>
          </a:effectLst>
        </a:effectStyle>
      </a:effectStyleLst>
      <a:bgFillStyleLst>
        <a:solidFill>
          <a:schemeClr val="phClr"/>
        </a:solidFill>
        <a:gradFill rotWithShape="1">
          <a:gsLst>
            <a:gs pos="0">
              <a:schemeClr val="phClr"/>
            </a:gs>
            <a:gs pos="35000">
              <a:schemeClr val="phClr"/>
            </a:gs>
            <a:gs pos="100000">
              <a:schemeClr val="phClr"/>
            </a:gs>
          </a:gsLst>
        </a:gradFill>
        <a:gradFill rotWithShape="1">
          <a:gsLst>
            <a:gs pos="0">
              <a:schemeClr val="phClr"/>
            </a:gs>
            <a:gs pos="35000">
              <a:schemeClr val="phClr"/>
            </a:gs>
            <a:gs pos="100000">
              <a:schemeClr val="phClr"/>
            </a:gs>
          </a:gsLst>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主题">
  <a:themeElements>
    <a:clrScheme name="">
      <a:dk1>
        <a:srgbClr val="FFFFFF"/>
      </a:dk1>
      <a:lt1>
        <a:srgbClr val="000000"/>
      </a:lt1>
      <a:dk2>
        <a:srgbClr val="808080"/>
      </a:dk2>
      <a:lt2>
        <a:srgbClr val="000000"/>
      </a:lt2>
      <a:accent1>
        <a:srgbClr val="CFDEF3"/>
      </a:accent1>
      <a:accent2>
        <a:srgbClr val="333399"/>
      </a:accent2>
      <a:accent3>
        <a:srgbClr val="000000"/>
      </a:accent3>
      <a:accent4>
        <a:srgbClr val="000000"/>
      </a:accent4>
      <a:accent5>
        <a:srgbClr val="000000"/>
      </a:accent5>
      <a:accent6>
        <a:srgbClr val="000000"/>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fillStyleLst>
      <a:lnStyleLst>
        <a:ln w="9259"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3000" dir="5400000" rotWithShape="0">
              <a:schemeClr val="phClr">
                <a:alpha val="38000"/>
              </a:schemeClr>
            </a:outerShdw>
          </a:effectLst>
        </a:effectStyle>
        <a:effectStyle>
          <a:effectLst>
            <a:outerShdw blurRad="40000" dist="23000" dir="5400000" rotWithShape="0">
              <a:schemeClr val="phClr">
                <a:alpha val="35000"/>
              </a:schemeClr>
            </a:outerShdw>
          </a:effectLst>
        </a:effectStyle>
        <a:effectStyle>
          <a:effectLst>
            <a:outerShdw blurRad="40000" dist="23000" dir="5400000" rotWithShape="0">
              <a:schemeClr val="phClr">
                <a:alpha val="35000"/>
              </a:schemeClr>
            </a:outerShdw>
          </a:effectLst>
        </a:effectStyle>
      </a:effectStyleLst>
      <a:bgFillStyleLst>
        <a:solidFill>
          <a:schemeClr val="phClr"/>
        </a:solidFill>
        <a:gradFill rotWithShape="1">
          <a:gsLst>
            <a:gs pos="0">
              <a:schemeClr val="phClr"/>
            </a:gs>
            <a:gs pos="35000">
              <a:schemeClr val="phClr"/>
            </a:gs>
            <a:gs pos="100000">
              <a:schemeClr val="phClr"/>
            </a:gs>
          </a:gsLst>
        </a:gradFill>
        <a:gradFill rotWithShape="1">
          <a:gsLst>
            <a:gs pos="0">
              <a:schemeClr val="phClr"/>
            </a:gs>
            <a:gs pos="35000">
              <a:schemeClr val="phClr"/>
            </a:gs>
            <a:gs pos="100000">
              <a:schemeClr val="phClr"/>
            </a:gs>
          </a:gsLst>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Office 主题">
  <a:themeElements>
    <a:clrScheme name="">
      <a:dk1>
        <a:srgbClr val="FFFFFF"/>
      </a:dk1>
      <a:lt1>
        <a:srgbClr val="000000"/>
      </a:lt1>
      <a:dk2>
        <a:srgbClr val="808080"/>
      </a:dk2>
      <a:lt2>
        <a:srgbClr val="000000"/>
      </a:lt2>
      <a:accent1>
        <a:srgbClr val="CFDEF3"/>
      </a:accent1>
      <a:accent2>
        <a:srgbClr val="333399"/>
      </a:accent2>
      <a:accent3>
        <a:srgbClr val="000000"/>
      </a:accent3>
      <a:accent4>
        <a:srgbClr val="000000"/>
      </a:accent4>
      <a:accent5>
        <a:srgbClr val="000000"/>
      </a:accent5>
      <a:accent6>
        <a:srgbClr val="000000"/>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fillStyleLst>
      <a:lnStyleLst>
        <a:ln w="9259"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3000" dir="5400000" rotWithShape="0">
              <a:schemeClr val="phClr">
                <a:alpha val="38000"/>
              </a:schemeClr>
            </a:outerShdw>
          </a:effectLst>
        </a:effectStyle>
        <a:effectStyle>
          <a:effectLst>
            <a:outerShdw blurRad="40000" dist="23000" dir="5400000" rotWithShape="0">
              <a:schemeClr val="phClr">
                <a:alpha val="35000"/>
              </a:schemeClr>
            </a:outerShdw>
          </a:effectLst>
        </a:effectStyle>
        <a:effectStyle>
          <a:effectLst>
            <a:outerShdw blurRad="40000" dist="23000" dir="5400000" rotWithShape="0">
              <a:schemeClr val="phClr">
                <a:alpha val="35000"/>
              </a:schemeClr>
            </a:outerShdw>
          </a:effectLst>
        </a:effectStyle>
      </a:effectStyleLst>
      <a:bgFillStyleLst>
        <a:solidFill>
          <a:schemeClr val="phClr"/>
        </a:solidFill>
        <a:gradFill rotWithShape="1">
          <a:gsLst>
            <a:gs pos="0">
              <a:schemeClr val="phClr"/>
            </a:gs>
            <a:gs pos="35000">
              <a:schemeClr val="phClr"/>
            </a:gs>
            <a:gs pos="100000">
              <a:schemeClr val="phClr"/>
            </a:gs>
          </a:gsLst>
        </a:gradFill>
        <a:gradFill rotWithShape="1">
          <a:gsLst>
            <a:gs pos="0">
              <a:schemeClr val="phClr"/>
            </a:gs>
            <a:gs pos="35000">
              <a:schemeClr val="phClr"/>
            </a:gs>
            <a:gs pos="100000">
              <a:schemeClr val="phClr"/>
            </a:gs>
          </a:gsLst>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1_Office 主题">
  <a:themeElements>
    <a:clrScheme name="">
      <a:dk1>
        <a:srgbClr val="FFFFFF"/>
      </a:dk1>
      <a:lt1>
        <a:srgbClr val="000000"/>
      </a:lt1>
      <a:dk2>
        <a:srgbClr val="808080"/>
      </a:dk2>
      <a:lt2>
        <a:srgbClr val="000000"/>
      </a:lt2>
      <a:accent1>
        <a:srgbClr val="CFDEF3"/>
      </a:accent1>
      <a:accent2>
        <a:srgbClr val="333399"/>
      </a:accent2>
      <a:accent3>
        <a:srgbClr val="000000"/>
      </a:accent3>
      <a:accent4>
        <a:srgbClr val="000000"/>
      </a:accent4>
      <a:accent5>
        <a:srgbClr val="000000"/>
      </a:accent5>
      <a:accent6>
        <a:srgbClr val="000000"/>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fillStyleLst>
      <a:lnStyleLst>
        <a:ln w="9259"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3000" dir="5400000" rotWithShape="0">
              <a:schemeClr val="phClr">
                <a:alpha val="38000"/>
              </a:schemeClr>
            </a:outerShdw>
          </a:effectLst>
        </a:effectStyle>
        <a:effectStyle>
          <a:effectLst>
            <a:outerShdw blurRad="40000" dist="23000" dir="5400000" rotWithShape="0">
              <a:schemeClr val="phClr">
                <a:alpha val="35000"/>
              </a:schemeClr>
            </a:outerShdw>
          </a:effectLst>
        </a:effectStyle>
        <a:effectStyle>
          <a:effectLst>
            <a:outerShdw blurRad="40000" dist="23000" dir="5400000" rotWithShape="0">
              <a:schemeClr val="phClr">
                <a:alpha val="35000"/>
              </a:schemeClr>
            </a:outerShdw>
          </a:effectLst>
        </a:effectStyle>
      </a:effectStyleLst>
      <a:bgFillStyleLst>
        <a:solidFill>
          <a:schemeClr val="phClr"/>
        </a:solidFill>
        <a:gradFill rotWithShape="1">
          <a:gsLst>
            <a:gs pos="0">
              <a:schemeClr val="phClr"/>
            </a:gs>
            <a:gs pos="35000">
              <a:schemeClr val="phClr"/>
            </a:gs>
            <a:gs pos="100000">
              <a:schemeClr val="phClr"/>
            </a:gs>
          </a:gsLst>
        </a:gradFill>
        <a:gradFill rotWithShape="1">
          <a:gsLst>
            <a:gs pos="0">
              <a:schemeClr val="phClr"/>
            </a:gs>
            <a:gs pos="35000">
              <a:schemeClr val="phClr"/>
            </a:gs>
            <a:gs pos="100000">
              <a:schemeClr val="phClr"/>
            </a:gs>
          </a:gsLst>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2_Office 主题">
  <a:themeElements>
    <a:clrScheme name="">
      <a:dk1>
        <a:srgbClr val="FFFFFF"/>
      </a:dk1>
      <a:lt1>
        <a:srgbClr val="000000"/>
      </a:lt1>
      <a:dk2>
        <a:srgbClr val="808080"/>
      </a:dk2>
      <a:lt2>
        <a:srgbClr val="000000"/>
      </a:lt2>
      <a:accent1>
        <a:srgbClr val="CFDEF3"/>
      </a:accent1>
      <a:accent2>
        <a:srgbClr val="333399"/>
      </a:accent2>
      <a:accent3>
        <a:srgbClr val="000000"/>
      </a:accent3>
      <a:accent4>
        <a:srgbClr val="000000"/>
      </a:accent4>
      <a:accent5>
        <a:srgbClr val="000000"/>
      </a:accent5>
      <a:accent6>
        <a:srgbClr val="000000"/>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fillStyleLst>
      <a:lnStyleLst>
        <a:ln w="9259"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3000" dir="5400000" rotWithShape="0">
              <a:schemeClr val="phClr">
                <a:alpha val="38000"/>
              </a:schemeClr>
            </a:outerShdw>
          </a:effectLst>
        </a:effectStyle>
        <a:effectStyle>
          <a:effectLst>
            <a:outerShdw blurRad="40000" dist="23000" dir="5400000" rotWithShape="0">
              <a:schemeClr val="phClr">
                <a:alpha val="35000"/>
              </a:schemeClr>
            </a:outerShdw>
          </a:effectLst>
        </a:effectStyle>
        <a:effectStyle>
          <a:effectLst>
            <a:outerShdw blurRad="40000" dist="23000" dir="5400000" rotWithShape="0">
              <a:schemeClr val="phClr">
                <a:alpha val="35000"/>
              </a:schemeClr>
            </a:outerShdw>
          </a:effectLst>
        </a:effectStyle>
      </a:effectStyleLst>
      <a:bgFillStyleLst>
        <a:solidFill>
          <a:schemeClr val="phClr"/>
        </a:solidFill>
        <a:gradFill rotWithShape="1">
          <a:gsLst>
            <a:gs pos="0">
              <a:schemeClr val="phClr"/>
            </a:gs>
            <a:gs pos="35000">
              <a:schemeClr val="phClr"/>
            </a:gs>
            <a:gs pos="100000">
              <a:schemeClr val="phClr"/>
            </a:gs>
          </a:gsLst>
        </a:gradFill>
        <a:gradFill rotWithShape="1">
          <a:gsLst>
            <a:gs pos="0">
              <a:schemeClr val="phClr"/>
            </a:gs>
            <a:gs pos="35000">
              <a:schemeClr val="phClr"/>
            </a:gs>
            <a:gs pos="100000">
              <a:schemeClr val="phClr"/>
            </a:gs>
          </a:gsLst>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3_Office 主题">
  <a:themeElements>
    <a:clrScheme name="">
      <a:dk1>
        <a:srgbClr val="FFFFFF"/>
      </a:dk1>
      <a:lt1>
        <a:srgbClr val="000000"/>
      </a:lt1>
      <a:dk2>
        <a:srgbClr val="808080"/>
      </a:dk2>
      <a:lt2>
        <a:srgbClr val="000000"/>
      </a:lt2>
      <a:accent1>
        <a:srgbClr val="CFDEF3"/>
      </a:accent1>
      <a:accent2>
        <a:srgbClr val="333399"/>
      </a:accent2>
      <a:accent3>
        <a:srgbClr val="000000"/>
      </a:accent3>
      <a:accent4>
        <a:srgbClr val="000000"/>
      </a:accent4>
      <a:accent5>
        <a:srgbClr val="000000"/>
      </a:accent5>
      <a:accent6>
        <a:srgbClr val="000000"/>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fillStyleLst>
      <a:lnStyleLst>
        <a:ln w="9259"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3000" dir="5400000" rotWithShape="0">
              <a:schemeClr val="phClr">
                <a:alpha val="38000"/>
              </a:schemeClr>
            </a:outerShdw>
          </a:effectLst>
        </a:effectStyle>
        <a:effectStyle>
          <a:effectLst>
            <a:outerShdw blurRad="40000" dist="23000" dir="5400000" rotWithShape="0">
              <a:schemeClr val="phClr">
                <a:alpha val="35000"/>
              </a:schemeClr>
            </a:outerShdw>
          </a:effectLst>
        </a:effectStyle>
        <a:effectStyle>
          <a:effectLst>
            <a:outerShdw blurRad="40000" dist="23000" dir="5400000" rotWithShape="0">
              <a:schemeClr val="phClr">
                <a:alpha val="35000"/>
              </a:schemeClr>
            </a:outerShdw>
          </a:effectLst>
        </a:effectStyle>
      </a:effectStyleLst>
      <a:bgFillStyleLst>
        <a:solidFill>
          <a:schemeClr val="phClr"/>
        </a:solidFill>
        <a:gradFill rotWithShape="1">
          <a:gsLst>
            <a:gs pos="0">
              <a:schemeClr val="phClr"/>
            </a:gs>
            <a:gs pos="35000">
              <a:schemeClr val="phClr"/>
            </a:gs>
            <a:gs pos="100000">
              <a:schemeClr val="phClr"/>
            </a:gs>
          </a:gsLst>
        </a:gradFill>
        <a:gradFill rotWithShape="1">
          <a:gsLst>
            <a:gs pos="0">
              <a:schemeClr val="phClr"/>
            </a:gs>
            <a:gs pos="35000">
              <a:schemeClr val="phClr"/>
            </a:gs>
            <a:gs pos="100000">
              <a:schemeClr val="phClr"/>
            </a:gs>
          </a:gsLst>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6_Office 主题">
  <a:themeElements>
    <a:clrScheme name="">
      <a:dk1>
        <a:srgbClr val="FFFFFF"/>
      </a:dk1>
      <a:lt1>
        <a:srgbClr val="000000"/>
      </a:lt1>
      <a:dk2>
        <a:srgbClr val="808080"/>
      </a:dk2>
      <a:lt2>
        <a:srgbClr val="000000"/>
      </a:lt2>
      <a:accent1>
        <a:srgbClr val="CFDEF3"/>
      </a:accent1>
      <a:accent2>
        <a:srgbClr val="333399"/>
      </a:accent2>
      <a:accent3>
        <a:srgbClr val="000000"/>
      </a:accent3>
      <a:accent4>
        <a:srgbClr val="000000"/>
      </a:accent4>
      <a:accent5>
        <a:srgbClr val="000000"/>
      </a:accent5>
      <a:accent6>
        <a:srgbClr val="000000"/>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fillStyleLst>
      <a:lnStyleLst>
        <a:ln w="9259"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3000" dir="5400000" rotWithShape="0">
              <a:schemeClr val="phClr">
                <a:alpha val="38000"/>
              </a:schemeClr>
            </a:outerShdw>
          </a:effectLst>
        </a:effectStyle>
        <a:effectStyle>
          <a:effectLst>
            <a:outerShdw blurRad="40000" dist="23000" dir="5400000" rotWithShape="0">
              <a:schemeClr val="phClr">
                <a:alpha val="35000"/>
              </a:schemeClr>
            </a:outerShdw>
          </a:effectLst>
        </a:effectStyle>
        <a:effectStyle>
          <a:effectLst>
            <a:outerShdw blurRad="40000" dist="23000" dir="5400000" rotWithShape="0">
              <a:schemeClr val="phClr">
                <a:alpha val="35000"/>
              </a:schemeClr>
            </a:outerShdw>
          </a:effectLst>
        </a:effectStyle>
      </a:effectStyleLst>
      <a:bgFillStyleLst>
        <a:solidFill>
          <a:schemeClr val="phClr"/>
        </a:solidFill>
        <a:gradFill rotWithShape="1">
          <a:gsLst>
            <a:gs pos="0">
              <a:schemeClr val="phClr"/>
            </a:gs>
            <a:gs pos="35000">
              <a:schemeClr val="phClr"/>
            </a:gs>
            <a:gs pos="100000">
              <a:schemeClr val="phClr"/>
            </a:gs>
          </a:gsLst>
        </a:gradFill>
        <a:gradFill rotWithShape="1">
          <a:gsLst>
            <a:gs pos="0">
              <a:schemeClr val="phClr"/>
            </a:gs>
            <a:gs pos="35000">
              <a:schemeClr val="phClr"/>
            </a:gs>
            <a:gs pos="100000">
              <a:schemeClr val="phClr"/>
            </a:gs>
          </a:gsLst>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1384</Words>
  <Application>WPS 演示</Application>
  <PresentationFormat>全屏显示(4:3)</PresentationFormat>
  <Paragraphs>55</Paragraphs>
  <Slides>21</Slides>
  <Notes>0</Notes>
  <HiddenSlides>0</HiddenSlides>
  <MMClips>0</MMClips>
  <ScaleCrop>false</ScaleCrop>
  <HeadingPairs>
    <vt:vector size="6" baseType="variant">
      <vt:variant>
        <vt:lpstr>已用的字体</vt:lpstr>
      </vt:variant>
      <vt:variant>
        <vt:i4>9</vt:i4>
      </vt:variant>
      <vt:variant>
        <vt:lpstr>主题</vt:lpstr>
      </vt:variant>
      <vt:variant>
        <vt:i4>20</vt:i4>
      </vt:variant>
      <vt:variant>
        <vt:lpstr>幻灯片标题</vt:lpstr>
      </vt:variant>
      <vt:variant>
        <vt:i4>21</vt:i4>
      </vt:variant>
    </vt:vector>
  </HeadingPairs>
  <TitlesOfParts>
    <vt:vector size="50" baseType="lpstr">
      <vt:lpstr>Arial</vt:lpstr>
      <vt:lpstr>宋体</vt:lpstr>
      <vt:lpstr>Wingdings</vt:lpstr>
      <vt:lpstr>黑体</vt:lpstr>
      <vt:lpstr>Garamond</vt:lpstr>
      <vt:lpstr>微软雅黑</vt:lpstr>
      <vt:lpstr>Arial Unicode MS</vt:lpstr>
      <vt:lpstr>Calibri</vt:lpstr>
      <vt:lpstr>方正大标宋繁体</vt:lpstr>
      <vt:lpstr>Office 主题</vt:lpstr>
      <vt:lpstr>15_Office 主题</vt:lpstr>
      <vt:lpstr>3_Office 主题</vt:lpstr>
      <vt:lpstr>5_Office 主题</vt:lpstr>
      <vt:lpstr>6_Office 主题</vt:lpstr>
      <vt:lpstr>11_Office 主题</vt:lpstr>
      <vt:lpstr>12_Office 主题</vt:lpstr>
      <vt:lpstr>13_Office 主题</vt:lpstr>
      <vt:lpstr>16_Office 主题</vt:lpstr>
      <vt:lpstr>17_Office 主题</vt:lpstr>
      <vt:lpstr>18_Office 主题</vt:lpstr>
      <vt:lpstr>19_Office 主题</vt:lpstr>
      <vt:lpstr>20_Office 主题</vt:lpstr>
      <vt:lpstr>2_Office 主题</vt:lpstr>
      <vt:lpstr>1_Office 主题</vt:lpstr>
      <vt:lpstr>1_Office 主题</vt:lpstr>
      <vt:lpstr>4_Office 主题</vt:lpstr>
      <vt:lpstr>14_Office 主题</vt:lpstr>
      <vt:lpstr>7_Office 主题</vt:lpstr>
      <vt:lpstr>8_Office 主题</vt:lpstr>
      <vt:lpstr>PowerPoint 演示文稿</vt:lpstr>
      <vt:lpstr>1 选址</vt:lpstr>
      <vt:lpstr>1 项目概况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wyy</dc:creator>
  <cp:lastModifiedBy>蓝蓝</cp:lastModifiedBy>
  <cp:revision>34</cp:revision>
  <dcterms:created xsi:type="dcterms:W3CDTF">2024-05-06T10:59:00Z</dcterms:created>
  <dcterms:modified xsi:type="dcterms:W3CDTF">2024-05-14T10:07:19Z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F9F8AA8183F949BDB22D20FF287796AD_12</vt:lpwstr>
  </property>
  <property fmtid="{D5CDD505-2E9C-101B-9397-08002B2CF9AE}" pid="3" name="KSOProductBuildVer">
    <vt:lpwstr>2052-12.1.0.16729</vt:lpwstr>
  </property>
</Properties>
</file>