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0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81" r:id="rId4"/>
    <p:sldMasterId id="2147483700" r:id="rId5"/>
  </p:sldMasterIdLst>
  <p:notesMasterIdLst>
    <p:notesMasterId r:id="rId7"/>
  </p:notesMasterIdLst>
  <p:handoutMasterIdLst>
    <p:handoutMasterId r:id="rId18"/>
  </p:handoutMasterIdLst>
  <p:sldIdLst>
    <p:sldId id="665" r:id="rId6"/>
    <p:sldId id="791" r:id="rId8"/>
    <p:sldId id="745" r:id="rId9"/>
    <p:sldId id="747" r:id="rId10"/>
    <p:sldId id="680" r:id="rId11"/>
    <p:sldId id="752" r:id="rId12"/>
    <p:sldId id="761" r:id="rId13"/>
    <p:sldId id="754" r:id="rId14"/>
    <p:sldId id="799" r:id="rId15"/>
    <p:sldId id="816" r:id="rId16"/>
    <p:sldId id="760" r:id="rId17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作者" initials="A" lastIdx="0" clrIdx="3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0"/>
    <p:restoredTop sz="94600"/>
  </p:normalViewPr>
  <p:slideViewPr>
    <p:cSldViewPr>
      <p:cViewPr varScale="1">
        <p:scale>
          <a:sx n="65" d="100"/>
          <a:sy n="65" d="100"/>
        </p:scale>
        <p:origin x="-666" y="-114"/>
      </p:cViewPr>
      <p:guideLst>
        <p:guide orient="horz" pos="229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242" y="-96"/>
      </p:cViewPr>
      <p:guideLst>
        <p:guide orient="horz" pos="305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662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r>
              <a:rPr lang="zh-CN" altLang="en-US"/>
              <a:t>金融市场学第几章</a:t>
            </a:r>
            <a:endParaRPr lang="zh-CN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B19BDB5-D99A-47F1-B2D2-8F47387B380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r>
              <a:rPr lang="zh-CN" altLang="en-US"/>
              <a:t>金融市场学第几章</a:t>
            </a:r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88B9DA1-F764-401C-80CF-09AD9FD9DD2D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金融市场学第几章</a:t>
            </a: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6CEF6064-E618-462C-8C02-B58AAFF1493D}" type="slidenum">
              <a:rPr lang="zh-CN" altLang="en-US"/>
            </a:fld>
            <a:endParaRPr lang="en-US" altLang="zh-CN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金融市场学第几章</a:t>
            </a: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6CEF6064-E618-462C-8C02-B58AAFF1493D}" type="slidenum">
              <a:rPr lang="zh-CN" altLang="en-US"/>
            </a:fld>
            <a:endParaRPr lang="en-US" altLang="zh-CN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2" Type="http://schemas.openxmlformats.org/officeDocument/2006/relationships/tags" Target="../tags/tag76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1" Type="http://schemas.openxmlformats.org/officeDocument/2006/relationships/tags" Target="../tags/tag86.xml"/><Relationship Id="rId10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1" Type="http://schemas.openxmlformats.org/officeDocument/2006/relationships/tags" Target="../tags/tag105.xml"/><Relationship Id="rId10" Type="http://schemas.openxmlformats.org/officeDocument/2006/relationships/tags" Target="../tags/tag10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tags" Target="../tags/tag112.xml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3" Type="http://schemas.openxmlformats.org/officeDocument/2006/relationships/tags" Target="../tags/tag127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4" Type="http://schemas.openxmlformats.org/officeDocument/2006/relationships/tags" Target="../tags/tag150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4" Type="http://schemas.openxmlformats.org/officeDocument/2006/relationships/tags" Target="../tags/tag163.xml"/><Relationship Id="rId13" Type="http://schemas.openxmlformats.org/officeDocument/2006/relationships/tags" Target="../tags/tag162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6" Type="http://schemas.openxmlformats.org/officeDocument/2006/relationships/tags" Target="../tags/tag178.xml"/><Relationship Id="rId15" Type="http://schemas.openxmlformats.org/officeDocument/2006/relationships/tags" Target="../tags/tag177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3" Type="http://schemas.openxmlformats.org/officeDocument/2006/relationships/tags" Target="../tags/tag190.xml"/><Relationship Id="rId12" Type="http://schemas.openxmlformats.org/officeDocument/2006/relationships/tags" Target="../tags/tag189.xml"/><Relationship Id="rId11" Type="http://schemas.openxmlformats.org/officeDocument/2006/relationships/tags" Target="../tags/tag188.xml"/><Relationship Id="rId10" Type="http://schemas.openxmlformats.org/officeDocument/2006/relationships/tags" Target="../tags/tag187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04.xml"/><Relationship Id="rId8" Type="http://schemas.openxmlformats.org/officeDocument/2006/relationships/tags" Target="../tags/tag203.xml"/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4" Type="http://schemas.openxmlformats.org/officeDocument/2006/relationships/tags" Target="../tags/tag209.xml"/><Relationship Id="rId13" Type="http://schemas.openxmlformats.org/officeDocument/2006/relationships/tags" Target="../tags/tag208.xml"/><Relationship Id="rId12" Type="http://schemas.openxmlformats.org/officeDocument/2006/relationships/tags" Target="../tags/tag207.xml"/><Relationship Id="rId11" Type="http://schemas.openxmlformats.org/officeDocument/2006/relationships/tags" Target="../tags/tag206.xml"/><Relationship Id="rId10" Type="http://schemas.openxmlformats.org/officeDocument/2006/relationships/tags" Target="../tags/tag205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tags" Target="../tags/tag216.xml"/><Relationship Id="rId7" Type="http://schemas.openxmlformats.org/officeDocument/2006/relationships/tags" Target="../tags/tag215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1" Type="http://schemas.openxmlformats.org/officeDocument/2006/relationships/tags" Target="../tags/tag219.xml"/><Relationship Id="rId10" Type="http://schemas.openxmlformats.org/officeDocument/2006/relationships/tags" Target="../tags/tag218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tags" Target="../tags/tag226.xml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1" Type="http://schemas.openxmlformats.org/officeDocument/2006/relationships/tags" Target="../tags/tag229.xml"/><Relationship Id="rId10" Type="http://schemas.openxmlformats.org/officeDocument/2006/relationships/tags" Target="../tags/tag228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2" Type="http://schemas.openxmlformats.org/officeDocument/2006/relationships/tags" Target="../tags/tag240.xml"/><Relationship Id="rId11" Type="http://schemas.openxmlformats.org/officeDocument/2006/relationships/tags" Target="../tags/tag239.xml"/><Relationship Id="rId10" Type="http://schemas.openxmlformats.org/officeDocument/2006/relationships/tags" Target="../tags/tag238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4" Type="http://schemas.openxmlformats.org/officeDocument/2006/relationships/tags" Target="../tags/tag253.xml"/><Relationship Id="rId13" Type="http://schemas.openxmlformats.org/officeDocument/2006/relationships/tags" Target="../tags/tag252.xml"/><Relationship Id="rId12" Type="http://schemas.openxmlformats.org/officeDocument/2006/relationships/tags" Target="../tags/tag251.xml"/><Relationship Id="rId11" Type="http://schemas.openxmlformats.org/officeDocument/2006/relationships/tags" Target="../tags/tag250.xml"/><Relationship Id="rId10" Type="http://schemas.openxmlformats.org/officeDocument/2006/relationships/tags" Target="../tags/tag249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6" Type="http://schemas.openxmlformats.org/officeDocument/2006/relationships/tags" Target="../tags/tag258.xml"/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269.xml"/><Relationship Id="rId8" Type="http://schemas.openxmlformats.org/officeDocument/2006/relationships/tags" Target="../tags/tag268.xml"/><Relationship Id="rId7" Type="http://schemas.openxmlformats.org/officeDocument/2006/relationships/tags" Target="../tags/tag267.xml"/><Relationship Id="rId6" Type="http://schemas.openxmlformats.org/officeDocument/2006/relationships/tags" Target="../tags/tag266.xml"/><Relationship Id="rId5" Type="http://schemas.openxmlformats.org/officeDocument/2006/relationships/tags" Target="../tags/tag265.xml"/><Relationship Id="rId4" Type="http://schemas.openxmlformats.org/officeDocument/2006/relationships/tags" Target="../tags/tag264.xml"/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2" Type="http://schemas.openxmlformats.org/officeDocument/2006/relationships/tags" Target="../tags/tag272.xml"/><Relationship Id="rId11" Type="http://schemas.openxmlformats.org/officeDocument/2006/relationships/tags" Target="../tags/tag271.xml"/><Relationship Id="rId10" Type="http://schemas.openxmlformats.org/officeDocument/2006/relationships/tags" Target="../tags/tag270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280.xml"/><Relationship Id="rId8" Type="http://schemas.openxmlformats.org/officeDocument/2006/relationships/tags" Target="../tags/tag279.xml"/><Relationship Id="rId7" Type="http://schemas.openxmlformats.org/officeDocument/2006/relationships/tags" Target="../tags/tag278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tags" Target="../tags/tag275.xml"/><Relationship Id="rId3" Type="http://schemas.openxmlformats.org/officeDocument/2006/relationships/tags" Target="../tags/tag274.xml"/><Relationship Id="rId2" Type="http://schemas.openxmlformats.org/officeDocument/2006/relationships/tags" Target="../tags/tag273.xml"/><Relationship Id="rId11" Type="http://schemas.openxmlformats.org/officeDocument/2006/relationships/tags" Target="../tags/tag282.xml"/><Relationship Id="rId10" Type="http://schemas.openxmlformats.org/officeDocument/2006/relationships/tags" Target="../tags/tag281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tags" Target="../tags/tag288.xml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0" Type="http://schemas.openxmlformats.org/officeDocument/2006/relationships/tags" Target="../tags/tag291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299.xml"/><Relationship Id="rId8" Type="http://schemas.openxmlformats.org/officeDocument/2006/relationships/tags" Target="../tags/tag298.xml"/><Relationship Id="rId7" Type="http://schemas.openxmlformats.org/officeDocument/2006/relationships/tags" Target="../tags/tag297.xml"/><Relationship Id="rId6" Type="http://schemas.openxmlformats.org/officeDocument/2006/relationships/tags" Target="../tags/tag296.xml"/><Relationship Id="rId5" Type="http://schemas.openxmlformats.org/officeDocument/2006/relationships/tags" Target="../tags/tag295.xml"/><Relationship Id="rId4" Type="http://schemas.openxmlformats.org/officeDocument/2006/relationships/tags" Target="../tags/tag294.xml"/><Relationship Id="rId3" Type="http://schemas.openxmlformats.org/officeDocument/2006/relationships/tags" Target="../tags/tag293.xml"/><Relationship Id="rId2" Type="http://schemas.openxmlformats.org/officeDocument/2006/relationships/tags" Target="../tags/tag292.xml"/><Relationship Id="rId11" Type="http://schemas.openxmlformats.org/officeDocument/2006/relationships/tags" Target="../tags/tag301.xml"/><Relationship Id="rId10" Type="http://schemas.openxmlformats.org/officeDocument/2006/relationships/tags" Target="../tags/tag300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309.xml"/><Relationship Id="rId8" Type="http://schemas.openxmlformats.org/officeDocument/2006/relationships/tags" Target="../tags/tag308.xml"/><Relationship Id="rId7" Type="http://schemas.openxmlformats.org/officeDocument/2006/relationships/tags" Target="../tags/tag307.xml"/><Relationship Id="rId6" Type="http://schemas.openxmlformats.org/officeDocument/2006/relationships/tags" Target="../tags/tag306.xml"/><Relationship Id="rId5" Type="http://schemas.openxmlformats.org/officeDocument/2006/relationships/tags" Target="../tags/tag305.xml"/><Relationship Id="rId4" Type="http://schemas.openxmlformats.org/officeDocument/2006/relationships/tags" Target="../tags/tag304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1" Type="http://schemas.openxmlformats.org/officeDocument/2006/relationships/tags" Target="../tags/tag311.xml"/><Relationship Id="rId10" Type="http://schemas.openxmlformats.org/officeDocument/2006/relationships/tags" Target="../tags/tag310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319.xml"/><Relationship Id="rId8" Type="http://schemas.openxmlformats.org/officeDocument/2006/relationships/tags" Target="../tags/tag318.xml"/><Relationship Id="rId7" Type="http://schemas.openxmlformats.org/officeDocument/2006/relationships/tags" Target="../tags/tag317.xml"/><Relationship Id="rId6" Type="http://schemas.openxmlformats.org/officeDocument/2006/relationships/tags" Target="../tags/tag316.xml"/><Relationship Id="rId5" Type="http://schemas.openxmlformats.org/officeDocument/2006/relationships/tags" Target="../tags/tag315.xml"/><Relationship Id="rId4" Type="http://schemas.openxmlformats.org/officeDocument/2006/relationships/tags" Target="../tags/tag314.xml"/><Relationship Id="rId3" Type="http://schemas.openxmlformats.org/officeDocument/2006/relationships/tags" Target="../tags/tag313.xml"/><Relationship Id="rId2" Type="http://schemas.openxmlformats.org/officeDocument/2006/relationships/tags" Target="../tags/tag312.xml"/><Relationship Id="rId13" Type="http://schemas.openxmlformats.org/officeDocument/2006/relationships/tags" Target="../tags/tag323.xml"/><Relationship Id="rId12" Type="http://schemas.openxmlformats.org/officeDocument/2006/relationships/tags" Target="../tags/tag322.xml"/><Relationship Id="rId11" Type="http://schemas.openxmlformats.org/officeDocument/2006/relationships/tags" Target="../tags/tag321.xml"/><Relationship Id="rId10" Type="http://schemas.openxmlformats.org/officeDocument/2006/relationships/tags" Target="../tags/tag320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331.xml"/><Relationship Id="rId8" Type="http://schemas.openxmlformats.org/officeDocument/2006/relationships/tags" Target="../tags/tag330.xml"/><Relationship Id="rId7" Type="http://schemas.openxmlformats.org/officeDocument/2006/relationships/tags" Target="../tags/tag329.xml"/><Relationship Id="rId6" Type="http://schemas.openxmlformats.org/officeDocument/2006/relationships/tags" Target="../tags/tag328.xml"/><Relationship Id="rId5" Type="http://schemas.openxmlformats.org/officeDocument/2006/relationships/tags" Target="../tags/tag327.xml"/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1" Type="http://schemas.openxmlformats.org/officeDocument/2006/relationships/tags" Target="../tags/tag333.xml"/><Relationship Id="rId10" Type="http://schemas.openxmlformats.org/officeDocument/2006/relationships/tags" Target="../tags/tag332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341.xml"/><Relationship Id="rId8" Type="http://schemas.openxmlformats.org/officeDocument/2006/relationships/tags" Target="../tags/tag340.xml"/><Relationship Id="rId7" Type="http://schemas.openxmlformats.org/officeDocument/2006/relationships/tags" Target="../tags/tag339.xml"/><Relationship Id="rId6" Type="http://schemas.openxmlformats.org/officeDocument/2006/relationships/tags" Target="../tags/tag338.xml"/><Relationship Id="rId5" Type="http://schemas.openxmlformats.org/officeDocument/2006/relationships/tags" Target="../tags/tag337.xml"/><Relationship Id="rId4" Type="http://schemas.openxmlformats.org/officeDocument/2006/relationships/tags" Target="../tags/tag336.xml"/><Relationship Id="rId3" Type="http://schemas.openxmlformats.org/officeDocument/2006/relationships/tags" Target="../tags/tag335.xml"/><Relationship Id="rId2" Type="http://schemas.openxmlformats.org/officeDocument/2006/relationships/tags" Target="../tags/tag334.xml"/><Relationship Id="rId14" Type="http://schemas.openxmlformats.org/officeDocument/2006/relationships/tags" Target="../tags/tag346.xml"/><Relationship Id="rId13" Type="http://schemas.openxmlformats.org/officeDocument/2006/relationships/tags" Target="../tags/tag345.xml"/><Relationship Id="rId12" Type="http://schemas.openxmlformats.org/officeDocument/2006/relationships/tags" Target="../tags/tag344.xml"/><Relationship Id="rId11" Type="http://schemas.openxmlformats.org/officeDocument/2006/relationships/tags" Target="../tags/tag343.xml"/><Relationship Id="rId10" Type="http://schemas.openxmlformats.org/officeDocument/2006/relationships/tags" Target="../tags/tag342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354.xml"/><Relationship Id="rId8" Type="http://schemas.openxmlformats.org/officeDocument/2006/relationships/tags" Target="../tags/tag353.xml"/><Relationship Id="rId7" Type="http://schemas.openxmlformats.org/officeDocument/2006/relationships/tags" Target="../tags/tag352.xml"/><Relationship Id="rId6" Type="http://schemas.openxmlformats.org/officeDocument/2006/relationships/tags" Target="../tags/tag351.xml"/><Relationship Id="rId5" Type="http://schemas.openxmlformats.org/officeDocument/2006/relationships/tags" Target="../tags/tag350.xml"/><Relationship Id="rId4" Type="http://schemas.openxmlformats.org/officeDocument/2006/relationships/tags" Target="../tags/tag349.xml"/><Relationship Id="rId3" Type="http://schemas.openxmlformats.org/officeDocument/2006/relationships/tags" Target="../tags/tag348.xml"/><Relationship Id="rId2" Type="http://schemas.openxmlformats.org/officeDocument/2006/relationships/tags" Target="../tags/tag347.xml"/><Relationship Id="rId14" Type="http://schemas.openxmlformats.org/officeDocument/2006/relationships/tags" Target="../tags/tag359.xml"/><Relationship Id="rId13" Type="http://schemas.openxmlformats.org/officeDocument/2006/relationships/tags" Target="../tags/tag358.xml"/><Relationship Id="rId12" Type="http://schemas.openxmlformats.org/officeDocument/2006/relationships/tags" Target="../tags/tag357.xml"/><Relationship Id="rId11" Type="http://schemas.openxmlformats.org/officeDocument/2006/relationships/tags" Target="../tags/tag356.xml"/><Relationship Id="rId10" Type="http://schemas.openxmlformats.org/officeDocument/2006/relationships/tags" Target="../tags/tag355.xml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367.xml"/><Relationship Id="rId8" Type="http://schemas.openxmlformats.org/officeDocument/2006/relationships/tags" Target="../tags/tag366.xml"/><Relationship Id="rId7" Type="http://schemas.openxmlformats.org/officeDocument/2006/relationships/tags" Target="../tags/tag365.xml"/><Relationship Id="rId6" Type="http://schemas.openxmlformats.org/officeDocument/2006/relationships/tags" Target="../tags/tag364.xml"/><Relationship Id="rId5" Type="http://schemas.openxmlformats.org/officeDocument/2006/relationships/tags" Target="../tags/tag363.xml"/><Relationship Id="rId4" Type="http://schemas.openxmlformats.org/officeDocument/2006/relationships/tags" Target="../tags/tag362.xml"/><Relationship Id="rId3" Type="http://schemas.openxmlformats.org/officeDocument/2006/relationships/tags" Target="../tags/tag361.xml"/><Relationship Id="rId2" Type="http://schemas.openxmlformats.org/officeDocument/2006/relationships/tags" Target="../tags/tag360.xml"/><Relationship Id="rId16" Type="http://schemas.openxmlformats.org/officeDocument/2006/relationships/tags" Target="../tags/tag374.xml"/><Relationship Id="rId15" Type="http://schemas.openxmlformats.org/officeDocument/2006/relationships/tags" Target="../tags/tag373.xml"/><Relationship Id="rId14" Type="http://schemas.openxmlformats.org/officeDocument/2006/relationships/tags" Target="../tags/tag372.xml"/><Relationship Id="rId13" Type="http://schemas.openxmlformats.org/officeDocument/2006/relationships/tags" Target="../tags/tag371.xml"/><Relationship Id="rId12" Type="http://schemas.openxmlformats.org/officeDocument/2006/relationships/tags" Target="../tags/tag370.xml"/><Relationship Id="rId11" Type="http://schemas.openxmlformats.org/officeDocument/2006/relationships/tags" Target="../tags/tag369.xml"/><Relationship Id="rId10" Type="http://schemas.openxmlformats.org/officeDocument/2006/relationships/tags" Target="../tags/tag368.xml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382.xml"/><Relationship Id="rId8" Type="http://schemas.openxmlformats.org/officeDocument/2006/relationships/tags" Target="../tags/tag381.xml"/><Relationship Id="rId7" Type="http://schemas.openxmlformats.org/officeDocument/2006/relationships/tags" Target="../tags/tag380.xml"/><Relationship Id="rId6" Type="http://schemas.openxmlformats.org/officeDocument/2006/relationships/tags" Target="../tags/tag379.xml"/><Relationship Id="rId5" Type="http://schemas.openxmlformats.org/officeDocument/2006/relationships/tags" Target="../tags/tag378.xml"/><Relationship Id="rId4" Type="http://schemas.openxmlformats.org/officeDocument/2006/relationships/tags" Target="../tags/tag377.xml"/><Relationship Id="rId3" Type="http://schemas.openxmlformats.org/officeDocument/2006/relationships/tags" Target="../tags/tag376.xml"/><Relationship Id="rId2" Type="http://schemas.openxmlformats.org/officeDocument/2006/relationships/tags" Target="../tags/tag375.xml"/><Relationship Id="rId13" Type="http://schemas.openxmlformats.org/officeDocument/2006/relationships/tags" Target="../tags/tag386.xml"/><Relationship Id="rId12" Type="http://schemas.openxmlformats.org/officeDocument/2006/relationships/tags" Target="../tags/tag385.xml"/><Relationship Id="rId11" Type="http://schemas.openxmlformats.org/officeDocument/2006/relationships/tags" Target="../tags/tag384.xml"/><Relationship Id="rId10" Type="http://schemas.openxmlformats.org/officeDocument/2006/relationships/tags" Target="../tags/tag383.xm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400.xml"/><Relationship Id="rId8" Type="http://schemas.openxmlformats.org/officeDocument/2006/relationships/tags" Target="../tags/tag399.xml"/><Relationship Id="rId7" Type="http://schemas.openxmlformats.org/officeDocument/2006/relationships/tags" Target="../tags/tag398.xml"/><Relationship Id="rId6" Type="http://schemas.openxmlformats.org/officeDocument/2006/relationships/tags" Target="../tags/tag397.xml"/><Relationship Id="rId5" Type="http://schemas.openxmlformats.org/officeDocument/2006/relationships/tags" Target="../tags/tag396.xml"/><Relationship Id="rId4" Type="http://schemas.openxmlformats.org/officeDocument/2006/relationships/tags" Target="../tags/tag395.xml"/><Relationship Id="rId3" Type="http://schemas.openxmlformats.org/officeDocument/2006/relationships/tags" Target="../tags/tag394.xml"/><Relationship Id="rId2" Type="http://schemas.openxmlformats.org/officeDocument/2006/relationships/tags" Target="../tags/tag393.xml"/><Relationship Id="rId14" Type="http://schemas.openxmlformats.org/officeDocument/2006/relationships/tags" Target="../tags/tag405.xml"/><Relationship Id="rId13" Type="http://schemas.openxmlformats.org/officeDocument/2006/relationships/tags" Target="../tags/tag404.xml"/><Relationship Id="rId12" Type="http://schemas.openxmlformats.org/officeDocument/2006/relationships/tags" Target="../tags/tag403.xml"/><Relationship Id="rId11" Type="http://schemas.openxmlformats.org/officeDocument/2006/relationships/tags" Target="../tags/tag402.xml"/><Relationship Id="rId10" Type="http://schemas.openxmlformats.org/officeDocument/2006/relationships/tags" Target="../tags/tag401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413.xml"/><Relationship Id="rId8" Type="http://schemas.openxmlformats.org/officeDocument/2006/relationships/tags" Target="../tags/tag412.xml"/><Relationship Id="rId7" Type="http://schemas.openxmlformats.org/officeDocument/2006/relationships/tags" Target="../tags/tag411.xml"/><Relationship Id="rId6" Type="http://schemas.openxmlformats.org/officeDocument/2006/relationships/tags" Target="../tags/tag410.xml"/><Relationship Id="rId5" Type="http://schemas.openxmlformats.org/officeDocument/2006/relationships/tags" Target="../tags/tag409.xml"/><Relationship Id="rId4" Type="http://schemas.openxmlformats.org/officeDocument/2006/relationships/tags" Target="../tags/tag408.xml"/><Relationship Id="rId3" Type="http://schemas.openxmlformats.org/officeDocument/2006/relationships/tags" Target="../tags/tag407.xml"/><Relationship Id="rId2" Type="http://schemas.openxmlformats.org/officeDocument/2006/relationships/tags" Target="../tags/tag406.xml"/><Relationship Id="rId11" Type="http://schemas.openxmlformats.org/officeDocument/2006/relationships/tags" Target="../tags/tag415.xml"/><Relationship Id="rId10" Type="http://schemas.openxmlformats.org/officeDocument/2006/relationships/tags" Target="../tags/tag414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423.xml"/><Relationship Id="rId8" Type="http://schemas.openxmlformats.org/officeDocument/2006/relationships/tags" Target="../tags/tag422.xml"/><Relationship Id="rId7" Type="http://schemas.openxmlformats.org/officeDocument/2006/relationships/tags" Target="../tags/tag421.xml"/><Relationship Id="rId6" Type="http://schemas.openxmlformats.org/officeDocument/2006/relationships/tags" Target="../tags/tag420.xml"/><Relationship Id="rId5" Type="http://schemas.openxmlformats.org/officeDocument/2006/relationships/tags" Target="../tags/tag419.xml"/><Relationship Id="rId4" Type="http://schemas.openxmlformats.org/officeDocument/2006/relationships/tags" Target="../tags/tag418.xml"/><Relationship Id="rId3" Type="http://schemas.openxmlformats.org/officeDocument/2006/relationships/tags" Target="../tags/tag417.xml"/><Relationship Id="rId2" Type="http://schemas.openxmlformats.org/officeDocument/2006/relationships/tags" Target="../tags/tag416.xml"/><Relationship Id="rId11" Type="http://schemas.openxmlformats.org/officeDocument/2006/relationships/tags" Target="../tags/tag425.xml"/><Relationship Id="rId10" Type="http://schemas.openxmlformats.org/officeDocument/2006/relationships/tags" Target="../tags/tag424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433.xml"/><Relationship Id="rId8" Type="http://schemas.openxmlformats.org/officeDocument/2006/relationships/tags" Target="../tags/tag432.xml"/><Relationship Id="rId7" Type="http://schemas.openxmlformats.org/officeDocument/2006/relationships/tags" Target="../tags/tag431.xml"/><Relationship Id="rId6" Type="http://schemas.openxmlformats.org/officeDocument/2006/relationships/tags" Target="../tags/tag430.xml"/><Relationship Id="rId5" Type="http://schemas.openxmlformats.org/officeDocument/2006/relationships/tags" Target="../tags/tag429.xml"/><Relationship Id="rId4" Type="http://schemas.openxmlformats.org/officeDocument/2006/relationships/tags" Target="../tags/tag428.xml"/><Relationship Id="rId3" Type="http://schemas.openxmlformats.org/officeDocument/2006/relationships/tags" Target="../tags/tag427.xml"/><Relationship Id="rId2" Type="http://schemas.openxmlformats.org/officeDocument/2006/relationships/tags" Target="../tags/tag426.xml"/><Relationship Id="rId12" Type="http://schemas.openxmlformats.org/officeDocument/2006/relationships/tags" Target="../tags/tag436.xml"/><Relationship Id="rId11" Type="http://schemas.openxmlformats.org/officeDocument/2006/relationships/tags" Target="../tags/tag435.xml"/><Relationship Id="rId10" Type="http://schemas.openxmlformats.org/officeDocument/2006/relationships/tags" Target="../tags/tag434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444.xml"/><Relationship Id="rId8" Type="http://schemas.openxmlformats.org/officeDocument/2006/relationships/tags" Target="../tags/tag443.xml"/><Relationship Id="rId7" Type="http://schemas.openxmlformats.org/officeDocument/2006/relationships/tags" Target="../tags/tag442.xml"/><Relationship Id="rId6" Type="http://schemas.openxmlformats.org/officeDocument/2006/relationships/tags" Target="../tags/tag441.xml"/><Relationship Id="rId5" Type="http://schemas.openxmlformats.org/officeDocument/2006/relationships/tags" Target="../tags/tag440.xml"/><Relationship Id="rId4" Type="http://schemas.openxmlformats.org/officeDocument/2006/relationships/tags" Target="../tags/tag439.xml"/><Relationship Id="rId3" Type="http://schemas.openxmlformats.org/officeDocument/2006/relationships/tags" Target="../tags/tag438.xml"/><Relationship Id="rId2" Type="http://schemas.openxmlformats.org/officeDocument/2006/relationships/tags" Target="../tags/tag437.xml"/><Relationship Id="rId14" Type="http://schemas.openxmlformats.org/officeDocument/2006/relationships/tags" Target="../tags/tag449.xml"/><Relationship Id="rId13" Type="http://schemas.openxmlformats.org/officeDocument/2006/relationships/tags" Target="../tags/tag448.xml"/><Relationship Id="rId12" Type="http://schemas.openxmlformats.org/officeDocument/2006/relationships/tags" Target="../tags/tag447.xml"/><Relationship Id="rId11" Type="http://schemas.openxmlformats.org/officeDocument/2006/relationships/tags" Target="../tags/tag446.xml"/><Relationship Id="rId10" Type="http://schemas.openxmlformats.org/officeDocument/2006/relationships/tags" Target="../tags/tag445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6" Type="http://schemas.openxmlformats.org/officeDocument/2006/relationships/tags" Target="../tags/tag454.xml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tags" Target="../tags/tag451.xml"/><Relationship Id="rId2" Type="http://schemas.openxmlformats.org/officeDocument/2006/relationships/tags" Target="../tags/tag450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4" Type="http://schemas.openxmlformats.org/officeDocument/2006/relationships/tags" Target="../tags/tag457.xml"/><Relationship Id="rId3" Type="http://schemas.openxmlformats.org/officeDocument/2006/relationships/tags" Target="../tags/tag456.xml"/><Relationship Id="rId2" Type="http://schemas.openxmlformats.org/officeDocument/2006/relationships/tags" Target="../tags/tag455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465.xml"/><Relationship Id="rId8" Type="http://schemas.openxmlformats.org/officeDocument/2006/relationships/tags" Target="../tags/tag464.xml"/><Relationship Id="rId7" Type="http://schemas.openxmlformats.org/officeDocument/2006/relationships/tags" Target="../tags/tag463.xml"/><Relationship Id="rId6" Type="http://schemas.openxmlformats.org/officeDocument/2006/relationships/tags" Target="../tags/tag462.xml"/><Relationship Id="rId5" Type="http://schemas.openxmlformats.org/officeDocument/2006/relationships/tags" Target="../tags/tag461.xml"/><Relationship Id="rId4" Type="http://schemas.openxmlformats.org/officeDocument/2006/relationships/tags" Target="../tags/tag460.xml"/><Relationship Id="rId3" Type="http://schemas.openxmlformats.org/officeDocument/2006/relationships/tags" Target="../tags/tag459.xml"/><Relationship Id="rId2" Type="http://schemas.openxmlformats.org/officeDocument/2006/relationships/tags" Target="../tags/tag458.xml"/><Relationship Id="rId12" Type="http://schemas.openxmlformats.org/officeDocument/2006/relationships/tags" Target="../tags/tag468.xml"/><Relationship Id="rId11" Type="http://schemas.openxmlformats.org/officeDocument/2006/relationships/tags" Target="../tags/tag467.xml"/><Relationship Id="rId10" Type="http://schemas.openxmlformats.org/officeDocument/2006/relationships/tags" Target="../tags/tag466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476.xml"/><Relationship Id="rId8" Type="http://schemas.openxmlformats.org/officeDocument/2006/relationships/tags" Target="../tags/tag475.xml"/><Relationship Id="rId7" Type="http://schemas.openxmlformats.org/officeDocument/2006/relationships/tags" Target="../tags/tag474.xml"/><Relationship Id="rId6" Type="http://schemas.openxmlformats.org/officeDocument/2006/relationships/tags" Target="../tags/tag473.xml"/><Relationship Id="rId5" Type="http://schemas.openxmlformats.org/officeDocument/2006/relationships/tags" Target="../tags/tag472.xml"/><Relationship Id="rId4" Type="http://schemas.openxmlformats.org/officeDocument/2006/relationships/tags" Target="../tags/tag471.xml"/><Relationship Id="rId3" Type="http://schemas.openxmlformats.org/officeDocument/2006/relationships/tags" Target="../tags/tag470.xml"/><Relationship Id="rId2" Type="http://schemas.openxmlformats.org/officeDocument/2006/relationships/tags" Target="../tags/tag469.xml"/><Relationship Id="rId11" Type="http://schemas.openxmlformats.org/officeDocument/2006/relationships/tags" Target="../tags/tag478.xml"/><Relationship Id="rId10" Type="http://schemas.openxmlformats.org/officeDocument/2006/relationships/tags" Target="../tags/tag477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486.xml"/><Relationship Id="rId8" Type="http://schemas.openxmlformats.org/officeDocument/2006/relationships/tags" Target="../tags/tag485.xml"/><Relationship Id="rId7" Type="http://schemas.openxmlformats.org/officeDocument/2006/relationships/tags" Target="../tags/tag484.xml"/><Relationship Id="rId6" Type="http://schemas.openxmlformats.org/officeDocument/2006/relationships/tags" Target="../tags/tag483.xml"/><Relationship Id="rId5" Type="http://schemas.openxmlformats.org/officeDocument/2006/relationships/tags" Target="../tags/tag482.xml"/><Relationship Id="rId4" Type="http://schemas.openxmlformats.org/officeDocument/2006/relationships/tags" Target="../tags/tag481.xml"/><Relationship Id="rId3" Type="http://schemas.openxmlformats.org/officeDocument/2006/relationships/tags" Target="../tags/tag480.xml"/><Relationship Id="rId2" Type="http://schemas.openxmlformats.org/officeDocument/2006/relationships/tags" Target="../tags/tag479.xml"/><Relationship Id="rId10" Type="http://schemas.openxmlformats.org/officeDocument/2006/relationships/tags" Target="../tags/tag487.xm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495.xml"/><Relationship Id="rId8" Type="http://schemas.openxmlformats.org/officeDocument/2006/relationships/tags" Target="../tags/tag494.xml"/><Relationship Id="rId7" Type="http://schemas.openxmlformats.org/officeDocument/2006/relationships/tags" Target="../tags/tag493.xml"/><Relationship Id="rId6" Type="http://schemas.openxmlformats.org/officeDocument/2006/relationships/tags" Target="../tags/tag492.xml"/><Relationship Id="rId5" Type="http://schemas.openxmlformats.org/officeDocument/2006/relationships/tags" Target="../tags/tag491.xml"/><Relationship Id="rId4" Type="http://schemas.openxmlformats.org/officeDocument/2006/relationships/tags" Target="../tags/tag490.xml"/><Relationship Id="rId3" Type="http://schemas.openxmlformats.org/officeDocument/2006/relationships/tags" Target="../tags/tag489.xml"/><Relationship Id="rId2" Type="http://schemas.openxmlformats.org/officeDocument/2006/relationships/tags" Target="../tags/tag488.xml"/><Relationship Id="rId11" Type="http://schemas.openxmlformats.org/officeDocument/2006/relationships/tags" Target="../tags/tag497.xml"/><Relationship Id="rId10" Type="http://schemas.openxmlformats.org/officeDocument/2006/relationships/tags" Target="../tags/tag496.xml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505.xml"/><Relationship Id="rId8" Type="http://schemas.openxmlformats.org/officeDocument/2006/relationships/tags" Target="../tags/tag504.xml"/><Relationship Id="rId7" Type="http://schemas.openxmlformats.org/officeDocument/2006/relationships/tags" Target="../tags/tag503.xml"/><Relationship Id="rId6" Type="http://schemas.openxmlformats.org/officeDocument/2006/relationships/tags" Target="../tags/tag502.xml"/><Relationship Id="rId5" Type="http://schemas.openxmlformats.org/officeDocument/2006/relationships/tags" Target="../tags/tag501.xml"/><Relationship Id="rId4" Type="http://schemas.openxmlformats.org/officeDocument/2006/relationships/tags" Target="../tags/tag500.xml"/><Relationship Id="rId3" Type="http://schemas.openxmlformats.org/officeDocument/2006/relationships/tags" Target="../tags/tag499.xml"/><Relationship Id="rId2" Type="http://schemas.openxmlformats.org/officeDocument/2006/relationships/tags" Target="../tags/tag498.xml"/><Relationship Id="rId11" Type="http://schemas.openxmlformats.org/officeDocument/2006/relationships/tags" Target="../tags/tag507.xml"/><Relationship Id="rId10" Type="http://schemas.openxmlformats.org/officeDocument/2006/relationships/tags" Target="../tags/tag506.xml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515.xml"/><Relationship Id="rId8" Type="http://schemas.openxmlformats.org/officeDocument/2006/relationships/tags" Target="../tags/tag514.xml"/><Relationship Id="rId7" Type="http://schemas.openxmlformats.org/officeDocument/2006/relationships/tags" Target="../tags/tag513.xml"/><Relationship Id="rId6" Type="http://schemas.openxmlformats.org/officeDocument/2006/relationships/tags" Target="../tags/tag512.xml"/><Relationship Id="rId5" Type="http://schemas.openxmlformats.org/officeDocument/2006/relationships/tags" Target="../tags/tag511.xml"/><Relationship Id="rId4" Type="http://schemas.openxmlformats.org/officeDocument/2006/relationships/tags" Target="../tags/tag510.xml"/><Relationship Id="rId3" Type="http://schemas.openxmlformats.org/officeDocument/2006/relationships/tags" Target="../tags/tag509.xml"/><Relationship Id="rId2" Type="http://schemas.openxmlformats.org/officeDocument/2006/relationships/tags" Target="../tags/tag508.xml"/><Relationship Id="rId13" Type="http://schemas.openxmlformats.org/officeDocument/2006/relationships/tags" Target="../tags/tag519.xml"/><Relationship Id="rId12" Type="http://schemas.openxmlformats.org/officeDocument/2006/relationships/tags" Target="../tags/tag518.xml"/><Relationship Id="rId11" Type="http://schemas.openxmlformats.org/officeDocument/2006/relationships/tags" Target="../tags/tag517.xml"/><Relationship Id="rId10" Type="http://schemas.openxmlformats.org/officeDocument/2006/relationships/tags" Target="../tags/tag516.xml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527.xml"/><Relationship Id="rId8" Type="http://schemas.openxmlformats.org/officeDocument/2006/relationships/tags" Target="../tags/tag526.xml"/><Relationship Id="rId7" Type="http://schemas.openxmlformats.org/officeDocument/2006/relationships/tags" Target="../tags/tag525.xml"/><Relationship Id="rId6" Type="http://schemas.openxmlformats.org/officeDocument/2006/relationships/tags" Target="../tags/tag524.xml"/><Relationship Id="rId5" Type="http://schemas.openxmlformats.org/officeDocument/2006/relationships/tags" Target="../tags/tag523.xml"/><Relationship Id="rId4" Type="http://schemas.openxmlformats.org/officeDocument/2006/relationships/tags" Target="../tags/tag522.xml"/><Relationship Id="rId3" Type="http://schemas.openxmlformats.org/officeDocument/2006/relationships/tags" Target="../tags/tag521.xml"/><Relationship Id="rId2" Type="http://schemas.openxmlformats.org/officeDocument/2006/relationships/tags" Target="../tags/tag520.xml"/><Relationship Id="rId11" Type="http://schemas.openxmlformats.org/officeDocument/2006/relationships/tags" Target="../tags/tag529.xml"/><Relationship Id="rId10" Type="http://schemas.openxmlformats.org/officeDocument/2006/relationships/tags" Target="../tags/tag528.xml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537.xml"/><Relationship Id="rId8" Type="http://schemas.openxmlformats.org/officeDocument/2006/relationships/tags" Target="../tags/tag536.xml"/><Relationship Id="rId7" Type="http://schemas.openxmlformats.org/officeDocument/2006/relationships/tags" Target="../tags/tag535.xml"/><Relationship Id="rId6" Type="http://schemas.openxmlformats.org/officeDocument/2006/relationships/tags" Target="../tags/tag534.xml"/><Relationship Id="rId5" Type="http://schemas.openxmlformats.org/officeDocument/2006/relationships/tags" Target="../tags/tag533.xml"/><Relationship Id="rId4" Type="http://schemas.openxmlformats.org/officeDocument/2006/relationships/tags" Target="../tags/tag532.xml"/><Relationship Id="rId3" Type="http://schemas.openxmlformats.org/officeDocument/2006/relationships/tags" Target="../tags/tag531.xml"/><Relationship Id="rId2" Type="http://schemas.openxmlformats.org/officeDocument/2006/relationships/tags" Target="../tags/tag530.xml"/><Relationship Id="rId14" Type="http://schemas.openxmlformats.org/officeDocument/2006/relationships/tags" Target="../tags/tag542.xml"/><Relationship Id="rId13" Type="http://schemas.openxmlformats.org/officeDocument/2006/relationships/tags" Target="../tags/tag541.xml"/><Relationship Id="rId12" Type="http://schemas.openxmlformats.org/officeDocument/2006/relationships/tags" Target="../tags/tag540.xml"/><Relationship Id="rId11" Type="http://schemas.openxmlformats.org/officeDocument/2006/relationships/tags" Target="../tags/tag539.xml"/><Relationship Id="rId10" Type="http://schemas.openxmlformats.org/officeDocument/2006/relationships/tags" Target="../tags/tag538.xml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550.xml"/><Relationship Id="rId8" Type="http://schemas.openxmlformats.org/officeDocument/2006/relationships/tags" Target="../tags/tag549.xml"/><Relationship Id="rId7" Type="http://schemas.openxmlformats.org/officeDocument/2006/relationships/tags" Target="../tags/tag548.xml"/><Relationship Id="rId6" Type="http://schemas.openxmlformats.org/officeDocument/2006/relationships/tags" Target="../tags/tag547.xml"/><Relationship Id="rId5" Type="http://schemas.openxmlformats.org/officeDocument/2006/relationships/tags" Target="../tags/tag546.xml"/><Relationship Id="rId4" Type="http://schemas.openxmlformats.org/officeDocument/2006/relationships/tags" Target="../tags/tag545.xml"/><Relationship Id="rId3" Type="http://schemas.openxmlformats.org/officeDocument/2006/relationships/tags" Target="../tags/tag544.xml"/><Relationship Id="rId2" Type="http://schemas.openxmlformats.org/officeDocument/2006/relationships/tags" Target="../tags/tag543.xml"/><Relationship Id="rId14" Type="http://schemas.openxmlformats.org/officeDocument/2006/relationships/tags" Target="../tags/tag555.xml"/><Relationship Id="rId13" Type="http://schemas.openxmlformats.org/officeDocument/2006/relationships/tags" Target="../tags/tag554.xml"/><Relationship Id="rId12" Type="http://schemas.openxmlformats.org/officeDocument/2006/relationships/tags" Target="../tags/tag553.xml"/><Relationship Id="rId11" Type="http://schemas.openxmlformats.org/officeDocument/2006/relationships/tags" Target="../tags/tag552.xml"/><Relationship Id="rId10" Type="http://schemas.openxmlformats.org/officeDocument/2006/relationships/tags" Target="../tags/tag551.xml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563.xml"/><Relationship Id="rId8" Type="http://schemas.openxmlformats.org/officeDocument/2006/relationships/tags" Target="../tags/tag562.xml"/><Relationship Id="rId7" Type="http://schemas.openxmlformats.org/officeDocument/2006/relationships/tags" Target="../tags/tag561.xml"/><Relationship Id="rId6" Type="http://schemas.openxmlformats.org/officeDocument/2006/relationships/tags" Target="../tags/tag560.xml"/><Relationship Id="rId5" Type="http://schemas.openxmlformats.org/officeDocument/2006/relationships/tags" Target="../tags/tag559.xml"/><Relationship Id="rId4" Type="http://schemas.openxmlformats.org/officeDocument/2006/relationships/tags" Target="../tags/tag558.xml"/><Relationship Id="rId3" Type="http://schemas.openxmlformats.org/officeDocument/2006/relationships/tags" Target="../tags/tag557.xml"/><Relationship Id="rId2" Type="http://schemas.openxmlformats.org/officeDocument/2006/relationships/tags" Target="../tags/tag556.xml"/><Relationship Id="rId16" Type="http://schemas.openxmlformats.org/officeDocument/2006/relationships/tags" Target="../tags/tag570.xml"/><Relationship Id="rId15" Type="http://schemas.openxmlformats.org/officeDocument/2006/relationships/tags" Target="../tags/tag569.xml"/><Relationship Id="rId14" Type="http://schemas.openxmlformats.org/officeDocument/2006/relationships/tags" Target="../tags/tag568.xml"/><Relationship Id="rId13" Type="http://schemas.openxmlformats.org/officeDocument/2006/relationships/tags" Target="../tags/tag567.xml"/><Relationship Id="rId12" Type="http://schemas.openxmlformats.org/officeDocument/2006/relationships/tags" Target="../tags/tag566.xml"/><Relationship Id="rId11" Type="http://schemas.openxmlformats.org/officeDocument/2006/relationships/tags" Target="../tags/tag565.xml"/><Relationship Id="rId10" Type="http://schemas.openxmlformats.org/officeDocument/2006/relationships/tags" Target="../tags/tag564.xml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578.xml"/><Relationship Id="rId8" Type="http://schemas.openxmlformats.org/officeDocument/2006/relationships/tags" Target="../tags/tag577.xml"/><Relationship Id="rId7" Type="http://schemas.openxmlformats.org/officeDocument/2006/relationships/tags" Target="../tags/tag576.xml"/><Relationship Id="rId6" Type="http://schemas.openxmlformats.org/officeDocument/2006/relationships/tags" Target="../tags/tag575.xml"/><Relationship Id="rId5" Type="http://schemas.openxmlformats.org/officeDocument/2006/relationships/tags" Target="../tags/tag574.xml"/><Relationship Id="rId4" Type="http://schemas.openxmlformats.org/officeDocument/2006/relationships/tags" Target="../tags/tag573.xml"/><Relationship Id="rId3" Type="http://schemas.openxmlformats.org/officeDocument/2006/relationships/tags" Target="../tags/tag572.xml"/><Relationship Id="rId2" Type="http://schemas.openxmlformats.org/officeDocument/2006/relationships/tags" Target="../tags/tag571.xml"/><Relationship Id="rId13" Type="http://schemas.openxmlformats.org/officeDocument/2006/relationships/tags" Target="../tags/tag582.xml"/><Relationship Id="rId12" Type="http://schemas.openxmlformats.org/officeDocument/2006/relationships/tags" Target="../tags/tag581.xml"/><Relationship Id="rId11" Type="http://schemas.openxmlformats.org/officeDocument/2006/relationships/tags" Target="../tags/tag580.xml"/><Relationship Id="rId10" Type="http://schemas.openxmlformats.org/officeDocument/2006/relationships/tags" Target="../tags/tag579.xml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@Copyright by Yichun Zhang, Zhenlong Zheng and Hai Lin, Department of Finance, Xiamen University, 2007</a:t>
            </a:r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C8BB2C5-3ED2-40E6-979E-B44F1936B14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@Copyright by Yichun Zhang, Zhenlong Zheng and Hai Lin, Department of Finance, Xiamen University, 2007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539FC-C3E8-4EF0-A952-D5C13E07EBC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@Copyright by Yichun Zhang, Zhenlong Zheng and Hai Lin, Department of Finance, Xiamen University, 2007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A5EB86-FCA2-402A-B110-3516FE6CF7A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7999"/>
            <a:chOff x="0" y="0"/>
            <a:chExt cx="12192000" cy="685799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900407" y="0"/>
              <a:ext cx="10291593" cy="1352550"/>
              <a:chOff x="1900407" y="0"/>
              <a:chExt cx="10291593" cy="1352550"/>
            </a:xfrm>
          </p:grpSpPr>
          <p:sp>
            <p:nvSpPr>
              <p:cNvPr id="15" name="Freeform 5"/>
              <p:cNvSpPr/>
              <p:nvPr userDrawn="1">
                <p:custDataLst>
                  <p:tags r:id="rId3"/>
                </p:custDataLst>
              </p:nvPr>
            </p:nvSpPr>
            <p:spPr bwMode="auto">
              <a:xfrm>
                <a:off x="1900407" y="0"/>
                <a:ext cx="7271020" cy="135255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任意多边形: 形状 18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5558007" y="0"/>
                <a:ext cx="6633993" cy="1352550"/>
              </a:xfrm>
              <a:custGeom>
                <a:avLst/>
                <a:gdLst>
                  <a:gd name="connsiteX0" fmla="*/ 0 w 6633993"/>
                  <a:gd name="connsiteY0" fmla="*/ 0 h 1337310"/>
                  <a:gd name="connsiteX1" fmla="*/ 2766843 w 6633993"/>
                  <a:gd name="connsiteY1" fmla="*/ 0 h 1337310"/>
                  <a:gd name="connsiteX2" fmla="*/ 3084979 w 6633993"/>
                  <a:gd name="connsiteY2" fmla="*/ 0 h 1337310"/>
                  <a:gd name="connsiteX3" fmla="*/ 6633993 w 6633993"/>
                  <a:gd name="connsiteY3" fmla="*/ 0 h 1337310"/>
                  <a:gd name="connsiteX4" fmla="*/ 6633993 w 6633993"/>
                  <a:gd name="connsiteY4" fmla="*/ 1337310 h 1337310"/>
                  <a:gd name="connsiteX5" fmla="*/ 3084979 w 6633993"/>
                  <a:gd name="connsiteY5" fmla="*/ 1337310 h 1337310"/>
                  <a:gd name="connsiteX6" fmla="*/ 2766843 w 6633993"/>
                  <a:gd name="connsiteY6" fmla="*/ 1337310 h 1337310"/>
                  <a:gd name="connsiteX7" fmla="*/ 2344719 w 6633993"/>
                  <a:gd name="connsiteY7" fmla="*/ 1337310 h 1337310"/>
                  <a:gd name="connsiteX8" fmla="*/ 2340024 w 6633993"/>
                  <a:gd name="connsiteY8" fmla="*/ 1335015 h 1337310"/>
                  <a:gd name="connsiteX9" fmla="*/ 1492094 w 6633993"/>
                  <a:gd name="connsiteY9" fmla="*/ 668655 h 1337310"/>
                  <a:gd name="connsiteX10" fmla="*/ 231793 w 6633993"/>
                  <a:gd name="connsiteY10" fmla="*/ 32378 h 1337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3993" h="1337310">
                    <a:moveTo>
                      <a:pt x="0" y="0"/>
                    </a:moveTo>
                    <a:lnTo>
                      <a:pt x="2766843" y="0"/>
                    </a:lnTo>
                    <a:lnTo>
                      <a:pt x="3084979" y="0"/>
                    </a:lnTo>
                    <a:lnTo>
                      <a:pt x="6633993" y="0"/>
                    </a:lnTo>
                    <a:lnTo>
                      <a:pt x="6633993" y="1337310"/>
                    </a:lnTo>
                    <a:lnTo>
                      <a:pt x="3084979" y="1337310"/>
                    </a:lnTo>
                    <a:lnTo>
                      <a:pt x="2766843" y="1337310"/>
                    </a:lnTo>
                    <a:lnTo>
                      <a:pt x="2344719" y="1337310"/>
                    </a:lnTo>
                    <a:lnTo>
                      <a:pt x="2340024" y="1335015"/>
                    </a:lnTo>
                    <a:cubicBezTo>
                      <a:pt x="2247626" y="1288524"/>
                      <a:pt x="1855330" y="1077040"/>
                      <a:pt x="1492094" y="668655"/>
                    </a:cubicBezTo>
                    <a:cubicBezTo>
                      <a:pt x="1126782" y="260271"/>
                      <a:pt x="848646" y="129005"/>
                      <a:pt x="231793" y="3237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5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 rot="10800000">
              <a:off x="0" y="5505449"/>
              <a:ext cx="10291593" cy="1352550"/>
              <a:chOff x="1900407" y="0"/>
              <a:chExt cx="10291593" cy="1352550"/>
            </a:xfrm>
          </p:grpSpPr>
          <p:sp>
            <p:nvSpPr>
              <p:cNvPr id="21" name="Freeform 5"/>
              <p:cNvSpPr/>
              <p:nvPr userDrawn="1">
                <p:custDataLst>
                  <p:tags r:id="rId5"/>
                </p:custDataLst>
              </p:nvPr>
            </p:nvSpPr>
            <p:spPr bwMode="auto">
              <a:xfrm>
                <a:off x="1900407" y="0"/>
                <a:ext cx="7271020" cy="135255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任意多边形: 形状 26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5558007" y="0"/>
                <a:ext cx="6633993" cy="1352550"/>
              </a:xfrm>
              <a:custGeom>
                <a:avLst/>
                <a:gdLst>
                  <a:gd name="connsiteX0" fmla="*/ 0 w 6633993"/>
                  <a:gd name="connsiteY0" fmla="*/ 0 h 1337310"/>
                  <a:gd name="connsiteX1" fmla="*/ 2766843 w 6633993"/>
                  <a:gd name="connsiteY1" fmla="*/ 0 h 1337310"/>
                  <a:gd name="connsiteX2" fmla="*/ 3084979 w 6633993"/>
                  <a:gd name="connsiteY2" fmla="*/ 0 h 1337310"/>
                  <a:gd name="connsiteX3" fmla="*/ 6633993 w 6633993"/>
                  <a:gd name="connsiteY3" fmla="*/ 0 h 1337310"/>
                  <a:gd name="connsiteX4" fmla="*/ 6633993 w 6633993"/>
                  <a:gd name="connsiteY4" fmla="*/ 1337310 h 1337310"/>
                  <a:gd name="connsiteX5" fmla="*/ 3084979 w 6633993"/>
                  <a:gd name="connsiteY5" fmla="*/ 1337310 h 1337310"/>
                  <a:gd name="connsiteX6" fmla="*/ 2766843 w 6633993"/>
                  <a:gd name="connsiteY6" fmla="*/ 1337310 h 1337310"/>
                  <a:gd name="connsiteX7" fmla="*/ 2344719 w 6633993"/>
                  <a:gd name="connsiteY7" fmla="*/ 1337310 h 1337310"/>
                  <a:gd name="connsiteX8" fmla="*/ 2340024 w 6633993"/>
                  <a:gd name="connsiteY8" fmla="*/ 1335015 h 1337310"/>
                  <a:gd name="connsiteX9" fmla="*/ 1492094 w 6633993"/>
                  <a:gd name="connsiteY9" fmla="*/ 668655 h 1337310"/>
                  <a:gd name="connsiteX10" fmla="*/ 231793 w 6633993"/>
                  <a:gd name="connsiteY10" fmla="*/ 32378 h 1337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3993" h="1337310">
                    <a:moveTo>
                      <a:pt x="0" y="0"/>
                    </a:moveTo>
                    <a:lnTo>
                      <a:pt x="2766843" y="0"/>
                    </a:lnTo>
                    <a:lnTo>
                      <a:pt x="3084979" y="0"/>
                    </a:lnTo>
                    <a:lnTo>
                      <a:pt x="6633993" y="0"/>
                    </a:lnTo>
                    <a:lnTo>
                      <a:pt x="6633993" y="1337310"/>
                    </a:lnTo>
                    <a:lnTo>
                      <a:pt x="3084979" y="1337310"/>
                    </a:lnTo>
                    <a:lnTo>
                      <a:pt x="2766843" y="1337310"/>
                    </a:lnTo>
                    <a:lnTo>
                      <a:pt x="2344719" y="1337310"/>
                    </a:lnTo>
                    <a:lnTo>
                      <a:pt x="2340024" y="1335015"/>
                    </a:lnTo>
                    <a:cubicBezTo>
                      <a:pt x="2247626" y="1288524"/>
                      <a:pt x="1855330" y="1077040"/>
                      <a:pt x="1492094" y="668655"/>
                    </a:cubicBezTo>
                    <a:cubicBezTo>
                      <a:pt x="1126782" y="260271"/>
                      <a:pt x="848646" y="129005"/>
                      <a:pt x="231793" y="3237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5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 userDrawn="1">
            <p:ph type="ctrTitle" idx="13" hasCustomPrompt="1"/>
            <p:custDataLst>
              <p:tags r:id="rId10"/>
            </p:custDataLst>
          </p:nvPr>
        </p:nvSpPr>
        <p:spPr>
          <a:xfrm>
            <a:off x="2190393" y="2869645"/>
            <a:ext cx="4762500" cy="912971"/>
          </a:xfrm>
        </p:spPr>
        <p:txBody>
          <a:bodyPr vert="horz" wrap="square" lIns="91440" tIns="45720" rIns="91440" bIns="45720" rtlCol="0" anchor="t" anchorCtr="0">
            <a:normAutofit/>
          </a:bodyPr>
          <a:lstStyle>
            <a:lvl1pPr algn="dist">
              <a:defRPr lang="zh-CN" altLang="en-US" sz="4050" b="0" spc="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4" hasCustomPrompt="1"/>
            <p:custDataLst>
              <p:tags r:id="rId11"/>
            </p:custDataLst>
          </p:nvPr>
        </p:nvSpPr>
        <p:spPr>
          <a:xfrm>
            <a:off x="5437942" y="4408806"/>
            <a:ext cx="1458278" cy="306705"/>
          </a:xfrm>
        </p:spPr>
        <p:txBody>
          <a:bodyPr vert="horz" wrap="square" lIns="91440" tIns="45720" rIns="91440" bIns="45720" rtlCol="0" anchor="ctr">
            <a:normAutofit/>
          </a:bodyPr>
          <a:lstStyle>
            <a:lvl1pPr marL="0" indent="0" algn="r">
              <a:buNone/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 algn="r"/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 userDrawn="1">
            <p:ph type="body" sz="quarter" idx="15" hasCustomPrompt="1"/>
            <p:custDataLst>
              <p:tags r:id="rId12"/>
            </p:custDataLst>
          </p:nvPr>
        </p:nvSpPr>
        <p:spPr>
          <a:xfrm>
            <a:off x="2247066" y="4408806"/>
            <a:ext cx="1458278" cy="30670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marL="0" indent="0" algn="l">
              <a:buNone/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/>
            <a:r>
              <a:rPr lang="zh-CN" altLang="en-US"/>
              <a:t>编辑文本</a:t>
            </a:r>
            <a:endParaRPr lang="zh-CN" altLang="en-US"/>
          </a:p>
        </p:txBody>
      </p:sp>
      <p:cxnSp>
        <p:nvCxnSpPr>
          <p:cNvPr id="9" name="直接连接符 8"/>
          <p:cNvCxnSpPr/>
          <p:nvPr userDrawn="1">
            <p:custDataLst>
              <p:tags r:id="rId13"/>
            </p:custDataLst>
          </p:nvPr>
        </p:nvCxnSpPr>
        <p:spPr>
          <a:xfrm>
            <a:off x="2246829" y="4129088"/>
            <a:ext cx="464962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副标题 5"/>
          <p:cNvSpPr>
            <a:spLocks noGrp="1"/>
          </p:cNvSpPr>
          <p:nvPr userDrawn="1">
            <p:ph type="subTitle" sz="quarter" idx="16" hasCustomPrompt="1"/>
            <p:custDataLst>
              <p:tags r:id="rId14"/>
            </p:custDataLst>
          </p:nvPr>
        </p:nvSpPr>
        <p:spPr>
          <a:xfrm>
            <a:off x="2190632" y="2122091"/>
            <a:ext cx="4762976" cy="336709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/>
          </a:bodyPr>
          <a:lstStyle>
            <a:lvl1pPr marL="0" indent="0" algn="dist">
              <a:buNone/>
              <a:defRPr lang="zh-CN" altLang="en-US" sz="1125" spc="20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228600" lvl="0" indent="-228600" algn="dist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29" name="组合 28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3" name="任意多边形: 形状 32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0" y="2921794"/>
            <a:ext cx="9143999" cy="1014413"/>
            <a:chOff x="0" y="2752725"/>
            <a:chExt cx="12191998" cy="1352551"/>
          </a:xfrm>
        </p:grpSpPr>
        <p:sp>
          <p:nvSpPr>
            <p:cNvPr id="14" name="任意多边形: 形状 13"/>
            <p:cNvSpPr/>
            <p:nvPr userDrawn="1">
              <p:custDataLst>
                <p:tags r:id="rId3"/>
              </p:custDataLst>
            </p:nvPr>
          </p:nvSpPr>
          <p:spPr bwMode="auto">
            <a:xfrm rot="10800000" flipV="1">
              <a:off x="9410641" y="2752726"/>
              <a:ext cx="2781357" cy="1352550"/>
            </a:xfrm>
            <a:custGeom>
              <a:avLst/>
              <a:gdLst>
                <a:gd name="connsiteX0" fmla="*/ 370315 w 2781357"/>
                <a:gd name="connsiteY0" fmla="*/ 0 h 1352550"/>
                <a:gd name="connsiteX1" fmla="*/ 68479 w 2781357"/>
                <a:gd name="connsiteY1" fmla="*/ 0 h 1352550"/>
                <a:gd name="connsiteX2" fmla="*/ 0 w 2781357"/>
                <a:gd name="connsiteY2" fmla="*/ 0 h 1352550"/>
                <a:gd name="connsiteX3" fmla="*/ 0 w 2781357"/>
                <a:gd name="connsiteY3" fmla="*/ 1352550 h 1352550"/>
                <a:gd name="connsiteX4" fmla="*/ 2781357 w 2781357"/>
                <a:gd name="connsiteY4" fmla="*/ 1352550 h 1352550"/>
                <a:gd name="connsiteX5" fmla="*/ 1912150 w 2781357"/>
                <a:gd name="connsiteY5" fmla="*/ 676275 h 1352550"/>
                <a:gd name="connsiteX6" fmla="*/ 370315 w 2781357"/>
                <a:gd name="connsiteY6" fmla="*/ 0 h 135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1357" h="1352550">
                  <a:moveTo>
                    <a:pt x="370315" y="0"/>
                  </a:moveTo>
                  <a:cubicBezTo>
                    <a:pt x="263144" y="0"/>
                    <a:pt x="162672" y="0"/>
                    <a:pt x="68479" y="0"/>
                  </a:cubicBezTo>
                  <a:lnTo>
                    <a:pt x="0" y="0"/>
                  </a:lnTo>
                  <a:lnTo>
                    <a:pt x="0" y="1352550"/>
                  </a:lnTo>
                  <a:lnTo>
                    <a:pt x="2781357" y="1352550"/>
                  </a:lnTo>
                  <a:cubicBezTo>
                    <a:pt x="2781357" y="1352550"/>
                    <a:pt x="2328990" y="1143000"/>
                    <a:pt x="1912150" y="676275"/>
                  </a:cubicBezTo>
                  <a:cubicBezTo>
                    <a:pt x="1497678" y="209550"/>
                    <a:pt x="1194522" y="104775"/>
                    <a:pt x="370315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/>
            </a:p>
          </p:txBody>
        </p:sp>
        <p:sp>
          <p:nvSpPr>
            <p:cNvPr id="15" name="任意多边形: 形状 14"/>
            <p:cNvSpPr/>
            <p:nvPr userDrawn="1">
              <p:custDataLst>
                <p:tags r:id="rId4"/>
              </p:custDataLst>
            </p:nvPr>
          </p:nvSpPr>
          <p:spPr bwMode="auto">
            <a:xfrm flipV="1">
              <a:off x="0" y="2752725"/>
              <a:ext cx="2781357" cy="1352550"/>
            </a:xfrm>
            <a:custGeom>
              <a:avLst/>
              <a:gdLst>
                <a:gd name="connsiteX0" fmla="*/ 370315 w 2781357"/>
                <a:gd name="connsiteY0" fmla="*/ 0 h 1352550"/>
                <a:gd name="connsiteX1" fmla="*/ 68479 w 2781357"/>
                <a:gd name="connsiteY1" fmla="*/ 0 h 1352550"/>
                <a:gd name="connsiteX2" fmla="*/ 0 w 2781357"/>
                <a:gd name="connsiteY2" fmla="*/ 0 h 1352550"/>
                <a:gd name="connsiteX3" fmla="*/ 0 w 2781357"/>
                <a:gd name="connsiteY3" fmla="*/ 1352550 h 1352550"/>
                <a:gd name="connsiteX4" fmla="*/ 2781357 w 2781357"/>
                <a:gd name="connsiteY4" fmla="*/ 1352550 h 1352550"/>
                <a:gd name="connsiteX5" fmla="*/ 1912150 w 2781357"/>
                <a:gd name="connsiteY5" fmla="*/ 676275 h 1352550"/>
                <a:gd name="connsiteX6" fmla="*/ 370315 w 2781357"/>
                <a:gd name="connsiteY6" fmla="*/ 0 h 135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1357" h="1352550">
                  <a:moveTo>
                    <a:pt x="370315" y="0"/>
                  </a:moveTo>
                  <a:cubicBezTo>
                    <a:pt x="263144" y="0"/>
                    <a:pt x="162672" y="0"/>
                    <a:pt x="68479" y="0"/>
                  </a:cubicBezTo>
                  <a:lnTo>
                    <a:pt x="0" y="0"/>
                  </a:lnTo>
                  <a:lnTo>
                    <a:pt x="0" y="1352550"/>
                  </a:lnTo>
                  <a:lnTo>
                    <a:pt x="2781357" y="1352550"/>
                  </a:lnTo>
                  <a:cubicBezTo>
                    <a:pt x="2781357" y="1352550"/>
                    <a:pt x="2328990" y="1143000"/>
                    <a:pt x="1912150" y="676275"/>
                  </a:cubicBezTo>
                  <a:cubicBezTo>
                    <a:pt x="1497678" y="209550"/>
                    <a:pt x="1194522" y="104775"/>
                    <a:pt x="370315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/>
            </a:p>
          </p:txBody>
        </p:sp>
      </p:grpSp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219056" y="303809"/>
            <a:ext cx="8705888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15"/>
          </a:p>
        </p:txBody>
      </p:sp>
      <p:sp>
        <p:nvSpPr>
          <p:cNvPr id="10" name="矩形 9"/>
          <p:cNvSpPr/>
          <p:nvPr userDrawn="1">
            <p:custDataLst>
              <p:tags r:id="rId6"/>
            </p:custDataLst>
          </p:nvPr>
        </p:nvSpPr>
        <p:spPr>
          <a:xfrm>
            <a:off x="3969306" y="2919809"/>
            <a:ext cx="3411855" cy="1017746"/>
          </a:xfrm>
          <a:prstGeom prst="rect">
            <a:avLst/>
          </a:prstGeom>
          <a:solidFill>
            <a:schemeClr val="accent3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242986" rIns="674963" anchor="ctr">
            <a:normAutofit/>
          </a:bodyPr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79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4084559" y="3573106"/>
            <a:ext cx="3181350" cy="378857"/>
          </a:xfrm>
        </p:spPr>
        <p:txBody>
          <a:bodyPr vert="horz" wrap="square" lIns="91440" tIns="45720" rIns="91440" bIns="45720" rtlCol="0">
            <a:normAutofit/>
          </a:bodyPr>
          <a:lstStyle>
            <a:lvl1pPr marL="0" indent="0" algn="l">
              <a:buNone/>
              <a:defRPr kumimoji="0" lang="zh-CN" altLang="en-US" b="0" i="0" kern="0" spc="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>
              <a:spcAft>
                <a:spcPts val="0"/>
              </a:spcAft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1"/>
            </p:custDataLst>
          </p:nvPr>
        </p:nvSpPr>
        <p:spPr>
          <a:xfrm>
            <a:off x="4084559" y="2840991"/>
            <a:ext cx="3181350" cy="544829"/>
          </a:xfrm>
        </p:spPr>
        <p:txBody>
          <a:bodyPr vert="horz" wrap="square" lIns="91440" tIns="45720" rIns="91440" bIns="45720" rtlCol="0" anchor="b" anchorCtr="0">
            <a:normAutofit/>
          </a:bodyPr>
          <a:lstStyle>
            <a:lvl1pPr>
              <a:defRPr lang="zh-CN" altLang="en-US" sz="2025" b="0" kern="0" spc="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>
              <a:lnSpc>
                <a:spcPct val="120000"/>
              </a:lnSpc>
            </a:pPr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29" name="组合 28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3" name="任意多边形: 形状 32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/>
              </a:p>
            </p:txBody>
          </p:sp>
          <p:sp>
            <p:nvSpPr>
              <p:cNvPr id="34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/>
              </a:p>
            </p:txBody>
          </p:sp>
          <p:sp>
            <p:nvSpPr>
              <p:cNvPr id="32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1626121"/>
            <a:ext cx="3962432" cy="4041680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31" name="组合 30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5" name="任意多边形: 形状 34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/>
              </a:p>
            </p:txBody>
          </p:sp>
          <p:sp>
            <p:nvSpPr>
              <p:cNvPr id="36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33" name="任意多边形: 形状 32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/>
              </a:p>
            </p:txBody>
          </p:sp>
          <p:sp>
            <p:nvSpPr>
              <p:cNvPr id="34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7" y="1000133"/>
            <a:ext cx="3962432" cy="285752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wrap="square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wrap="square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6"/>
            </p:custDataLst>
          </p:nvPr>
        </p:nvSpPr>
        <p:spPr bwMode="auto">
          <a:xfrm rot="10800000" flipV="1">
            <a:off x="7057981" y="2921795"/>
            <a:ext cx="2086018" cy="1014413"/>
          </a:xfrm>
          <a:custGeom>
            <a:avLst/>
            <a:gdLst>
              <a:gd name="connsiteX0" fmla="*/ 370315 w 2781357"/>
              <a:gd name="connsiteY0" fmla="*/ 0 h 1352550"/>
              <a:gd name="connsiteX1" fmla="*/ 68479 w 2781357"/>
              <a:gd name="connsiteY1" fmla="*/ 0 h 1352550"/>
              <a:gd name="connsiteX2" fmla="*/ 0 w 2781357"/>
              <a:gd name="connsiteY2" fmla="*/ 0 h 1352550"/>
              <a:gd name="connsiteX3" fmla="*/ 0 w 2781357"/>
              <a:gd name="connsiteY3" fmla="*/ 1352550 h 1352550"/>
              <a:gd name="connsiteX4" fmla="*/ 2781357 w 2781357"/>
              <a:gd name="connsiteY4" fmla="*/ 1352550 h 1352550"/>
              <a:gd name="connsiteX5" fmla="*/ 1912150 w 2781357"/>
              <a:gd name="connsiteY5" fmla="*/ 676275 h 1352550"/>
              <a:gd name="connsiteX6" fmla="*/ 370315 w 2781357"/>
              <a:gd name="connsiteY6" fmla="*/ 0 h 135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81357" h="1352550">
                <a:moveTo>
                  <a:pt x="370315" y="0"/>
                </a:moveTo>
                <a:cubicBezTo>
                  <a:pt x="263144" y="0"/>
                  <a:pt x="162672" y="0"/>
                  <a:pt x="68479" y="0"/>
                </a:cubicBezTo>
                <a:lnTo>
                  <a:pt x="0" y="0"/>
                </a:lnTo>
                <a:lnTo>
                  <a:pt x="0" y="1352550"/>
                </a:lnTo>
                <a:lnTo>
                  <a:pt x="2781357" y="1352550"/>
                </a:lnTo>
                <a:cubicBezTo>
                  <a:pt x="2781357" y="1352550"/>
                  <a:pt x="2328990" y="1143000"/>
                  <a:pt x="1912150" y="676275"/>
                </a:cubicBezTo>
                <a:cubicBezTo>
                  <a:pt x="1497678" y="209550"/>
                  <a:pt x="1194522" y="104775"/>
                  <a:pt x="370315" y="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1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28" name="组合 27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2" name="任意多边形: 形状 31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/>
              </a:p>
            </p:txBody>
          </p:sp>
          <p:sp>
            <p:nvSpPr>
              <p:cNvPr id="33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30" name="任意多边形: 形状 29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/>
              </a:p>
            </p:txBody>
          </p:sp>
          <p:sp>
            <p:nvSpPr>
              <p:cNvPr id="31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@Copyright by Yichun Zhang, Zhenlong Zheng and Hai Lin, Department of Finance, Xiamen University, 2007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E82E77-5903-4A26-BA04-235543D91CE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22" name="组合 21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0" name="任意多边形: 形状 29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/>
              </a:p>
            </p:txBody>
          </p:sp>
          <p:sp>
            <p:nvSpPr>
              <p:cNvPr id="31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28" name="任意多边形: 形状 27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/>
              </a:p>
            </p:txBody>
          </p:sp>
          <p:sp>
            <p:nvSpPr>
              <p:cNvPr id="29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21" name="组合 20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0" name="任意多边形: 形状 29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/>
              </a:p>
            </p:txBody>
          </p:sp>
          <p:sp>
            <p:nvSpPr>
              <p:cNvPr id="31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28" name="任意多边形: 形状 27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/>
              </a:p>
            </p:txBody>
          </p:sp>
          <p:sp>
            <p:nvSpPr>
              <p:cNvPr id="29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02447" y="1626121"/>
            <a:ext cx="8139178" cy="404168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7999"/>
            <a:chOff x="0" y="0"/>
            <a:chExt cx="12192000" cy="6857999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1900407" y="0"/>
              <a:ext cx="10291593" cy="1352550"/>
              <a:chOff x="1900407" y="0"/>
              <a:chExt cx="10291593" cy="1352550"/>
            </a:xfrm>
          </p:grpSpPr>
          <p:sp>
            <p:nvSpPr>
              <p:cNvPr id="19" name="Freeform 5"/>
              <p:cNvSpPr/>
              <p:nvPr userDrawn="1">
                <p:custDataLst>
                  <p:tags r:id="rId3"/>
                </p:custDataLst>
              </p:nvPr>
            </p:nvSpPr>
            <p:spPr bwMode="auto">
              <a:xfrm>
                <a:off x="1900407" y="0"/>
                <a:ext cx="7271020" cy="135255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0" name="任意多边形: 形状 19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5558007" y="0"/>
                <a:ext cx="6633993" cy="1352550"/>
              </a:xfrm>
              <a:custGeom>
                <a:avLst/>
                <a:gdLst>
                  <a:gd name="connsiteX0" fmla="*/ 0 w 6633993"/>
                  <a:gd name="connsiteY0" fmla="*/ 0 h 1337310"/>
                  <a:gd name="connsiteX1" fmla="*/ 2766843 w 6633993"/>
                  <a:gd name="connsiteY1" fmla="*/ 0 h 1337310"/>
                  <a:gd name="connsiteX2" fmla="*/ 3084979 w 6633993"/>
                  <a:gd name="connsiteY2" fmla="*/ 0 h 1337310"/>
                  <a:gd name="connsiteX3" fmla="*/ 6633993 w 6633993"/>
                  <a:gd name="connsiteY3" fmla="*/ 0 h 1337310"/>
                  <a:gd name="connsiteX4" fmla="*/ 6633993 w 6633993"/>
                  <a:gd name="connsiteY4" fmla="*/ 1337310 h 1337310"/>
                  <a:gd name="connsiteX5" fmla="*/ 3084979 w 6633993"/>
                  <a:gd name="connsiteY5" fmla="*/ 1337310 h 1337310"/>
                  <a:gd name="connsiteX6" fmla="*/ 2766843 w 6633993"/>
                  <a:gd name="connsiteY6" fmla="*/ 1337310 h 1337310"/>
                  <a:gd name="connsiteX7" fmla="*/ 2344719 w 6633993"/>
                  <a:gd name="connsiteY7" fmla="*/ 1337310 h 1337310"/>
                  <a:gd name="connsiteX8" fmla="*/ 2340024 w 6633993"/>
                  <a:gd name="connsiteY8" fmla="*/ 1335015 h 1337310"/>
                  <a:gd name="connsiteX9" fmla="*/ 1492094 w 6633993"/>
                  <a:gd name="connsiteY9" fmla="*/ 668655 h 1337310"/>
                  <a:gd name="connsiteX10" fmla="*/ 231793 w 6633993"/>
                  <a:gd name="connsiteY10" fmla="*/ 32378 h 1337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3993" h="1337310">
                    <a:moveTo>
                      <a:pt x="0" y="0"/>
                    </a:moveTo>
                    <a:lnTo>
                      <a:pt x="2766843" y="0"/>
                    </a:lnTo>
                    <a:lnTo>
                      <a:pt x="3084979" y="0"/>
                    </a:lnTo>
                    <a:lnTo>
                      <a:pt x="6633993" y="0"/>
                    </a:lnTo>
                    <a:lnTo>
                      <a:pt x="6633993" y="1337310"/>
                    </a:lnTo>
                    <a:lnTo>
                      <a:pt x="3084979" y="1337310"/>
                    </a:lnTo>
                    <a:lnTo>
                      <a:pt x="2766843" y="1337310"/>
                    </a:lnTo>
                    <a:lnTo>
                      <a:pt x="2344719" y="1337310"/>
                    </a:lnTo>
                    <a:lnTo>
                      <a:pt x="2340024" y="1335015"/>
                    </a:lnTo>
                    <a:cubicBezTo>
                      <a:pt x="2247626" y="1288524"/>
                      <a:pt x="1855330" y="1077040"/>
                      <a:pt x="1492094" y="668655"/>
                    </a:cubicBezTo>
                    <a:cubicBezTo>
                      <a:pt x="1126782" y="260271"/>
                      <a:pt x="848646" y="129005"/>
                      <a:pt x="231793" y="3237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6" name="组合 15"/>
            <p:cNvGrpSpPr/>
            <p:nvPr userDrawn="1"/>
          </p:nvGrpSpPr>
          <p:grpSpPr>
            <a:xfrm rot="10800000">
              <a:off x="0" y="5505449"/>
              <a:ext cx="10291593" cy="1352550"/>
              <a:chOff x="1900407" y="0"/>
              <a:chExt cx="10291593" cy="1352550"/>
            </a:xfrm>
          </p:grpSpPr>
          <p:sp>
            <p:nvSpPr>
              <p:cNvPr id="17" name="Freeform 5"/>
              <p:cNvSpPr/>
              <p:nvPr userDrawn="1">
                <p:custDataLst>
                  <p:tags r:id="rId5"/>
                </p:custDataLst>
              </p:nvPr>
            </p:nvSpPr>
            <p:spPr bwMode="auto">
              <a:xfrm>
                <a:off x="1900407" y="0"/>
                <a:ext cx="7271020" cy="135255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8" name="任意多边形: 形状 17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5558007" y="0"/>
                <a:ext cx="6633993" cy="1352550"/>
              </a:xfrm>
              <a:custGeom>
                <a:avLst/>
                <a:gdLst>
                  <a:gd name="connsiteX0" fmla="*/ 0 w 6633993"/>
                  <a:gd name="connsiteY0" fmla="*/ 0 h 1337310"/>
                  <a:gd name="connsiteX1" fmla="*/ 2766843 w 6633993"/>
                  <a:gd name="connsiteY1" fmla="*/ 0 h 1337310"/>
                  <a:gd name="connsiteX2" fmla="*/ 3084979 w 6633993"/>
                  <a:gd name="connsiteY2" fmla="*/ 0 h 1337310"/>
                  <a:gd name="connsiteX3" fmla="*/ 6633993 w 6633993"/>
                  <a:gd name="connsiteY3" fmla="*/ 0 h 1337310"/>
                  <a:gd name="connsiteX4" fmla="*/ 6633993 w 6633993"/>
                  <a:gd name="connsiteY4" fmla="*/ 1337310 h 1337310"/>
                  <a:gd name="connsiteX5" fmla="*/ 3084979 w 6633993"/>
                  <a:gd name="connsiteY5" fmla="*/ 1337310 h 1337310"/>
                  <a:gd name="connsiteX6" fmla="*/ 2766843 w 6633993"/>
                  <a:gd name="connsiteY6" fmla="*/ 1337310 h 1337310"/>
                  <a:gd name="connsiteX7" fmla="*/ 2344719 w 6633993"/>
                  <a:gd name="connsiteY7" fmla="*/ 1337310 h 1337310"/>
                  <a:gd name="connsiteX8" fmla="*/ 2340024 w 6633993"/>
                  <a:gd name="connsiteY8" fmla="*/ 1335015 h 1337310"/>
                  <a:gd name="connsiteX9" fmla="*/ 1492094 w 6633993"/>
                  <a:gd name="connsiteY9" fmla="*/ 668655 h 1337310"/>
                  <a:gd name="connsiteX10" fmla="*/ 231793 w 6633993"/>
                  <a:gd name="connsiteY10" fmla="*/ 32378 h 1337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3993" h="1337310">
                    <a:moveTo>
                      <a:pt x="0" y="0"/>
                    </a:moveTo>
                    <a:lnTo>
                      <a:pt x="2766843" y="0"/>
                    </a:lnTo>
                    <a:lnTo>
                      <a:pt x="3084979" y="0"/>
                    </a:lnTo>
                    <a:lnTo>
                      <a:pt x="6633993" y="0"/>
                    </a:lnTo>
                    <a:lnTo>
                      <a:pt x="6633993" y="1337310"/>
                    </a:lnTo>
                    <a:lnTo>
                      <a:pt x="3084979" y="1337310"/>
                    </a:lnTo>
                    <a:lnTo>
                      <a:pt x="2766843" y="1337310"/>
                    </a:lnTo>
                    <a:lnTo>
                      <a:pt x="2344719" y="1337310"/>
                    </a:lnTo>
                    <a:lnTo>
                      <a:pt x="2340024" y="1335015"/>
                    </a:lnTo>
                    <a:cubicBezTo>
                      <a:pt x="2247626" y="1288524"/>
                      <a:pt x="1855330" y="1077040"/>
                      <a:pt x="1492094" y="668655"/>
                    </a:cubicBezTo>
                    <a:cubicBezTo>
                      <a:pt x="1126782" y="260271"/>
                      <a:pt x="848646" y="129005"/>
                      <a:pt x="231793" y="3237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5"/>
              </a:p>
            </p:txBody>
          </p:sp>
        </p:grpSp>
      </p:grp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idx="13" hasCustomPrompt="1"/>
            <p:custDataLst>
              <p:tags r:id="rId10"/>
            </p:custDataLst>
          </p:nvPr>
        </p:nvSpPr>
        <p:spPr>
          <a:xfrm>
            <a:off x="2152009" y="2627551"/>
            <a:ext cx="4839982" cy="1049179"/>
          </a:xfrm>
        </p:spPr>
        <p:txBody>
          <a:bodyPr vert="horz" wrap="square" lIns="91440" tIns="45720" rIns="91440" bIns="45720" rtlCol="0" anchor="b" anchorCtr="0">
            <a:normAutofit/>
          </a:bodyPr>
          <a:lstStyle>
            <a:lvl1pPr algn="dist">
              <a:defRPr lang="zh-CN" altLang="en-US" sz="4500" b="0" spc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idx="14" hasCustomPrompt="1"/>
            <p:custDataLst>
              <p:tags r:id="rId11"/>
            </p:custDataLst>
          </p:nvPr>
        </p:nvSpPr>
        <p:spPr>
          <a:xfrm>
            <a:off x="2152009" y="4125495"/>
            <a:ext cx="4839982" cy="488985"/>
          </a:xfrm>
        </p:spPr>
        <p:txBody>
          <a:bodyPr vert="horz" wrap="square" lIns="91440" tIns="45720" rIns="91440" bIns="45720" rtlCol="0" anchor="t" anchorCtr="0">
            <a:normAutofit/>
          </a:bodyPr>
          <a:lstStyle>
            <a:lvl1pPr marL="0" indent="0" algn="ctr">
              <a:buNone/>
              <a:defRPr lang="zh-CN" altLang="en-US" sz="1125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228600" lvl="0" indent="-228600" algn="ctr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>
            <p:custDataLst>
              <p:tags r:id="rId2"/>
            </p:custDataLst>
          </p:nvPr>
        </p:nvGrpSpPr>
        <p:grpSpPr>
          <a:xfrm rot="0">
            <a:off x="98108" y="126683"/>
            <a:ext cx="468154" cy="120015"/>
            <a:chOff x="131041" y="6019911"/>
            <a:chExt cx="624118" cy="144389"/>
          </a:xfrm>
        </p:grpSpPr>
        <p:sp>
          <p:nvSpPr>
            <p:cNvPr id="30" name="任意多边形: 形状 29"/>
            <p:cNvSpPr/>
            <p:nvPr>
              <p:custDataLst>
                <p:tags r:id="rId3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/>
            </a:p>
          </p:txBody>
        </p:sp>
        <p:sp>
          <p:nvSpPr>
            <p:cNvPr id="31" name="Freeform 5"/>
            <p:cNvSpPr/>
            <p:nvPr>
              <p:custDataLst>
                <p:tags r:id="rId4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22" name="组合 21"/>
          <p:cNvGrpSpPr/>
          <p:nvPr userDrawn="1">
            <p:custDataLst>
              <p:tags r:id="rId5"/>
            </p:custDataLst>
          </p:nvPr>
        </p:nvGrpSpPr>
        <p:grpSpPr>
          <a:xfrm rot="10800000">
            <a:off x="8577739" y="126047"/>
            <a:ext cx="468154" cy="120015"/>
            <a:chOff x="131041" y="6019911"/>
            <a:chExt cx="624118" cy="144389"/>
          </a:xfrm>
        </p:grpSpPr>
        <p:sp>
          <p:nvSpPr>
            <p:cNvPr id="28" name="任意多边形: 形状 27"/>
            <p:cNvSpPr/>
            <p:nvPr>
              <p:custDataLst>
                <p:tags r:id="rId6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/>
            </a:p>
          </p:txBody>
        </p:sp>
        <p:sp>
          <p:nvSpPr>
            <p:cNvPr id="29" name="Freeform 5"/>
            <p:cNvSpPr/>
            <p:nvPr>
              <p:custDataLst>
                <p:tags r:id="rId7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6"/>
            <a:ext cx="8139178" cy="33147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 rot="0">
            <a:off x="98108" y="126683"/>
            <a:ext cx="468154" cy="120015"/>
            <a:chOff x="131041" y="6019911"/>
            <a:chExt cx="624118" cy="144389"/>
          </a:xfrm>
        </p:grpSpPr>
        <p:sp>
          <p:nvSpPr>
            <p:cNvPr id="20" name="任意多边形: 形状 19"/>
            <p:cNvSpPr/>
            <p:nvPr>
              <p:custDataLst>
                <p:tags r:id="rId3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/>
            </a:p>
          </p:txBody>
        </p:sp>
        <p:sp>
          <p:nvSpPr>
            <p:cNvPr id="21" name="Freeform 5"/>
            <p:cNvSpPr/>
            <p:nvPr>
              <p:custDataLst>
                <p:tags r:id="rId4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5"/>
            </p:custDataLst>
          </p:nvPr>
        </p:nvGrpSpPr>
        <p:grpSpPr>
          <a:xfrm rot="10800000">
            <a:off x="8577739" y="126047"/>
            <a:ext cx="468154" cy="120015"/>
            <a:chOff x="131041" y="6019911"/>
            <a:chExt cx="624118" cy="144389"/>
          </a:xfrm>
        </p:grpSpPr>
        <p:sp>
          <p:nvSpPr>
            <p:cNvPr id="18" name="任意多边形: 形状 17"/>
            <p:cNvSpPr/>
            <p:nvPr>
              <p:custDataLst>
                <p:tags r:id="rId6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/>
            </a:p>
          </p:txBody>
        </p:sp>
        <p:sp>
          <p:nvSpPr>
            <p:cNvPr id="19" name="Freeform 5"/>
            <p:cNvSpPr/>
            <p:nvPr>
              <p:custDataLst>
                <p:tags r:id="rId7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219056" y="303809"/>
            <a:ext cx="8705888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15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wrap="square" anchor="ctr">
            <a:normAutofit/>
          </a:bodyPr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8452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15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wrap="square" anchor="ctr" anchorCtr="0">
            <a:normAutofit/>
          </a:bodyPr>
          <a:lstStyle>
            <a:lvl1pPr>
              <a:defRPr sz="2025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 rot="10800000">
            <a:off x="8577631" y="126125"/>
            <a:ext cx="468089" cy="119846"/>
            <a:chOff x="131041" y="6019911"/>
            <a:chExt cx="624118" cy="144389"/>
          </a:xfrm>
        </p:grpSpPr>
        <p:sp>
          <p:nvSpPr>
            <p:cNvPr id="15" name="任意多边形: 形状 14"/>
            <p:cNvSpPr/>
            <p:nvPr>
              <p:custDataLst>
                <p:tags r:id="rId10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/>
            </a:p>
          </p:txBody>
        </p:sp>
        <p:sp>
          <p:nvSpPr>
            <p:cNvPr id="16" name="Freeform 5"/>
            <p:cNvSpPr/>
            <p:nvPr>
              <p:custDataLst>
                <p:tags r:id="rId11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15"/>
          </a:p>
        </p:txBody>
      </p:sp>
      <p:grpSp>
        <p:nvGrpSpPr>
          <p:cNvPr id="17" name="组合 16"/>
          <p:cNvGrpSpPr/>
          <p:nvPr userDrawn="1">
            <p:custDataLst>
              <p:tags r:id="rId3"/>
            </p:custDataLst>
          </p:nvPr>
        </p:nvGrpSpPr>
        <p:grpSpPr>
          <a:xfrm rot="0">
            <a:off x="98108" y="126683"/>
            <a:ext cx="468154" cy="120015"/>
            <a:chOff x="131041" y="6019911"/>
            <a:chExt cx="624118" cy="144389"/>
          </a:xfrm>
        </p:grpSpPr>
        <p:sp>
          <p:nvSpPr>
            <p:cNvPr id="21" name="任意多边形: 形状 20"/>
            <p:cNvSpPr/>
            <p:nvPr>
              <p:custDataLst>
                <p:tags r:id="rId4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/>
            </a:p>
          </p:txBody>
        </p:sp>
        <p:sp>
          <p:nvSpPr>
            <p:cNvPr id="23" name="Freeform 5"/>
            <p:cNvSpPr/>
            <p:nvPr>
              <p:custDataLst>
                <p:tags r:id="rId5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 rot="10800000">
            <a:off x="8577739" y="126047"/>
            <a:ext cx="468154" cy="120015"/>
            <a:chOff x="131041" y="6019911"/>
            <a:chExt cx="624118" cy="144389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/>
            </a:p>
          </p:txBody>
        </p:sp>
        <p:sp>
          <p:nvSpPr>
            <p:cNvPr id="20" name="Freeform 5"/>
            <p:cNvSpPr/>
            <p:nvPr>
              <p:custDataLst>
                <p:tags r:id="rId8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9000" y="859500"/>
            <a:ext cx="8232300" cy="469800"/>
          </a:xfrm>
        </p:spPr>
        <p:txBody>
          <a:bodyPr wrap="square" anchor="ctr">
            <a:normAutofit/>
          </a:bodyPr>
          <a:lstStyle>
            <a:lvl1pPr algn="ctr">
              <a:defRPr sz="2025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459000" y="1763100"/>
            <a:ext cx="8231981" cy="621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59581" y="3236850"/>
            <a:ext cx="8224200" cy="25731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9144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15"/>
          </a:p>
        </p:txBody>
      </p:sp>
      <p:grpSp>
        <p:nvGrpSpPr>
          <p:cNvPr id="17" name="组合 16"/>
          <p:cNvGrpSpPr/>
          <p:nvPr userDrawn="1">
            <p:custDataLst>
              <p:tags r:id="rId3"/>
            </p:custDataLst>
          </p:nvPr>
        </p:nvGrpSpPr>
        <p:grpSpPr>
          <a:xfrm rot="0">
            <a:off x="98108" y="126683"/>
            <a:ext cx="468154" cy="120015"/>
            <a:chOff x="131041" y="6019911"/>
            <a:chExt cx="624118" cy="144389"/>
          </a:xfrm>
        </p:grpSpPr>
        <p:sp>
          <p:nvSpPr>
            <p:cNvPr id="21" name="任意多边形: 形状 20"/>
            <p:cNvSpPr/>
            <p:nvPr>
              <p:custDataLst>
                <p:tags r:id="rId4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/>
            </a:p>
          </p:txBody>
        </p:sp>
        <p:sp>
          <p:nvSpPr>
            <p:cNvPr id="23" name="Freeform 5"/>
            <p:cNvSpPr/>
            <p:nvPr>
              <p:custDataLst>
                <p:tags r:id="rId5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 rot="10800000">
            <a:off x="8577739" y="126047"/>
            <a:ext cx="468154" cy="120015"/>
            <a:chOff x="131041" y="6019911"/>
            <a:chExt cx="624118" cy="144389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/>
            </a:p>
          </p:txBody>
        </p:sp>
        <p:sp>
          <p:nvSpPr>
            <p:cNvPr id="20" name="Freeform 5"/>
            <p:cNvSpPr/>
            <p:nvPr>
              <p:custDataLst>
                <p:tags r:id="rId8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3600" y="740250"/>
            <a:ext cx="8232300" cy="423900"/>
          </a:xfrm>
        </p:spPr>
        <p:txBody>
          <a:bodyPr wrap="square" anchor="ctr" anchorCtr="0">
            <a:normAutofit/>
          </a:bodyPr>
          <a:lstStyle>
            <a:lvl1pPr algn="ctr"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53628" y="2082600"/>
            <a:ext cx="8243100" cy="2408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445500" y="5306850"/>
            <a:ext cx="8251200" cy="7587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15"/>
          </a:p>
        </p:txBody>
      </p:sp>
      <p:grpSp>
        <p:nvGrpSpPr>
          <p:cNvPr id="24" name="组合 23"/>
          <p:cNvGrpSpPr/>
          <p:nvPr userDrawn="1">
            <p:custDataLst>
              <p:tags r:id="rId3"/>
            </p:custDataLst>
          </p:nvPr>
        </p:nvGrpSpPr>
        <p:grpSpPr>
          <a:xfrm rot="0">
            <a:off x="98108" y="6560502"/>
            <a:ext cx="468154" cy="120015"/>
            <a:chOff x="131041" y="6019911"/>
            <a:chExt cx="624118" cy="144389"/>
          </a:xfrm>
        </p:grpSpPr>
        <p:sp>
          <p:nvSpPr>
            <p:cNvPr id="28" name="任意多边形: 形状 27"/>
            <p:cNvSpPr/>
            <p:nvPr>
              <p:custDataLst>
                <p:tags r:id="rId4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/>
            </a:p>
          </p:txBody>
        </p:sp>
        <p:sp>
          <p:nvSpPr>
            <p:cNvPr id="29" name="Freeform 5"/>
            <p:cNvSpPr/>
            <p:nvPr>
              <p:custDataLst>
                <p:tags r:id="rId5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25" name="组合 24"/>
          <p:cNvGrpSpPr/>
          <p:nvPr userDrawn="1">
            <p:custDataLst>
              <p:tags r:id="rId6"/>
            </p:custDataLst>
          </p:nvPr>
        </p:nvGrpSpPr>
        <p:grpSpPr>
          <a:xfrm rot="10800000">
            <a:off x="8577739" y="6560502"/>
            <a:ext cx="468154" cy="120015"/>
            <a:chOff x="131041" y="6019911"/>
            <a:chExt cx="624118" cy="144389"/>
          </a:xfrm>
        </p:grpSpPr>
        <p:sp>
          <p:nvSpPr>
            <p:cNvPr id="26" name="任意多边形: 形状 25"/>
            <p:cNvSpPr/>
            <p:nvPr>
              <p:custDataLst>
                <p:tags r:id="rId7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/>
            </a:p>
          </p:txBody>
        </p:sp>
        <p:sp>
          <p:nvSpPr>
            <p:cNvPr id="27" name="Freeform 5"/>
            <p:cNvSpPr/>
            <p:nvPr>
              <p:custDataLst>
                <p:tags r:id="rId8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34700" y="292846"/>
            <a:ext cx="8278200" cy="33147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34700" y="2025000"/>
            <a:ext cx="4006800" cy="217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681800" y="2025000"/>
            <a:ext cx="4025700" cy="217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429300" y="4914450"/>
            <a:ext cx="4006800" cy="585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4689900" y="4910850"/>
            <a:ext cx="4025700" cy="585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572518"/>
            <a:ext cx="9144000" cy="3712964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15"/>
          </a:p>
        </p:txBody>
      </p:sp>
      <p:grpSp>
        <p:nvGrpSpPr>
          <p:cNvPr id="22" name="组合 21"/>
          <p:cNvGrpSpPr/>
          <p:nvPr userDrawn="1">
            <p:custDataLst>
              <p:tags r:id="rId3"/>
            </p:custDataLst>
          </p:nvPr>
        </p:nvGrpSpPr>
        <p:grpSpPr>
          <a:xfrm rot="0">
            <a:off x="98108" y="6431201"/>
            <a:ext cx="740093" cy="186214"/>
            <a:chOff x="131041" y="6022293"/>
            <a:chExt cx="624118" cy="142009"/>
          </a:xfrm>
        </p:grpSpPr>
        <p:sp>
          <p:nvSpPr>
            <p:cNvPr id="27" name="任意多边形: 形状 26"/>
            <p:cNvSpPr/>
            <p:nvPr>
              <p:custDataLst>
                <p:tags r:id="rId4"/>
              </p:custDataLst>
            </p:nvPr>
          </p:nvSpPr>
          <p:spPr bwMode="auto">
            <a:xfrm>
              <a:off x="131041" y="6022295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/>
            </a:p>
          </p:txBody>
        </p:sp>
        <p:sp>
          <p:nvSpPr>
            <p:cNvPr id="28" name="Freeform 5"/>
            <p:cNvSpPr/>
            <p:nvPr>
              <p:custDataLst>
                <p:tags r:id="rId5"/>
              </p:custDataLst>
            </p:nvPr>
          </p:nvSpPr>
          <p:spPr bwMode="auto">
            <a:xfrm>
              <a:off x="277969" y="6022293"/>
              <a:ext cx="477190" cy="142007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23" name="组合 22"/>
          <p:cNvGrpSpPr/>
          <p:nvPr userDrawn="1">
            <p:custDataLst>
              <p:tags r:id="rId6"/>
            </p:custDataLst>
          </p:nvPr>
        </p:nvGrpSpPr>
        <p:grpSpPr>
          <a:xfrm rot="10800000">
            <a:off x="8305800" y="6426121"/>
            <a:ext cx="740093" cy="186214"/>
            <a:chOff x="131041" y="6022283"/>
            <a:chExt cx="624118" cy="142016"/>
          </a:xfrm>
        </p:grpSpPr>
        <p:sp>
          <p:nvSpPr>
            <p:cNvPr id="24" name="任意多边形: 形状 23"/>
            <p:cNvSpPr/>
            <p:nvPr>
              <p:custDataLst>
                <p:tags r:id="rId7"/>
              </p:custDataLst>
            </p:nvPr>
          </p:nvSpPr>
          <p:spPr bwMode="auto">
            <a:xfrm>
              <a:off x="131041" y="602228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/>
            </a:p>
          </p:txBody>
        </p:sp>
        <p:sp>
          <p:nvSpPr>
            <p:cNvPr id="25" name="Freeform 5"/>
            <p:cNvSpPr/>
            <p:nvPr>
              <p:custDataLst>
                <p:tags r:id="rId8"/>
              </p:custDataLst>
            </p:nvPr>
          </p:nvSpPr>
          <p:spPr bwMode="auto">
            <a:xfrm>
              <a:off x="277969" y="6022292"/>
              <a:ext cx="477190" cy="142007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wrap="square" anchor="b">
            <a:normAutofit/>
          </a:bodyPr>
          <a:lstStyle>
            <a:lvl1pPr algn="ctr">
              <a:defRPr sz="3375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@Copyright by Yichun Zhang, Zhenlong Zheng and Hai Lin, Department of Finance, Xiamen University, 2007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E37A25-EFC3-4F78-BEEF-B59BE59B2C3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539750" y="6248400"/>
            <a:ext cx="8135938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@Copyright by Yichun Zhang, Zhenlong Zheng and Hai Lin, Department of Finance, Xiamen University, 2007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7999"/>
            <a:chOff x="0" y="0"/>
            <a:chExt cx="12192000" cy="685799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900407" y="0"/>
              <a:ext cx="10291593" cy="1352550"/>
              <a:chOff x="1900407" y="0"/>
              <a:chExt cx="10291593" cy="1352550"/>
            </a:xfrm>
          </p:grpSpPr>
          <p:sp>
            <p:nvSpPr>
              <p:cNvPr id="15" name="Freeform 5"/>
              <p:cNvSpPr/>
              <p:nvPr userDrawn="1">
                <p:custDataLst>
                  <p:tags r:id="rId3"/>
                </p:custDataLst>
              </p:nvPr>
            </p:nvSpPr>
            <p:spPr bwMode="auto">
              <a:xfrm>
                <a:off x="1900407" y="0"/>
                <a:ext cx="7271020" cy="135255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9" name="任意多边形: 形状 18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5558007" y="0"/>
                <a:ext cx="6633993" cy="1352550"/>
              </a:xfrm>
              <a:custGeom>
                <a:avLst/>
                <a:gdLst>
                  <a:gd name="connsiteX0" fmla="*/ 0 w 6633993"/>
                  <a:gd name="connsiteY0" fmla="*/ 0 h 1337310"/>
                  <a:gd name="connsiteX1" fmla="*/ 2766843 w 6633993"/>
                  <a:gd name="connsiteY1" fmla="*/ 0 h 1337310"/>
                  <a:gd name="connsiteX2" fmla="*/ 3084979 w 6633993"/>
                  <a:gd name="connsiteY2" fmla="*/ 0 h 1337310"/>
                  <a:gd name="connsiteX3" fmla="*/ 6633993 w 6633993"/>
                  <a:gd name="connsiteY3" fmla="*/ 0 h 1337310"/>
                  <a:gd name="connsiteX4" fmla="*/ 6633993 w 6633993"/>
                  <a:gd name="connsiteY4" fmla="*/ 1337310 h 1337310"/>
                  <a:gd name="connsiteX5" fmla="*/ 3084979 w 6633993"/>
                  <a:gd name="connsiteY5" fmla="*/ 1337310 h 1337310"/>
                  <a:gd name="connsiteX6" fmla="*/ 2766843 w 6633993"/>
                  <a:gd name="connsiteY6" fmla="*/ 1337310 h 1337310"/>
                  <a:gd name="connsiteX7" fmla="*/ 2344719 w 6633993"/>
                  <a:gd name="connsiteY7" fmla="*/ 1337310 h 1337310"/>
                  <a:gd name="connsiteX8" fmla="*/ 2340024 w 6633993"/>
                  <a:gd name="connsiteY8" fmla="*/ 1335015 h 1337310"/>
                  <a:gd name="connsiteX9" fmla="*/ 1492094 w 6633993"/>
                  <a:gd name="connsiteY9" fmla="*/ 668655 h 1337310"/>
                  <a:gd name="connsiteX10" fmla="*/ 231793 w 6633993"/>
                  <a:gd name="connsiteY10" fmla="*/ 32378 h 1337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3993" h="1337310">
                    <a:moveTo>
                      <a:pt x="0" y="0"/>
                    </a:moveTo>
                    <a:lnTo>
                      <a:pt x="2766843" y="0"/>
                    </a:lnTo>
                    <a:lnTo>
                      <a:pt x="3084979" y="0"/>
                    </a:lnTo>
                    <a:lnTo>
                      <a:pt x="6633993" y="0"/>
                    </a:lnTo>
                    <a:lnTo>
                      <a:pt x="6633993" y="1337310"/>
                    </a:lnTo>
                    <a:lnTo>
                      <a:pt x="3084979" y="1337310"/>
                    </a:lnTo>
                    <a:lnTo>
                      <a:pt x="2766843" y="1337310"/>
                    </a:lnTo>
                    <a:lnTo>
                      <a:pt x="2344719" y="1337310"/>
                    </a:lnTo>
                    <a:lnTo>
                      <a:pt x="2340024" y="1335015"/>
                    </a:lnTo>
                    <a:cubicBezTo>
                      <a:pt x="2247626" y="1288524"/>
                      <a:pt x="1855330" y="1077040"/>
                      <a:pt x="1492094" y="668655"/>
                    </a:cubicBezTo>
                    <a:cubicBezTo>
                      <a:pt x="1126782" y="260271"/>
                      <a:pt x="848646" y="129005"/>
                      <a:pt x="231793" y="3237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 rot="10800000">
              <a:off x="0" y="5505449"/>
              <a:ext cx="10291593" cy="1352550"/>
              <a:chOff x="1900407" y="0"/>
              <a:chExt cx="10291593" cy="1352550"/>
            </a:xfrm>
          </p:grpSpPr>
          <p:sp>
            <p:nvSpPr>
              <p:cNvPr id="21" name="Freeform 5"/>
              <p:cNvSpPr/>
              <p:nvPr userDrawn="1">
                <p:custDataLst>
                  <p:tags r:id="rId5"/>
                </p:custDataLst>
              </p:nvPr>
            </p:nvSpPr>
            <p:spPr bwMode="auto">
              <a:xfrm>
                <a:off x="1900407" y="0"/>
                <a:ext cx="7271020" cy="135255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27" name="任意多边形: 形状 26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5558007" y="0"/>
                <a:ext cx="6633993" cy="1352550"/>
              </a:xfrm>
              <a:custGeom>
                <a:avLst/>
                <a:gdLst>
                  <a:gd name="connsiteX0" fmla="*/ 0 w 6633993"/>
                  <a:gd name="connsiteY0" fmla="*/ 0 h 1337310"/>
                  <a:gd name="connsiteX1" fmla="*/ 2766843 w 6633993"/>
                  <a:gd name="connsiteY1" fmla="*/ 0 h 1337310"/>
                  <a:gd name="connsiteX2" fmla="*/ 3084979 w 6633993"/>
                  <a:gd name="connsiteY2" fmla="*/ 0 h 1337310"/>
                  <a:gd name="connsiteX3" fmla="*/ 6633993 w 6633993"/>
                  <a:gd name="connsiteY3" fmla="*/ 0 h 1337310"/>
                  <a:gd name="connsiteX4" fmla="*/ 6633993 w 6633993"/>
                  <a:gd name="connsiteY4" fmla="*/ 1337310 h 1337310"/>
                  <a:gd name="connsiteX5" fmla="*/ 3084979 w 6633993"/>
                  <a:gd name="connsiteY5" fmla="*/ 1337310 h 1337310"/>
                  <a:gd name="connsiteX6" fmla="*/ 2766843 w 6633993"/>
                  <a:gd name="connsiteY6" fmla="*/ 1337310 h 1337310"/>
                  <a:gd name="connsiteX7" fmla="*/ 2344719 w 6633993"/>
                  <a:gd name="connsiteY7" fmla="*/ 1337310 h 1337310"/>
                  <a:gd name="connsiteX8" fmla="*/ 2340024 w 6633993"/>
                  <a:gd name="connsiteY8" fmla="*/ 1335015 h 1337310"/>
                  <a:gd name="connsiteX9" fmla="*/ 1492094 w 6633993"/>
                  <a:gd name="connsiteY9" fmla="*/ 668655 h 1337310"/>
                  <a:gd name="connsiteX10" fmla="*/ 231793 w 6633993"/>
                  <a:gd name="connsiteY10" fmla="*/ 32378 h 1337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3993" h="1337310">
                    <a:moveTo>
                      <a:pt x="0" y="0"/>
                    </a:moveTo>
                    <a:lnTo>
                      <a:pt x="2766843" y="0"/>
                    </a:lnTo>
                    <a:lnTo>
                      <a:pt x="3084979" y="0"/>
                    </a:lnTo>
                    <a:lnTo>
                      <a:pt x="6633993" y="0"/>
                    </a:lnTo>
                    <a:lnTo>
                      <a:pt x="6633993" y="1337310"/>
                    </a:lnTo>
                    <a:lnTo>
                      <a:pt x="3084979" y="1337310"/>
                    </a:lnTo>
                    <a:lnTo>
                      <a:pt x="2766843" y="1337310"/>
                    </a:lnTo>
                    <a:lnTo>
                      <a:pt x="2344719" y="1337310"/>
                    </a:lnTo>
                    <a:lnTo>
                      <a:pt x="2340024" y="1335015"/>
                    </a:lnTo>
                    <a:cubicBezTo>
                      <a:pt x="2247626" y="1288524"/>
                      <a:pt x="1855330" y="1077040"/>
                      <a:pt x="1492094" y="668655"/>
                    </a:cubicBezTo>
                    <a:cubicBezTo>
                      <a:pt x="1126782" y="260271"/>
                      <a:pt x="848646" y="129005"/>
                      <a:pt x="231793" y="3237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0"/>
              </a:p>
            </p:txBody>
          </p:sp>
        </p:grpSp>
      </p:grp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 userDrawn="1">
            <p:ph type="ctrTitle" idx="13" hasCustomPrompt="1"/>
            <p:custDataLst>
              <p:tags r:id="rId10"/>
            </p:custDataLst>
          </p:nvPr>
        </p:nvSpPr>
        <p:spPr>
          <a:xfrm>
            <a:off x="2190393" y="2869645"/>
            <a:ext cx="4762500" cy="912971"/>
          </a:xfrm>
        </p:spPr>
        <p:txBody>
          <a:bodyPr vert="horz" wrap="square" lIns="91440" tIns="45720" rIns="91440" bIns="45720" rtlCol="0" anchor="t" anchorCtr="0">
            <a:normAutofit/>
          </a:bodyPr>
          <a:lstStyle>
            <a:lvl1pPr algn="dist">
              <a:defRPr lang="zh-CN" altLang="en-US" sz="5400" b="0" spc="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4" hasCustomPrompt="1"/>
            <p:custDataLst>
              <p:tags r:id="rId11"/>
            </p:custDataLst>
          </p:nvPr>
        </p:nvSpPr>
        <p:spPr>
          <a:xfrm>
            <a:off x="5437942" y="4408806"/>
            <a:ext cx="1458278" cy="306705"/>
          </a:xfrm>
        </p:spPr>
        <p:txBody>
          <a:bodyPr vert="horz" wrap="square" lIns="91440" tIns="45720" rIns="91440" bIns="45720" rtlCol="0" anchor="ctr">
            <a:normAutofit/>
          </a:bodyPr>
          <a:lstStyle>
            <a:lvl1pPr marL="0" indent="0" algn="r">
              <a:buNone/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 algn="r"/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 userDrawn="1">
            <p:ph type="body" sz="quarter" idx="15" hasCustomPrompt="1"/>
            <p:custDataLst>
              <p:tags r:id="rId12"/>
            </p:custDataLst>
          </p:nvPr>
        </p:nvSpPr>
        <p:spPr>
          <a:xfrm>
            <a:off x="2247066" y="4408806"/>
            <a:ext cx="1458278" cy="30670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marL="0" indent="0" algn="l">
              <a:buNone/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/>
            <a:r>
              <a:rPr lang="zh-CN" altLang="en-US"/>
              <a:t>编辑文本</a:t>
            </a:r>
            <a:endParaRPr lang="zh-CN" altLang="en-US"/>
          </a:p>
        </p:txBody>
      </p:sp>
      <p:cxnSp>
        <p:nvCxnSpPr>
          <p:cNvPr id="9" name="直接连接符 8"/>
          <p:cNvCxnSpPr/>
          <p:nvPr userDrawn="1">
            <p:custDataLst>
              <p:tags r:id="rId13"/>
            </p:custDataLst>
          </p:nvPr>
        </p:nvCxnSpPr>
        <p:spPr>
          <a:xfrm>
            <a:off x="2246829" y="4129088"/>
            <a:ext cx="464962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副标题 5"/>
          <p:cNvSpPr>
            <a:spLocks noGrp="1"/>
          </p:cNvSpPr>
          <p:nvPr userDrawn="1">
            <p:ph type="subTitle" sz="quarter" idx="16" hasCustomPrompt="1"/>
            <p:custDataLst>
              <p:tags r:id="rId14"/>
            </p:custDataLst>
          </p:nvPr>
        </p:nvSpPr>
        <p:spPr>
          <a:xfrm>
            <a:off x="2190632" y="2122091"/>
            <a:ext cx="4762976" cy="336709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/>
          </a:bodyPr>
          <a:lstStyle>
            <a:lvl1pPr marL="0" indent="0" algn="dist">
              <a:buNone/>
              <a:defRPr lang="zh-CN" altLang="en-US" sz="1500" spc="20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228600" lvl="0" indent="-228600" algn="dist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29" name="组合 28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3" name="任意多边形: 形状 32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4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2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0" y="2921794"/>
            <a:ext cx="9143999" cy="1014413"/>
            <a:chOff x="0" y="2752725"/>
            <a:chExt cx="12191998" cy="1352551"/>
          </a:xfrm>
        </p:grpSpPr>
        <p:sp>
          <p:nvSpPr>
            <p:cNvPr id="14" name="任意多边形: 形状 13"/>
            <p:cNvSpPr/>
            <p:nvPr userDrawn="1">
              <p:custDataLst>
                <p:tags r:id="rId3"/>
              </p:custDataLst>
            </p:nvPr>
          </p:nvSpPr>
          <p:spPr bwMode="auto">
            <a:xfrm rot="10800000" flipV="1">
              <a:off x="9410641" y="2752726"/>
              <a:ext cx="2781357" cy="1352550"/>
            </a:xfrm>
            <a:custGeom>
              <a:avLst/>
              <a:gdLst>
                <a:gd name="connsiteX0" fmla="*/ 370315 w 2781357"/>
                <a:gd name="connsiteY0" fmla="*/ 0 h 1352550"/>
                <a:gd name="connsiteX1" fmla="*/ 68479 w 2781357"/>
                <a:gd name="connsiteY1" fmla="*/ 0 h 1352550"/>
                <a:gd name="connsiteX2" fmla="*/ 0 w 2781357"/>
                <a:gd name="connsiteY2" fmla="*/ 0 h 1352550"/>
                <a:gd name="connsiteX3" fmla="*/ 0 w 2781357"/>
                <a:gd name="connsiteY3" fmla="*/ 1352550 h 1352550"/>
                <a:gd name="connsiteX4" fmla="*/ 2781357 w 2781357"/>
                <a:gd name="connsiteY4" fmla="*/ 1352550 h 1352550"/>
                <a:gd name="connsiteX5" fmla="*/ 1912150 w 2781357"/>
                <a:gd name="connsiteY5" fmla="*/ 676275 h 1352550"/>
                <a:gd name="connsiteX6" fmla="*/ 370315 w 2781357"/>
                <a:gd name="connsiteY6" fmla="*/ 0 h 135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1357" h="1352550">
                  <a:moveTo>
                    <a:pt x="370315" y="0"/>
                  </a:moveTo>
                  <a:cubicBezTo>
                    <a:pt x="263144" y="0"/>
                    <a:pt x="162672" y="0"/>
                    <a:pt x="68479" y="0"/>
                  </a:cubicBezTo>
                  <a:lnTo>
                    <a:pt x="0" y="0"/>
                  </a:lnTo>
                  <a:lnTo>
                    <a:pt x="0" y="1352550"/>
                  </a:lnTo>
                  <a:lnTo>
                    <a:pt x="2781357" y="1352550"/>
                  </a:lnTo>
                  <a:cubicBezTo>
                    <a:pt x="2781357" y="1352550"/>
                    <a:pt x="2328990" y="1143000"/>
                    <a:pt x="1912150" y="676275"/>
                  </a:cubicBezTo>
                  <a:cubicBezTo>
                    <a:pt x="1497678" y="209550"/>
                    <a:pt x="1194522" y="104775"/>
                    <a:pt x="370315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15" name="任意多边形: 形状 14"/>
            <p:cNvSpPr/>
            <p:nvPr userDrawn="1">
              <p:custDataLst>
                <p:tags r:id="rId4"/>
              </p:custDataLst>
            </p:nvPr>
          </p:nvSpPr>
          <p:spPr bwMode="auto">
            <a:xfrm flipV="1">
              <a:off x="0" y="2752725"/>
              <a:ext cx="2781357" cy="1352550"/>
            </a:xfrm>
            <a:custGeom>
              <a:avLst/>
              <a:gdLst>
                <a:gd name="connsiteX0" fmla="*/ 370315 w 2781357"/>
                <a:gd name="connsiteY0" fmla="*/ 0 h 1352550"/>
                <a:gd name="connsiteX1" fmla="*/ 68479 w 2781357"/>
                <a:gd name="connsiteY1" fmla="*/ 0 h 1352550"/>
                <a:gd name="connsiteX2" fmla="*/ 0 w 2781357"/>
                <a:gd name="connsiteY2" fmla="*/ 0 h 1352550"/>
                <a:gd name="connsiteX3" fmla="*/ 0 w 2781357"/>
                <a:gd name="connsiteY3" fmla="*/ 1352550 h 1352550"/>
                <a:gd name="connsiteX4" fmla="*/ 2781357 w 2781357"/>
                <a:gd name="connsiteY4" fmla="*/ 1352550 h 1352550"/>
                <a:gd name="connsiteX5" fmla="*/ 1912150 w 2781357"/>
                <a:gd name="connsiteY5" fmla="*/ 676275 h 1352550"/>
                <a:gd name="connsiteX6" fmla="*/ 370315 w 2781357"/>
                <a:gd name="connsiteY6" fmla="*/ 0 h 135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1357" h="1352550">
                  <a:moveTo>
                    <a:pt x="370315" y="0"/>
                  </a:moveTo>
                  <a:cubicBezTo>
                    <a:pt x="263144" y="0"/>
                    <a:pt x="162672" y="0"/>
                    <a:pt x="68479" y="0"/>
                  </a:cubicBezTo>
                  <a:lnTo>
                    <a:pt x="0" y="0"/>
                  </a:lnTo>
                  <a:lnTo>
                    <a:pt x="0" y="1352550"/>
                  </a:lnTo>
                  <a:lnTo>
                    <a:pt x="2781357" y="1352550"/>
                  </a:lnTo>
                  <a:cubicBezTo>
                    <a:pt x="2781357" y="1352550"/>
                    <a:pt x="2328990" y="1143000"/>
                    <a:pt x="1912150" y="676275"/>
                  </a:cubicBezTo>
                  <a:cubicBezTo>
                    <a:pt x="1497678" y="209550"/>
                    <a:pt x="1194522" y="104775"/>
                    <a:pt x="370315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</p:grpSp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219056" y="303809"/>
            <a:ext cx="8705888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 userDrawn="1">
            <p:custDataLst>
              <p:tags r:id="rId6"/>
            </p:custDataLst>
          </p:nvPr>
        </p:nvSpPr>
        <p:spPr>
          <a:xfrm>
            <a:off x="3969306" y="2919809"/>
            <a:ext cx="3411855" cy="1017746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242986" rIns="674963" anchor="ctr">
            <a:normAutofit/>
          </a:bodyPr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5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4084559" y="3573106"/>
            <a:ext cx="3181350" cy="378857"/>
          </a:xfrm>
        </p:spPr>
        <p:txBody>
          <a:bodyPr vert="horz" wrap="square" lIns="91440" tIns="45720" rIns="91440" bIns="45720" rtlCol="0">
            <a:normAutofit/>
          </a:bodyPr>
          <a:lstStyle>
            <a:lvl1pPr marL="0" indent="0" algn="l">
              <a:buNone/>
              <a:defRPr kumimoji="0" lang="zh-CN" altLang="en-US" b="0" i="0" kern="0" spc="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>
              <a:spcAft>
                <a:spcPts val="0"/>
              </a:spcAft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1"/>
            </p:custDataLst>
          </p:nvPr>
        </p:nvSpPr>
        <p:spPr>
          <a:xfrm>
            <a:off x="4084559" y="2840991"/>
            <a:ext cx="3181350" cy="544829"/>
          </a:xfrm>
        </p:spPr>
        <p:txBody>
          <a:bodyPr vert="horz" wrap="square" lIns="91440" tIns="45720" rIns="91440" bIns="45720" rtlCol="0" anchor="b" anchorCtr="0">
            <a:normAutofit/>
          </a:bodyPr>
          <a:lstStyle>
            <a:lvl1pPr>
              <a:defRPr lang="zh-CN" altLang="en-US" sz="2700" b="0" kern="0" spc="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>
              <a:lnSpc>
                <a:spcPct val="120000"/>
              </a:lnSpc>
            </a:pPr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29" name="组合 28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3" name="任意多边形: 形状 32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4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2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1626121"/>
            <a:ext cx="3962432" cy="4041680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31" name="组合 30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5" name="任意多边形: 形状 34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6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33" name="任意多边形: 形状 32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4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7" y="1000133"/>
            <a:ext cx="3962432" cy="285752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6"/>
            </p:custDataLst>
          </p:nvPr>
        </p:nvSpPr>
        <p:spPr bwMode="auto">
          <a:xfrm rot="10800000" flipV="1">
            <a:off x="7057981" y="2921795"/>
            <a:ext cx="2086018" cy="1014413"/>
          </a:xfrm>
          <a:custGeom>
            <a:avLst/>
            <a:gdLst>
              <a:gd name="connsiteX0" fmla="*/ 370315 w 2781357"/>
              <a:gd name="connsiteY0" fmla="*/ 0 h 1352550"/>
              <a:gd name="connsiteX1" fmla="*/ 68479 w 2781357"/>
              <a:gd name="connsiteY1" fmla="*/ 0 h 1352550"/>
              <a:gd name="connsiteX2" fmla="*/ 0 w 2781357"/>
              <a:gd name="connsiteY2" fmla="*/ 0 h 1352550"/>
              <a:gd name="connsiteX3" fmla="*/ 0 w 2781357"/>
              <a:gd name="connsiteY3" fmla="*/ 1352550 h 1352550"/>
              <a:gd name="connsiteX4" fmla="*/ 2781357 w 2781357"/>
              <a:gd name="connsiteY4" fmla="*/ 1352550 h 1352550"/>
              <a:gd name="connsiteX5" fmla="*/ 1912150 w 2781357"/>
              <a:gd name="connsiteY5" fmla="*/ 676275 h 1352550"/>
              <a:gd name="connsiteX6" fmla="*/ 370315 w 2781357"/>
              <a:gd name="connsiteY6" fmla="*/ 0 h 135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81357" h="1352550">
                <a:moveTo>
                  <a:pt x="370315" y="0"/>
                </a:moveTo>
                <a:cubicBezTo>
                  <a:pt x="263144" y="0"/>
                  <a:pt x="162672" y="0"/>
                  <a:pt x="68479" y="0"/>
                </a:cubicBezTo>
                <a:lnTo>
                  <a:pt x="0" y="0"/>
                </a:lnTo>
                <a:lnTo>
                  <a:pt x="0" y="1352550"/>
                </a:lnTo>
                <a:lnTo>
                  <a:pt x="2781357" y="1352550"/>
                </a:lnTo>
                <a:cubicBezTo>
                  <a:pt x="2781357" y="1352550"/>
                  <a:pt x="2328990" y="1143000"/>
                  <a:pt x="1912150" y="676275"/>
                </a:cubicBezTo>
                <a:cubicBezTo>
                  <a:pt x="1497678" y="209550"/>
                  <a:pt x="1194522" y="104775"/>
                  <a:pt x="370315" y="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35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28" name="组合 27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2" name="任意多边形: 形状 31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3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30" name="任意多边形: 形状 29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1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@Copyright by Yichun Zhang, Zhenlong Zheng and Hai Lin, Department of Finance, Xiamen University, 2007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57DDA-51C8-4790-81CE-36EF97B4D7F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22" name="组合 21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0" name="任意多边形: 形状 29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1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28" name="任意多边形: 形状 27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29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21" name="组合 20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0" name="任意多边形: 形状 29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1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28" name="任意多边形: 形状 27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29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02447" y="1626121"/>
            <a:ext cx="8139178" cy="404168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7999"/>
            <a:chOff x="0" y="0"/>
            <a:chExt cx="12192000" cy="6857999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1900407" y="0"/>
              <a:ext cx="10291593" cy="1352550"/>
              <a:chOff x="1900407" y="0"/>
              <a:chExt cx="10291593" cy="1352550"/>
            </a:xfrm>
          </p:grpSpPr>
          <p:sp>
            <p:nvSpPr>
              <p:cNvPr id="19" name="Freeform 5"/>
              <p:cNvSpPr/>
              <p:nvPr userDrawn="1">
                <p:custDataLst>
                  <p:tags r:id="rId3"/>
                </p:custDataLst>
              </p:nvPr>
            </p:nvSpPr>
            <p:spPr bwMode="auto">
              <a:xfrm>
                <a:off x="1900407" y="0"/>
                <a:ext cx="7271020" cy="135255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20" name="任意多边形: 形状 19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5558007" y="0"/>
                <a:ext cx="6633993" cy="1352550"/>
              </a:xfrm>
              <a:custGeom>
                <a:avLst/>
                <a:gdLst>
                  <a:gd name="connsiteX0" fmla="*/ 0 w 6633993"/>
                  <a:gd name="connsiteY0" fmla="*/ 0 h 1337310"/>
                  <a:gd name="connsiteX1" fmla="*/ 2766843 w 6633993"/>
                  <a:gd name="connsiteY1" fmla="*/ 0 h 1337310"/>
                  <a:gd name="connsiteX2" fmla="*/ 3084979 w 6633993"/>
                  <a:gd name="connsiteY2" fmla="*/ 0 h 1337310"/>
                  <a:gd name="connsiteX3" fmla="*/ 6633993 w 6633993"/>
                  <a:gd name="connsiteY3" fmla="*/ 0 h 1337310"/>
                  <a:gd name="connsiteX4" fmla="*/ 6633993 w 6633993"/>
                  <a:gd name="connsiteY4" fmla="*/ 1337310 h 1337310"/>
                  <a:gd name="connsiteX5" fmla="*/ 3084979 w 6633993"/>
                  <a:gd name="connsiteY5" fmla="*/ 1337310 h 1337310"/>
                  <a:gd name="connsiteX6" fmla="*/ 2766843 w 6633993"/>
                  <a:gd name="connsiteY6" fmla="*/ 1337310 h 1337310"/>
                  <a:gd name="connsiteX7" fmla="*/ 2344719 w 6633993"/>
                  <a:gd name="connsiteY7" fmla="*/ 1337310 h 1337310"/>
                  <a:gd name="connsiteX8" fmla="*/ 2340024 w 6633993"/>
                  <a:gd name="connsiteY8" fmla="*/ 1335015 h 1337310"/>
                  <a:gd name="connsiteX9" fmla="*/ 1492094 w 6633993"/>
                  <a:gd name="connsiteY9" fmla="*/ 668655 h 1337310"/>
                  <a:gd name="connsiteX10" fmla="*/ 231793 w 6633993"/>
                  <a:gd name="connsiteY10" fmla="*/ 32378 h 1337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3993" h="1337310">
                    <a:moveTo>
                      <a:pt x="0" y="0"/>
                    </a:moveTo>
                    <a:lnTo>
                      <a:pt x="2766843" y="0"/>
                    </a:lnTo>
                    <a:lnTo>
                      <a:pt x="3084979" y="0"/>
                    </a:lnTo>
                    <a:lnTo>
                      <a:pt x="6633993" y="0"/>
                    </a:lnTo>
                    <a:lnTo>
                      <a:pt x="6633993" y="1337310"/>
                    </a:lnTo>
                    <a:lnTo>
                      <a:pt x="3084979" y="1337310"/>
                    </a:lnTo>
                    <a:lnTo>
                      <a:pt x="2766843" y="1337310"/>
                    </a:lnTo>
                    <a:lnTo>
                      <a:pt x="2344719" y="1337310"/>
                    </a:lnTo>
                    <a:lnTo>
                      <a:pt x="2340024" y="1335015"/>
                    </a:lnTo>
                    <a:cubicBezTo>
                      <a:pt x="2247626" y="1288524"/>
                      <a:pt x="1855330" y="1077040"/>
                      <a:pt x="1492094" y="668655"/>
                    </a:cubicBezTo>
                    <a:cubicBezTo>
                      <a:pt x="1126782" y="260271"/>
                      <a:pt x="848646" y="129005"/>
                      <a:pt x="231793" y="3237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16" name="组合 15"/>
            <p:cNvGrpSpPr/>
            <p:nvPr userDrawn="1"/>
          </p:nvGrpSpPr>
          <p:grpSpPr>
            <a:xfrm rot="10800000">
              <a:off x="0" y="5505449"/>
              <a:ext cx="10291593" cy="1352550"/>
              <a:chOff x="1900407" y="0"/>
              <a:chExt cx="10291593" cy="1352550"/>
            </a:xfrm>
          </p:grpSpPr>
          <p:sp>
            <p:nvSpPr>
              <p:cNvPr id="17" name="Freeform 5"/>
              <p:cNvSpPr/>
              <p:nvPr userDrawn="1">
                <p:custDataLst>
                  <p:tags r:id="rId5"/>
                </p:custDataLst>
              </p:nvPr>
            </p:nvSpPr>
            <p:spPr bwMode="auto">
              <a:xfrm>
                <a:off x="1900407" y="0"/>
                <a:ext cx="7271020" cy="135255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8" name="任意多边形: 形状 17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5558007" y="0"/>
                <a:ext cx="6633993" cy="1352550"/>
              </a:xfrm>
              <a:custGeom>
                <a:avLst/>
                <a:gdLst>
                  <a:gd name="connsiteX0" fmla="*/ 0 w 6633993"/>
                  <a:gd name="connsiteY0" fmla="*/ 0 h 1337310"/>
                  <a:gd name="connsiteX1" fmla="*/ 2766843 w 6633993"/>
                  <a:gd name="connsiteY1" fmla="*/ 0 h 1337310"/>
                  <a:gd name="connsiteX2" fmla="*/ 3084979 w 6633993"/>
                  <a:gd name="connsiteY2" fmla="*/ 0 h 1337310"/>
                  <a:gd name="connsiteX3" fmla="*/ 6633993 w 6633993"/>
                  <a:gd name="connsiteY3" fmla="*/ 0 h 1337310"/>
                  <a:gd name="connsiteX4" fmla="*/ 6633993 w 6633993"/>
                  <a:gd name="connsiteY4" fmla="*/ 1337310 h 1337310"/>
                  <a:gd name="connsiteX5" fmla="*/ 3084979 w 6633993"/>
                  <a:gd name="connsiteY5" fmla="*/ 1337310 h 1337310"/>
                  <a:gd name="connsiteX6" fmla="*/ 2766843 w 6633993"/>
                  <a:gd name="connsiteY6" fmla="*/ 1337310 h 1337310"/>
                  <a:gd name="connsiteX7" fmla="*/ 2344719 w 6633993"/>
                  <a:gd name="connsiteY7" fmla="*/ 1337310 h 1337310"/>
                  <a:gd name="connsiteX8" fmla="*/ 2340024 w 6633993"/>
                  <a:gd name="connsiteY8" fmla="*/ 1335015 h 1337310"/>
                  <a:gd name="connsiteX9" fmla="*/ 1492094 w 6633993"/>
                  <a:gd name="connsiteY9" fmla="*/ 668655 h 1337310"/>
                  <a:gd name="connsiteX10" fmla="*/ 231793 w 6633993"/>
                  <a:gd name="connsiteY10" fmla="*/ 32378 h 1337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3993" h="1337310">
                    <a:moveTo>
                      <a:pt x="0" y="0"/>
                    </a:moveTo>
                    <a:lnTo>
                      <a:pt x="2766843" y="0"/>
                    </a:lnTo>
                    <a:lnTo>
                      <a:pt x="3084979" y="0"/>
                    </a:lnTo>
                    <a:lnTo>
                      <a:pt x="6633993" y="0"/>
                    </a:lnTo>
                    <a:lnTo>
                      <a:pt x="6633993" y="1337310"/>
                    </a:lnTo>
                    <a:lnTo>
                      <a:pt x="3084979" y="1337310"/>
                    </a:lnTo>
                    <a:lnTo>
                      <a:pt x="2766843" y="1337310"/>
                    </a:lnTo>
                    <a:lnTo>
                      <a:pt x="2344719" y="1337310"/>
                    </a:lnTo>
                    <a:lnTo>
                      <a:pt x="2340024" y="1335015"/>
                    </a:lnTo>
                    <a:cubicBezTo>
                      <a:pt x="2247626" y="1288524"/>
                      <a:pt x="1855330" y="1077040"/>
                      <a:pt x="1492094" y="668655"/>
                    </a:cubicBezTo>
                    <a:cubicBezTo>
                      <a:pt x="1126782" y="260271"/>
                      <a:pt x="848646" y="129005"/>
                      <a:pt x="231793" y="3237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0"/>
              </a:p>
            </p:txBody>
          </p:sp>
        </p:grpSp>
      </p:grp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idx="13" hasCustomPrompt="1"/>
            <p:custDataLst>
              <p:tags r:id="rId10"/>
            </p:custDataLst>
          </p:nvPr>
        </p:nvSpPr>
        <p:spPr>
          <a:xfrm>
            <a:off x="2152009" y="2627551"/>
            <a:ext cx="4839982" cy="1049179"/>
          </a:xfrm>
        </p:spPr>
        <p:txBody>
          <a:bodyPr vert="horz" wrap="square" lIns="91440" tIns="45720" rIns="91440" bIns="45720" rtlCol="0" anchor="b" anchorCtr="0">
            <a:normAutofit/>
          </a:bodyPr>
          <a:lstStyle>
            <a:lvl1pPr algn="dist">
              <a:defRPr lang="zh-CN" altLang="en-US" sz="6000" b="0" spc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idx="14" hasCustomPrompt="1"/>
            <p:custDataLst>
              <p:tags r:id="rId11"/>
            </p:custDataLst>
          </p:nvPr>
        </p:nvSpPr>
        <p:spPr>
          <a:xfrm>
            <a:off x="2152009" y="4125495"/>
            <a:ext cx="4839982" cy="488985"/>
          </a:xfrm>
        </p:spPr>
        <p:txBody>
          <a:bodyPr vert="horz" wrap="square" lIns="91440" tIns="45720" rIns="91440" bIns="45720" rtlCol="0" anchor="t" anchorCtr="0">
            <a:normAutofit/>
          </a:bodyPr>
          <a:lstStyle>
            <a:lvl1pPr marL="0" indent="0" algn="ctr">
              <a:buNone/>
              <a:defRPr lang="zh-CN" altLang="en-US" sz="15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228600" lvl="0" indent="-228600" algn="ctr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>
            <p:custDataLst>
              <p:tags r:id="rId2"/>
            </p:custDataLst>
          </p:nvPr>
        </p:nvGrpSpPr>
        <p:grpSpPr>
          <a:xfrm rot="0">
            <a:off x="98108" y="126683"/>
            <a:ext cx="468154" cy="120015"/>
            <a:chOff x="131041" y="6019911"/>
            <a:chExt cx="624118" cy="144389"/>
          </a:xfrm>
        </p:grpSpPr>
        <p:sp>
          <p:nvSpPr>
            <p:cNvPr id="30" name="任意多边形: 形状 29"/>
            <p:cNvSpPr/>
            <p:nvPr>
              <p:custDataLst>
                <p:tags r:id="rId3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31" name="Freeform 5"/>
            <p:cNvSpPr/>
            <p:nvPr>
              <p:custDataLst>
                <p:tags r:id="rId4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22" name="组合 21"/>
          <p:cNvGrpSpPr/>
          <p:nvPr userDrawn="1">
            <p:custDataLst>
              <p:tags r:id="rId5"/>
            </p:custDataLst>
          </p:nvPr>
        </p:nvGrpSpPr>
        <p:grpSpPr>
          <a:xfrm rot="10800000">
            <a:off x="8577739" y="126047"/>
            <a:ext cx="468154" cy="120015"/>
            <a:chOff x="131041" y="6019911"/>
            <a:chExt cx="624118" cy="144389"/>
          </a:xfrm>
        </p:grpSpPr>
        <p:sp>
          <p:nvSpPr>
            <p:cNvPr id="28" name="任意多边形: 形状 27"/>
            <p:cNvSpPr/>
            <p:nvPr>
              <p:custDataLst>
                <p:tags r:id="rId6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9" name="Freeform 5"/>
            <p:cNvSpPr/>
            <p:nvPr>
              <p:custDataLst>
                <p:tags r:id="rId7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6"/>
            <a:ext cx="8139178" cy="33147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 rot="0">
            <a:off x="98108" y="126683"/>
            <a:ext cx="468154" cy="120015"/>
            <a:chOff x="131041" y="6019911"/>
            <a:chExt cx="624118" cy="144389"/>
          </a:xfrm>
        </p:grpSpPr>
        <p:sp>
          <p:nvSpPr>
            <p:cNvPr id="20" name="任意多边形: 形状 19"/>
            <p:cNvSpPr/>
            <p:nvPr>
              <p:custDataLst>
                <p:tags r:id="rId3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1" name="Freeform 5"/>
            <p:cNvSpPr/>
            <p:nvPr>
              <p:custDataLst>
                <p:tags r:id="rId4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5"/>
            </p:custDataLst>
          </p:nvPr>
        </p:nvGrpSpPr>
        <p:grpSpPr>
          <a:xfrm rot="10800000">
            <a:off x="8577739" y="126047"/>
            <a:ext cx="468154" cy="120015"/>
            <a:chOff x="131041" y="6019911"/>
            <a:chExt cx="624118" cy="144389"/>
          </a:xfrm>
        </p:grpSpPr>
        <p:sp>
          <p:nvSpPr>
            <p:cNvPr id="18" name="任意多边形: 形状 17"/>
            <p:cNvSpPr/>
            <p:nvPr>
              <p:custDataLst>
                <p:tags r:id="rId6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19" name="Freeform 5"/>
            <p:cNvSpPr/>
            <p:nvPr>
              <p:custDataLst>
                <p:tags r:id="rId7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219056" y="303809"/>
            <a:ext cx="8705888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wrap="square" anchor="ctr">
            <a:norm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8452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wrap="square" anchor="ctr" anchorCtr="0">
            <a:normAutofit/>
          </a:bodyPr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 rot="10800000">
            <a:off x="8577631" y="126125"/>
            <a:ext cx="468089" cy="119846"/>
            <a:chOff x="131041" y="6019911"/>
            <a:chExt cx="624118" cy="144389"/>
          </a:xfrm>
        </p:grpSpPr>
        <p:sp>
          <p:nvSpPr>
            <p:cNvPr id="15" name="任意多边形: 形状 14"/>
            <p:cNvSpPr/>
            <p:nvPr>
              <p:custDataLst>
                <p:tags r:id="rId10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16" name="Freeform 5"/>
            <p:cNvSpPr/>
            <p:nvPr>
              <p:custDataLst>
                <p:tags r:id="rId11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17" name="组合 16"/>
          <p:cNvGrpSpPr/>
          <p:nvPr userDrawn="1">
            <p:custDataLst>
              <p:tags r:id="rId3"/>
            </p:custDataLst>
          </p:nvPr>
        </p:nvGrpSpPr>
        <p:grpSpPr>
          <a:xfrm rot="0">
            <a:off x="98108" y="126683"/>
            <a:ext cx="468154" cy="120015"/>
            <a:chOff x="131041" y="6019911"/>
            <a:chExt cx="624118" cy="144389"/>
          </a:xfrm>
        </p:grpSpPr>
        <p:sp>
          <p:nvSpPr>
            <p:cNvPr id="21" name="任意多边形: 形状 20"/>
            <p:cNvSpPr/>
            <p:nvPr>
              <p:custDataLst>
                <p:tags r:id="rId4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3" name="Freeform 5"/>
            <p:cNvSpPr/>
            <p:nvPr>
              <p:custDataLst>
                <p:tags r:id="rId5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 rot="10800000">
            <a:off x="8577739" y="126047"/>
            <a:ext cx="468154" cy="120015"/>
            <a:chOff x="131041" y="6019911"/>
            <a:chExt cx="624118" cy="144389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0" name="Freeform 5"/>
            <p:cNvSpPr/>
            <p:nvPr>
              <p:custDataLst>
                <p:tags r:id="rId8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9000" y="859500"/>
            <a:ext cx="8232300" cy="469800"/>
          </a:xfrm>
        </p:spPr>
        <p:txBody>
          <a:bodyPr wrap="square" anchor="ctr">
            <a:normAutofit/>
          </a:bodyPr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459000" y="1763100"/>
            <a:ext cx="8231981" cy="621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59581" y="3236850"/>
            <a:ext cx="8224200" cy="25731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9144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17" name="组合 16"/>
          <p:cNvGrpSpPr/>
          <p:nvPr userDrawn="1">
            <p:custDataLst>
              <p:tags r:id="rId3"/>
            </p:custDataLst>
          </p:nvPr>
        </p:nvGrpSpPr>
        <p:grpSpPr>
          <a:xfrm rot="0">
            <a:off x="98108" y="126683"/>
            <a:ext cx="468154" cy="120015"/>
            <a:chOff x="131041" y="6019911"/>
            <a:chExt cx="624118" cy="144389"/>
          </a:xfrm>
        </p:grpSpPr>
        <p:sp>
          <p:nvSpPr>
            <p:cNvPr id="21" name="任意多边形: 形状 20"/>
            <p:cNvSpPr/>
            <p:nvPr>
              <p:custDataLst>
                <p:tags r:id="rId4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3" name="Freeform 5"/>
            <p:cNvSpPr/>
            <p:nvPr>
              <p:custDataLst>
                <p:tags r:id="rId5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 rot="10800000">
            <a:off x="8577739" y="126047"/>
            <a:ext cx="468154" cy="120015"/>
            <a:chOff x="131041" y="6019911"/>
            <a:chExt cx="624118" cy="144389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0" name="Freeform 5"/>
            <p:cNvSpPr/>
            <p:nvPr>
              <p:custDataLst>
                <p:tags r:id="rId8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3600" y="740250"/>
            <a:ext cx="8232300" cy="423900"/>
          </a:xfrm>
        </p:spPr>
        <p:txBody>
          <a:bodyPr wrap="square" anchor="ctr" anchorCtr="0">
            <a:normAutofit/>
          </a:bodyPr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53628" y="2082600"/>
            <a:ext cx="8243100" cy="2408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445500" y="5306850"/>
            <a:ext cx="8251200" cy="7587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24" name="组合 23"/>
          <p:cNvGrpSpPr/>
          <p:nvPr userDrawn="1">
            <p:custDataLst>
              <p:tags r:id="rId3"/>
            </p:custDataLst>
          </p:nvPr>
        </p:nvGrpSpPr>
        <p:grpSpPr>
          <a:xfrm rot="0">
            <a:off x="98108" y="6560502"/>
            <a:ext cx="468154" cy="120015"/>
            <a:chOff x="131041" y="6019911"/>
            <a:chExt cx="624118" cy="144389"/>
          </a:xfrm>
        </p:grpSpPr>
        <p:sp>
          <p:nvSpPr>
            <p:cNvPr id="28" name="任意多边形: 形状 27"/>
            <p:cNvSpPr/>
            <p:nvPr>
              <p:custDataLst>
                <p:tags r:id="rId4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9" name="Freeform 5"/>
            <p:cNvSpPr/>
            <p:nvPr>
              <p:custDataLst>
                <p:tags r:id="rId5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25" name="组合 24"/>
          <p:cNvGrpSpPr/>
          <p:nvPr userDrawn="1">
            <p:custDataLst>
              <p:tags r:id="rId6"/>
            </p:custDataLst>
          </p:nvPr>
        </p:nvGrpSpPr>
        <p:grpSpPr>
          <a:xfrm rot="10800000">
            <a:off x="8577739" y="6560502"/>
            <a:ext cx="468154" cy="120015"/>
            <a:chOff x="131041" y="6019911"/>
            <a:chExt cx="624118" cy="144389"/>
          </a:xfrm>
        </p:grpSpPr>
        <p:sp>
          <p:nvSpPr>
            <p:cNvPr id="26" name="任意多边形: 形状 25"/>
            <p:cNvSpPr/>
            <p:nvPr>
              <p:custDataLst>
                <p:tags r:id="rId7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7" name="Freeform 5"/>
            <p:cNvSpPr/>
            <p:nvPr>
              <p:custDataLst>
                <p:tags r:id="rId8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34700" y="292846"/>
            <a:ext cx="8278200" cy="33147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34700" y="2025000"/>
            <a:ext cx="4006800" cy="217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681800" y="2025000"/>
            <a:ext cx="4025700" cy="217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429300" y="4914450"/>
            <a:ext cx="4006800" cy="585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4689900" y="4910850"/>
            <a:ext cx="4025700" cy="585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572518"/>
            <a:ext cx="9144000" cy="3712964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22" name="组合 21"/>
          <p:cNvGrpSpPr/>
          <p:nvPr userDrawn="1">
            <p:custDataLst>
              <p:tags r:id="rId3"/>
            </p:custDataLst>
          </p:nvPr>
        </p:nvGrpSpPr>
        <p:grpSpPr>
          <a:xfrm rot="0">
            <a:off x="98108" y="6431201"/>
            <a:ext cx="740093" cy="186214"/>
            <a:chOff x="131041" y="6022293"/>
            <a:chExt cx="624118" cy="142009"/>
          </a:xfrm>
        </p:grpSpPr>
        <p:sp>
          <p:nvSpPr>
            <p:cNvPr id="27" name="任意多边形: 形状 26"/>
            <p:cNvSpPr/>
            <p:nvPr>
              <p:custDataLst>
                <p:tags r:id="rId4"/>
              </p:custDataLst>
            </p:nvPr>
          </p:nvSpPr>
          <p:spPr bwMode="auto">
            <a:xfrm>
              <a:off x="131041" y="6022295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8" name="Freeform 5"/>
            <p:cNvSpPr/>
            <p:nvPr>
              <p:custDataLst>
                <p:tags r:id="rId5"/>
              </p:custDataLst>
            </p:nvPr>
          </p:nvSpPr>
          <p:spPr bwMode="auto">
            <a:xfrm>
              <a:off x="277969" y="6022293"/>
              <a:ext cx="477190" cy="142007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23" name="组合 22"/>
          <p:cNvGrpSpPr/>
          <p:nvPr userDrawn="1">
            <p:custDataLst>
              <p:tags r:id="rId6"/>
            </p:custDataLst>
          </p:nvPr>
        </p:nvGrpSpPr>
        <p:grpSpPr>
          <a:xfrm rot="10800000">
            <a:off x="8305800" y="6426121"/>
            <a:ext cx="740093" cy="186214"/>
            <a:chOff x="131041" y="6022283"/>
            <a:chExt cx="624118" cy="142016"/>
          </a:xfrm>
        </p:grpSpPr>
        <p:sp>
          <p:nvSpPr>
            <p:cNvPr id="24" name="任意多边形: 形状 23"/>
            <p:cNvSpPr/>
            <p:nvPr>
              <p:custDataLst>
                <p:tags r:id="rId7"/>
              </p:custDataLst>
            </p:nvPr>
          </p:nvSpPr>
          <p:spPr bwMode="auto">
            <a:xfrm>
              <a:off x="131041" y="602228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5" name="Freeform 5"/>
            <p:cNvSpPr/>
            <p:nvPr>
              <p:custDataLst>
                <p:tags r:id="rId8"/>
              </p:custDataLst>
            </p:nvPr>
          </p:nvSpPr>
          <p:spPr bwMode="auto">
            <a:xfrm>
              <a:off x="277969" y="6022292"/>
              <a:ext cx="477190" cy="142007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wrap="square" anchor="b">
            <a:normAutofit/>
          </a:bodyPr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@Copyright by Yichun Zhang, Zhenlong Zheng and Hai Lin, Department of Finance, Xiamen University, 2007</a:t>
            </a: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2D283-C1D8-4144-9EFB-0A6102372CD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7999"/>
            <a:chOff x="0" y="0"/>
            <a:chExt cx="12192000" cy="685799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900407" y="0"/>
              <a:ext cx="10291593" cy="1352550"/>
              <a:chOff x="1900407" y="0"/>
              <a:chExt cx="10291593" cy="1352550"/>
            </a:xfrm>
          </p:grpSpPr>
          <p:sp>
            <p:nvSpPr>
              <p:cNvPr id="15" name="Freeform 5"/>
              <p:cNvSpPr/>
              <p:nvPr userDrawn="1">
                <p:custDataLst>
                  <p:tags r:id="rId3"/>
                </p:custDataLst>
              </p:nvPr>
            </p:nvSpPr>
            <p:spPr bwMode="auto">
              <a:xfrm>
                <a:off x="1900407" y="0"/>
                <a:ext cx="7271020" cy="135255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9" name="任意多边形: 形状 18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5558007" y="0"/>
                <a:ext cx="6633993" cy="1352550"/>
              </a:xfrm>
              <a:custGeom>
                <a:avLst/>
                <a:gdLst>
                  <a:gd name="connsiteX0" fmla="*/ 0 w 6633993"/>
                  <a:gd name="connsiteY0" fmla="*/ 0 h 1337310"/>
                  <a:gd name="connsiteX1" fmla="*/ 2766843 w 6633993"/>
                  <a:gd name="connsiteY1" fmla="*/ 0 h 1337310"/>
                  <a:gd name="connsiteX2" fmla="*/ 3084979 w 6633993"/>
                  <a:gd name="connsiteY2" fmla="*/ 0 h 1337310"/>
                  <a:gd name="connsiteX3" fmla="*/ 6633993 w 6633993"/>
                  <a:gd name="connsiteY3" fmla="*/ 0 h 1337310"/>
                  <a:gd name="connsiteX4" fmla="*/ 6633993 w 6633993"/>
                  <a:gd name="connsiteY4" fmla="*/ 1337310 h 1337310"/>
                  <a:gd name="connsiteX5" fmla="*/ 3084979 w 6633993"/>
                  <a:gd name="connsiteY5" fmla="*/ 1337310 h 1337310"/>
                  <a:gd name="connsiteX6" fmla="*/ 2766843 w 6633993"/>
                  <a:gd name="connsiteY6" fmla="*/ 1337310 h 1337310"/>
                  <a:gd name="connsiteX7" fmla="*/ 2344719 w 6633993"/>
                  <a:gd name="connsiteY7" fmla="*/ 1337310 h 1337310"/>
                  <a:gd name="connsiteX8" fmla="*/ 2340024 w 6633993"/>
                  <a:gd name="connsiteY8" fmla="*/ 1335015 h 1337310"/>
                  <a:gd name="connsiteX9" fmla="*/ 1492094 w 6633993"/>
                  <a:gd name="connsiteY9" fmla="*/ 668655 h 1337310"/>
                  <a:gd name="connsiteX10" fmla="*/ 231793 w 6633993"/>
                  <a:gd name="connsiteY10" fmla="*/ 32378 h 1337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3993" h="1337310">
                    <a:moveTo>
                      <a:pt x="0" y="0"/>
                    </a:moveTo>
                    <a:lnTo>
                      <a:pt x="2766843" y="0"/>
                    </a:lnTo>
                    <a:lnTo>
                      <a:pt x="3084979" y="0"/>
                    </a:lnTo>
                    <a:lnTo>
                      <a:pt x="6633993" y="0"/>
                    </a:lnTo>
                    <a:lnTo>
                      <a:pt x="6633993" y="1337310"/>
                    </a:lnTo>
                    <a:lnTo>
                      <a:pt x="3084979" y="1337310"/>
                    </a:lnTo>
                    <a:lnTo>
                      <a:pt x="2766843" y="1337310"/>
                    </a:lnTo>
                    <a:lnTo>
                      <a:pt x="2344719" y="1337310"/>
                    </a:lnTo>
                    <a:lnTo>
                      <a:pt x="2340024" y="1335015"/>
                    </a:lnTo>
                    <a:cubicBezTo>
                      <a:pt x="2247626" y="1288524"/>
                      <a:pt x="1855330" y="1077040"/>
                      <a:pt x="1492094" y="668655"/>
                    </a:cubicBezTo>
                    <a:cubicBezTo>
                      <a:pt x="1126782" y="260271"/>
                      <a:pt x="848646" y="129005"/>
                      <a:pt x="231793" y="3237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 rot="10800000">
              <a:off x="0" y="5505449"/>
              <a:ext cx="10291593" cy="1352550"/>
              <a:chOff x="1900407" y="0"/>
              <a:chExt cx="10291593" cy="1352550"/>
            </a:xfrm>
          </p:grpSpPr>
          <p:sp>
            <p:nvSpPr>
              <p:cNvPr id="21" name="Freeform 5"/>
              <p:cNvSpPr/>
              <p:nvPr userDrawn="1">
                <p:custDataLst>
                  <p:tags r:id="rId5"/>
                </p:custDataLst>
              </p:nvPr>
            </p:nvSpPr>
            <p:spPr bwMode="auto">
              <a:xfrm>
                <a:off x="1900407" y="0"/>
                <a:ext cx="7271020" cy="135255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27" name="任意多边形: 形状 26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5558007" y="0"/>
                <a:ext cx="6633993" cy="1352550"/>
              </a:xfrm>
              <a:custGeom>
                <a:avLst/>
                <a:gdLst>
                  <a:gd name="connsiteX0" fmla="*/ 0 w 6633993"/>
                  <a:gd name="connsiteY0" fmla="*/ 0 h 1337310"/>
                  <a:gd name="connsiteX1" fmla="*/ 2766843 w 6633993"/>
                  <a:gd name="connsiteY1" fmla="*/ 0 h 1337310"/>
                  <a:gd name="connsiteX2" fmla="*/ 3084979 w 6633993"/>
                  <a:gd name="connsiteY2" fmla="*/ 0 h 1337310"/>
                  <a:gd name="connsiteX3" fmla="*/ 6633993 w 6633993"/>
                  <a:gd name="connsiteY3" fmla="*/ 0 h 1337310"/>
                  <a:gd name="connsiteX4" fmla="*/ 6633993 w 6633993"/>
                  <a:gd name="connsiteY4" fmla="*/ 1337310 h 1337310"/>
                  <a:gd name="connsiteX5" fmla="*/ 3084979 w 6633993"/>
                  <a:gd name="connsiteY5" fmla="*/ 1337310 h 1337310"/>
                  <a:gd name="connsiteX6" fmla="*/ 2766843 w 6633993"/>
                  <a:gd name="connsiteY6" fmla="*/ 1337310 h 1337310"/>
                  <a:gd name="connsiteX7" fmla="*/ 2344719 w 6633993"/>
                  <a:gd name="connsiteY7" fmla="*/ 1337310 h 1337310"/>
                  <a:gd name="connsiteX8" fmla="*/ 2340024 w 6633993"/>
                  <a:gd name="connsiteY8" fmla="*/ 1335015 h 1337310"/>
                  <a:gd name="connsiteX9" fmla="*/ 1492094 w 6633993"/>
                  <a:gd name="connsiteY9" fmla="*/ 668655 h 1337310"/>
                  <a:gd name="connsiteX10" fmla="*/ 231793 w 6633993"/>
                  <a:gd name="connsiteY10" fmla="*/ 32378 h 1337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3993" h="1337310">
                    <a:moveTo>
                      <a:pt x="0" y="0"/>
                    </a:moveTo>
                    <a:lnTo>
                      <a:pt x="2766843" y="0"/>
                    </a:lnTo>
                    <a:lnTo>
                      <a:pt x="3084979" y="0"/>
                    </a:lnTo>
                    <a:lnTo>
                      <a:pt x="6633993" y="0"/>
                    </a:lnTo>
                    <a:lnTo>
                      <a:pt x="6633993" y="1337310"/>
                    </a:lnTo>
                    <a:lnTo>
                      <a:pt x="3084979" y="1337310"/>
                    </a:lnTo>
                    <a:lnTo>
                      <a:pt x="2766843" y="1337310"/>
                    </a:lnTo>
                    <a:lnTo>
                      <a:pt x="2344719" y="1337310"/>
                    </a:lnTo>
                    <a:lnTo>
                      <a:pt x="2340024" y="1335015"/>
                    </a:lnTo>
                    <a:cubicBezTo>
                      <a:pt x="2247626" y="1288524"/>
                      <a:pt x="1855330" y="1077040"/>
                      <a:pt x="1492094" y="668655"/>
                    </a:cubicBezTo>
                    <a:cubicBezTo>
                      <a:pt x="1126782" y="260271"/>
                      <a:pt x="848646" y="129005"/>
                      <a:pt x="231793" y="3237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0"/>
              </a:p>
            </p:txBody>
          </p:sp>
        </p:grpSp>
      </p:grp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 userDrawn="1">
            <p:ph type="ctrTitle" idx="13" hasCustomPrompt="1"/>
            <p:custDataLst>
              <p:tags r:id="rId10"/>
            </p:custDataLst>
          </p:nvPr>
        </p:nvSpPr>
        <p:spPr>
          <a:xfrm>
            <a:off x="2190393" y="2869645"/>
            <a:ext cx="4762500" cy="912971"/>
          </a:xfrm>
        </p:spPr>
        <p:txBody>
          <a:bodyPr vert="horz" wrap="square" lIns="91440" tIns="45720" rIns="91440" bIns="45720" rtlCol="0" anchor="t" anchorCtr="0">
            <a:normAutofit/>
          </a:bodyPr>
          <a:lstStyle>
            <a:lvl1pPr algn="dist">
              <a:defRPr lang="zh-CN" altLang="en-US" sz="5400" b="0" spc="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4" hasCustomPrompt="1"/>
            <p:custDataLst>
              <p:tags r:id="rId11"/>
            </p:custDataLst>
          </p:nvPr>
        </p:nvSpPr>
        <p:spPr>
          <a:xfrm>
            <a:off x="5437942" y="4408806"/>
            <a:ext cx="1458278" cy="306705"/>
          </a:xfrm>
        </p:spPr>
        <p:txBody>
          <a:bodyPr vert="horz" wrap="square" lIns="91440" tIns="45720" rIns="91440" bIns="45720" rtlCol="0" anchor="ctr">
            <a:normAutofit/>
          </a:bodyPr>
          <a:lstStyle>
            <a:lvl1pPr marL="0" indent="0" algn="r">
              <a:buNone/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 algn="r"/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 userDrawn="1">
            <p:ph type="body" sz="quarter" idx="15" hasCustomPrompt="1"/>
            <p:custDataLst>
              <p:tags r:id="rId12"/>
            </p:custDataLst>
          </p:nvPr>
        </p:nvSpPr>
        <p:spPr>
          <a:xfrm>
            <a:off x="2247066" y="4408806"/>
            <a:ext cx="1458278" cy="30670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marL="0" indent="0" algn="l">
              <a:buNone/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/>
            <a:r>
              <a:rPr lang="zh-CN" altLang="en-US"/>
              <a:t>编辑文本</a:t>
            </a:r>
            <a:endParaRPr lang="zh-CN" altLang="en-US"/>
          </a:p>
        </p:txBody>
      </p:sp>
      <p:cxnSp>
        <p:nvCxnSpPr>
          <p:cNvPr id="9" name="直接连接符 8"/>
          <p:cNvCxnSpPr/>
          <p:nvPr userDrawn="1">
            <p:custDataLst>
              <p:tags r:id="rId13"/>
            </p:custDataLst>
          </p:nvPr>
        </p:nvCxnSpPr>
        <p:spPr>
          <a:xfrm>
            <a:off x="2246829" y="4129088"/>
            <a:ext cx="464962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副标题 5"/>
          <p:cNvSpPr>
            <a:spLocks noGrp="1"/>
          </p:cNvSpPr>
          <p:nvPr userDrawn="1">
            <p:ph type="subTitle" sz="quarter" idx="16" hasCustomPrompt="1"/>
            <p:custDataLst>
              <p:tags r:id="rId14"/>
            </p:custDataLst>
          </p:nvPr>
        </p:nvSpPr>
        <p:spPr>
          <a:xfrm>
            <a:off x="2190632" y="2122091"/>
            <a:ext cx="4762976" cy="336709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/>
          </a:bodyPr>
          <a:lstStyle>
            <a:lvl1pPr marL="0" indent="0" algn="dist">
              <a:buNone/>
              <a:defRPr lang="zh-CN" altLang="en-US" sz="1500" spc="20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228600" lvl="0" indent="-228600" algn="dist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29" name="组合 28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3" name="任意多边形: 形状 32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4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2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0" y="2921794"/>
            <a:ext cx="9143999" cy="1014413"/>
            <a:chOff x="0" y="2752725"/>
            <a:chExt cx="12191998" cy="1352551"/>
          </a:xfrm>
        </p:grpSpPr>
        <p:sp>
          <p:nvSpPr>
            <p:cNvPr id="14" name="任意多边形: 形状 13"/>
            <p:cNvSpPr/>
            <p:nvPr userDrawn="1">
              <p:custDataLst>
                <p:tags r:id="rId3"/>
              </p:custDataLst>
            </p:nvPr>
          </p:nvSpPr>
          <p:spPr bwMode="auto">
            <a:xfrm rot="10800000" flipV="1">
              <a:off x="9410641" y="2752726"/>
              <a:ext cx="2781357" cy="1352550"/>
            </a:xfrm>
            <a:custGeom>
              <a:avLst/>
              <a:gdLst>
                <a:gd name="connsiteX0" fmla="*/ 370315 w 2781357"/>
                <a:gd name="connsiteY0" fmla="*/ 0 h 1352550"/>
                <a:gd name="connsiteX1" fmla="*/ 68479 w 2781357"/>
                <a:gd name="connsiteY1" fmla="*/ 0 h 1352550"/>
                <a:gd name="connsiteX2" fmla="*/ 0 w 2781357"/>
                <a:gd name="connsiteY2" fmla="*/ 0 h 1352550"/>
                <a:gd name="connsiteX3" fmla="*/ 0 w 2781357"/>
                <a:gd name="connsiteY3" fmla="*/ 1352550 h 1352550"/>
                <a:gd name="connsiteX4" fmla="*/ 2781357 w 2781357"/>
                <a:gd name="connsiteY4" fmla="*/ 1352550 h 1352550"/>
                <a:gd name="connsiteX5" fmla="*/ 1912150 w 2781357"/>
                <a:gd name="connsiteY5" fmla="*/ 676275 h 1352550"/>
                <a:gd name="connsiteX6" fmla="*/ 370315 w 2781357"/>
                <a:gd name="connsiteY6" fmla="*/ 0 h 135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1357" h="1352550">
                  <a:moveTo>
                    <a:pt x="370315" y="0"/>
                  </a:moveTo>
                  <a:cubicBezTo>
                    <a:pt x="263144" y="0"/>
                    <a:pt x="162672" y="0"/>
                    <a:pt x="68479" y="0"/>
                  </a:cubicBezTo>
                  <a:lnTo>
                    <a:pt x="0" y="0"/>
                  </a:lnTo>
                  <a:lnTo>
                    <a:pt x="0" y="1352550"/>
                  </a:lnTo>
                  <a:lnTo>
                    <a:pt x="2781357" y="1352550"/>
                  </a:lnTo>
                  <a:cubicBezTo>
                    <a:pt x="2781357" y="1352550"/>
                    <a:pt x="2328990" y="1143000"/>
                    <a:pt x="1912150" y="676275"/>
                  </a:cubicBezTo>
                  <a:cubicBezTo>
                    <a:pt x="1497678" y="209550"/>
                    <a:pt x="1194522" y="104775"/>
                    <a:pt x="370315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15" name="任意多边形: 形状 14"/>
            <p:cNvSpPr/>
            <p:nvPr userDrawn="1">
              <p:custDataLst>
                <p:tags r:id="rId4"/>
              </p:custDataLst>
            </p:nvPr>
          </p:nvSpPr>
          <p:spPr bwMode="auto">
            <a:xfrm flipV="1">
              <a:off x="0" y="2752725"/>
              <a:ext cx="2781357" cy="1352550"/>
            </a:xfrm>
            <a:custGeom>
              <a:avLst/>
              <a:gdLst>
                <a:gd name="connsiteX0" fmla="*/ 370315 w 2781357"/>
                <a:gd name="connsiteY0" fmla="*/ 0 h 1352550"/>
                <a:gd name="connsiteX1" fmla="*/ 68479 w 2781357"/>
                <a:gd name="connsiteY1" fmla="*/ 0 h 1352550"/>
                <a:gd name="connsiteX2" fmla="*/ 0 w 2781357"/>
                <a:gd name="connsiteY2" fmla="*/ 0 h 1352550"/>
                <a:gd name="connsiteX3" fmla="*/ 0 w 2781357"/>
                <a:gd name="connsiteY3" fmla="*/ 1352550 h 1352550"/>
                <a:gd name="connsiteX4" fmla="*/ 2781357 w 2781357"/>
                <a:gd name="connsiteY4" fmla="*/ 1352550 h 1352550"/>
                <a:gd name="connsiteX5" fmla="*/ 1912150 w 2781357"/>
                <a:gd name="connsiteY5" fmla="*/ 676275 h 1352550"/>
                <a:gd name="connsiteX6" fmla="*/ 370315 w 2781357"/>
                <a:gd name="connsiteY6" fmla="*/ 0 h 135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1357" h="1352550">
                  <a:moveTo>
                    <a:pt x="370315" y="0"/>
                  </a:moveTo>
                  <a:cubicBezTo>
                    <a:pt x="263144" y="0"/>
                    <a:pt x="162672" y="0"/>
                    <a:pt x="68479" y="0"/>
                  </a:cubicBezTo>
                  <a:lnTo>
                    <a:pt x="0" y="0"/>
                  </a:lnTo>
                  <a:lnTo>
                    <a:pt x="0" y="1352550"/>
                  </a:lnTo>
                  <a:lnTo>
                    <a:pt x="2781357" y="1352550"/>
                  </a:lnTo>
                  <a:cubicBezTo>
                    <a:pt x="2781357" y="1352550"/>
                    <a:pt x="2328990" y="1143000"/>
                    <a:pt x="1912150" y="676275"/>
                  </a:cubicBezTo>
                  <a:cubicBezTo>
                    <a:pt x="1497678" y="209550"/>
                    <a:pt x="1194522" y="104775"/>
                    <a:pt x="370315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</p:grpSp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219056" y="303809"/>
            <a:ext cx="8705888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 userDrawn="1">
            <p:custDataLst>
              <p:tags r:id="rId6"/>
            </p:custDataLst>
          </p:nvPr>
        </p:nvSpPr>
        <p:spPr>
          <a:xfrm>
            <a:off x="3969306" y="2919809"/>
            <a:ext cx="3411855" cy="1017746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242986" rIns="674963" anchor="ctr">
            <a:normAutofit/>
          </a:bodyPr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5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4084559" y="3573106"/>
            <a:ext cx="3181350" cy="378857"/>
          </a:xfrm>
        </p:spPr>
        <p:txBody>
          <a:bodyPr vert="horz" wrap="square" lIns="91440" tIns="45720" rIns="91440" bIns="45720" rtlCol="0">
            <a:normAutofit/>
          </a:bodyPr>
          <a:lstStyle>
            <a:lvl1pPr marL="0" indent="0" algn="l">
              <a:buNone/>
              <a:defRPr kumimoji="0" lang="zh-CN" altLang="en-US" b="0" i="0" kern="0" spc="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>
              <a:spcAft>
                <a:spcPts val="0"/>
              </a:spcAft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1"/>
            </p:custDataLst>
          </p:nvPr>
        </p:nvSpPr>
        <p:spPr>
          <a:xfrm>
            <a:off x="4084559" y="2840991"/>
            <a:ext cx="3181350" cy="544829"/>
          </a:xfrm>
        </p:spPr>
        <p:txBody>
          <a:bodyPr vert="horz" wrap="square" lIns="91440" tIns="45720" rIns="91440" bIns="45720" rtlCol="0" anchor="b" anchorCtr="0">
            <a:normAutofit/>
          </a:bodyPr>
          <a:lstStyle>
            <a:lvl1pPr>
              <a:defRPr lang="zh-CN" altLang="en-US" sz="2700" b="0" kern="0" spc="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>
              <a:lnSpc>
                <a:spcPct val="120000"/>
              </a:lnSpc>
            </a:pPr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29" name="组合 28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3" name="任意多边形: 形状 32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4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2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1626121"/>
            <a:ext cx="3962432" cy="4041680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31" name="组合 30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5" name="任意多边形: 形状 34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6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33" name="任意多边形: 形状 32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4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7" y="1000133"/>
            <a:ext cx="3962432" cy="285752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6"/>
            </p:custDataLst>
          </p:nvPr>
        </p:nvSpPr>
        <p:spPr bwMode="auto">
          <a:xfrm rot="10800000" flipV="1">
            <a:off x="7057981" y="2921795"/>
            <a:ext cx="2086018" cy="1014413"/>
          </a:xfrm>
          <a:custGeom>
            <a:avLst/>
            <a:gdLst>
              <a:gd name="connsiteX0" fmla="*/ 370315 w 2781357"/>
              <a:gd name="connsiteY0" fmla="*/ 0 h 1352550"/>
              <a:gd name="connsiteX1" fmla="*/ 68479 w 2781357"/>
              <a:gd name="connsiteY1" fmla="*/ 0 h 1352550"/>
              <a:gd name="connsiteX2" fmla="*/ 0 w 2781357"/>
              <a:gd name="connsiteY2" fmla="*/ 0 h 1352550"/>
              <a:gd name="connsiteX3" fmla="*/ 0 w 2781357"/>
              <a:gd name="connsiteY3" fmla="*/ 1352550 h 1352550"/>
              <a:gd name="connsiteX4" fmla="*/ 2781357 w 2781357"/>
              <a:gd name="connsiteY4" fmla="*/ 1352550 h 1352550"/>
              <a:gd name="connsiteX5" fmla="*/ 1912150 w 2781357"/>
              <a:gd name="connsiteY5" fmla="*/ 676275 h 1352550"/>
              <a:gd name="connsiteX6" fmla="*/ 370315 w 2781357"/>
              <a:gd name="connsiteY6" fmla="*/ 0 h 135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81357" h="1352550">
                <a:moveTo>
                  <a:pt x="370315" y="0"/>
                </a:moveTo>
                <a:cubicBezTo>
                  <a:pt x="263144" y="0"/>
                  <a:pt x="162672" y="0"/>
                  <a:pt x="68479" y="0"/>
                </a:cubicBezTo>
                <a:lnTo>
                  <a:pt x="0" y="0"/>
                </a:lnTo>
                <a:lnTo>
                  <a:pt x="0" y="1352550"/>
                </a:lnTo>
                <a:lnTo>
                  <a:pt x="2781357" y="1352550"/>
                </a:lnTo>
                <a:cubicBezTo>
                  <a:pt x="2781357" y="1352550"/>
                  <a:pt x="2328990" y="1143000"/>
                  <a:pt x="1912150" y="676275"/>
                </a:cubicBezTo>
                <a:cubicBezTo>
                  <a:pt x="1497678" y="209550"/>
                  <a:pt x="1194522" y="104775"/>
                  <a:pt x="370315" y="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35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28" name="组合 27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2" name="任意多边形: 形状 31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3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30" name="任意多边形: 形状 29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1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22" name="组合 21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0" name="任意多边形: 形状 29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1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28" name="任意多边形: 形状 27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29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 userDrawn="1">
            <p:custDataLst>
              <p:tags r:id="rId2"/>
            </p:custDataLst>
          </p:nvPr>
        </p:nvGrpSpPr>
        <p:grpSpPr>
          <a:xfrm>
            <a:off x="98281" y="126174"/>
            <a:ext cx="8947439" cy="120139"/>
            <a:chOff x="131041" y="390273"/>
            <a:chExt cx="11929918" cy="160185"/>
          </a:xfrm>
        </p:grpSpPr>
        <p:grpSp>
          <p:nvGrpSpPr>
            <p:cNvPr id="21" name="组合 20"/>
            <p:cNvGrpSpPr/>
            <p:nvPr/>
          </p:nvGrpSpPr>
          <p:grpSpPr>
            <a:xfrm>
              <a:off x="131041" y="390663"/>
              <a:ext cx="624118" cy="159795"/>
              <a:chOff x="131041" y="6019911"/>
              <a:chExt cx="624118" cy="144389"/>
            </a:xfrm>
          </p:grpSpPr>
          <p:sp>
            <p:nvSpPr>
              <p:cNvPr id="30" name="任意多边形: 形状 29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31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0800000">
              <a:off x="11436841" y="390273"/>
              <a:ext cx="624118" cy="159795"/>
              <a:chOff x="131041" y="6019911"/>
              <a:chExt cx="624118" cy="144389"/>
            </a:xfrm>
          </p:grpSpPr>
          <p:sp>
            <p:nvSpPr>
              <p:cNvPr id="28" name="任意多边形: 形状 27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1041" y="6022293"/>
                <a:ext cx="368896" cy="142007"/>
              </a:xfrm>
              <a:custGeom>
                <a:avLst/>
                <a:gdLst>
                  <a:gd name="connsiteX0" fmla="*/ 0 w 5620926"/>
                  <a:gd name="connsiteY0" fmla="*/ 0 h 1360210"/>
                  <a:gd name="connsiteX1" fmla="*/ 2774969 w 5620926"/>
                  <a:gd name="connsiteY1" fmla="*/ 0 h 1360210"/>
                  <a:gd name="connsiteX2" fmla="*/ 2957526 w 5620926"/>
                  <a:gd name="connsiteY2" fmla="*/ 0 h 1360210"/>
                  <a:gd name="connsiteX3" fmla="*/ 2957526 w 5620926"/>
                  <a:gd name="connsiteY3" fmla="*/ 3811 h 1360210"/>
                  <a:gd name="connsiteX4" fmla="*/ 3200267 w 5620926"/>
                  <a:gd name="connsiteY4" fmla="*/ 3811 h 1360210"/>
                  <a:gd name="connsiteX5" fmla="*/ 4750630 w 5620926"/>
                  <a:gd name="connsiteY5" fmla="*/ 682011 h 1360210"/>
                  <a:gd name="connsiteX6" fmla="*/ 5620926 w 5620926"/>
                  <a:gd name="connsiteY6" fmla="*/ 1360210 h 1360210"/>
                  <a:gd name="connsiteX7" fmla="*/ 2845957 w 5620926"/>
                  <a:gd name="connsiteY7" fmla="*/ 1360210 h 1360210"/>
                  <a:gd name="connsiteX8" fmla="*/ 2663400 w 5620926"/>
                  <a:gd name="connsiteY8" fmla="*/ 1360210 h 1360210"/>
                  <a:gd name="connsiteX9" fmla="*/ 2663400 w 5620926"/>
                  <a:gd name="connsiteY9" fmla="*/ 1356399 h 1360210"/>
                  <a:gd name="connsiteX10" fmla="*/ 2420659 w 5620926"/>
                  <a:gd name="connsiteY10" fmla="*/ 1356399 h 1360210"/>
                  <a:gd name="connsiteX11" fmla="*/ 870296 w 5620926"/>
                  <a:gd name="connsiteY11" fmla="*/ 678199 h 1360210"/>
                  <a:gd name="connsiteX12" fmla="*/ 0 w 5620926"/>
                  <a:gd name="connsiteY12" fmla="*/ 0 h 13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0926" h="1360210">
                    <a:moveTo>
                      <a:pt x="0" y="0"/>
                    </a:moveTo>
                    <a:cubicBezTo>
                      <a:pt x="0" y="0"/>
                      <a:pt x="0" y="0"/>
                      <a:pt x="2774969" y="0"/>
                    </a:cubicBezTo>
                    <a:lnTo>
                      <a:pt x="2957526" y="0"/>
                    </a:lnTo>
                    <a:lnTo>
                      <a:pt x="2957526" y="3811"/>
                    </a:lnTo>
                    <a:lnTo>
                      <a:pt x="3200267" y="3811"/>
                    </a:lnTo>
                    <a:cubicBezTo>
                      <a:pt x="4027762" y="108884"/>
                      <a:pt x="4332127" y="213958"/>
                      <a:pt x="4750630" y="682011"/>
                    </a:cubicBezTo>
                    <a:cubicBezTo>
                      <a:pt x="5166755" y="1150064"/>
                      <a:pt x="5620926" y="1360210"/>
                      <a:pt x="5620926" y="1360210"/>
                    </a:cubicBezTo>
                    <a:cubicBezTo>
                      <a:pt x="5620926" y="1360210"/>
                      <a:pt x="5620926" y="1360210"/>
                      <a:pt x="2845957" y="1360210"/>
                    </a:cubicBezTo>
                    <a:lnTo>
                      <a:pt x="2663400" y="1360210"/>
                    </a:lnTo>
                    <a:lnTo>
                      <a:pt x="2663400" y="1356399"/>
                    </a:lnTo>
                    <a:lnTo>
                      <a:pt x="2420659" y="1356399"/>
                    </a:lnTo>
                    <a:cubicBezTo>
                      <a:pt x="1593164" y="1251326"/>
                      <a:pt x="1288799" y="1146252"/>
                      <a:pt x="870296" y="678199"/>
                    </a:cubicBezTo>
                    <a:cubicBezTo>
                      <a:pt x="454171" y="21014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350"/>
              </a:p>
            </p:txBody>
          </p:sp>
          <p:sp>
            <p:nvSpPr>
              <p:cNvPr id="29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77969" y="6019911"/>
                <a:ext cx="477190" cy="14400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02447" y="1626121"/>
            <a:ext cx="8139178" cy="404168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@Copyright by Yichun Zhang, Zhenlong Zheng and Hai Lin, Department of Finance, Xiamen University, 2007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39E22C-0726-465C-9E5A-8B475C7DE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7999"/>
            <a:chOff x="0" y="0"/>
            <a:chExt cx="12192000" cy="6857999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1900407" y="0"/>
              <a:ext cx="10291593" cy="1352550"/>
              <a:chOff x="1900407" y="0"/>
              <a:chExt cx="10291593" cy="1352550"/>
            </a:xfrm>
          </p:grpSpPr>
          <p:sp>
            <p:nvSpPr>
              <p:cNvPr id="19" name="Freeform 5"/>
              <p:cNvSpPr/>
              <p:nvPr userDrawn="1">
                <p:custDataLst>
                  <p:tags r:id="rId3"/>
                </p:custDataLst>
              </p:nvPr>
            </p:nvSpPr>
            <p:spPr bwMode="auto">
              <a:xfrm>
                <a:off x="1900407" y="0"/>
                <a:ext cx="7271020" cy="135255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20" name="任意多边形: 形状 19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5558007" y="0"/>
                <a:ext cx="6633993" cy="1352550"/>
              </a:xfrm>
              <a:custGeom>
                <a:avLst/>
                <a:gdLst>
                  <a:gd name="connsiteX0" fmla="*/ 0 w 6633993"/>
                  <a:gd name="connsiteY0" fmla="*/ 0 h 1337310"/>
                  <a:gd name="connsiteX1" fmla="*/ 2766843 w 6633993"/>
                  <a:gd name="connsiteY1" fmla="*/ 0 h 1337310"/>
                  <a:gd name="connsiteX2" fmla="*/ 3084979 w 6633993"/>
                  <a:gd name="connsiteY2" fmla="*/ 0 h 1337310"/>
                  <a:gd name="connsiteX3" fmla="*/ 6633993 w 6633993"/>
                  <a:gd name="connsiteY3" fmla="*/ 0 h 1337310"/>
                  <a:gd name="connsiteX4" fmla="*/ 6633993 w 6633993"/>
                  <a:gd name="connsiteY4" fmla="*/ 1337310 h 1337310"/>
                  <a:gd name="connsiteX5" fmla="*/ 3084979 w 6633993"/>
                  <a:gd name="connsiteY5" fmla="*/ 1337310 h 1337310"/>
                  <a:gd name="connsiteX6" fmla="*/ 2766843 w 6633993"/>
                  <a:gd name="connsiteY6" fmla="*/ 1337310 h 1337310"/>
                  <a:gd name="connsiteX7" fmla="*/ 2344719 w 6633993"/>
                  <a:gd name="connsiteY7" fmla="*/ 1337310 h 1337310"/>
                  <a:gd name="connsiteX8" fmla="*/ 2340024 w 6633993"/>
                  <a:gd name="connsiteY8" fmla="*/ 1335015 h 1337310"/>
                  <a:gd name="connsiteX9" fmla="*/ 1492094 w 6633993"/>
                  <a:gd name="connsiteY9" fmla="*/ 668655 h 1337310"/>
                  <a:gd name="connsiteX10" fmla="*/ 231793 w 6633993"/>
                  <a:gd name="connsiteY10" fmla="*/ 32378 h 1337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3993" h="1337310">
                    <a:moveTo>
                      <a:pt x="0" y="0"/>
                    </a:moveTo>
                    <a:lnTo>
                      <a:pt x="2766843" y="0"/>
                    </a:lnTo>
                    <a:lnTo>
                      <a:pt x="3084979" y="0"/>
                    </a:lnTo>
                    <a:lnTo>
                      <a:pt x="6633993" y="0"/>
                    </a:lnTo>
                    <a:lnTo>
                      <a:pt x="6633993" y="1337310"/>
                    </a:lnTo>
                    <a:lnTo>
                      <a:pt x="3084979" y="1337310"/>
                    </a:lnTo>
                    <a:lnTo>
                      <a:pt x="2766843" y="1337310"/>
                    </a:lnTo>
                    <a:lnTo>
                      <a:pt x="2344719" y="1337310"/>
                    </a:lnTo>
                    <a:lnTo>
                      <a:pt x="2340024" y="1335015"/>
                    </a:lnTo>
                    <a:cubicBezTo>
                      <a:pt x="2247626" y="1288524"/>
                      <a:pt x="1855330" y="1077040"/>
                      <a:pt x="1492094" y="668655"/>
                    </a:cubicBezTo>
                    <a:cubicBezTo>
                      <a:pt x="1126782" y="260271"/>
                      <a:pt x="848646" y="129005"/>
                      <a:pt x="231793" y="3237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16" name="组合 15"/>
            <p:cNvGrpSpPr/>
            <p:nvPr userDrawn="1"/>
          </p:nvGrpSpPr>
          <p:grpSpPr>
            <a:xfrm rot="10800000">
              <a:off x="0" y="5505449"/>
              <a:ext cx="10291593" cy="1352550"/>
              <a:chOff x="1900407" y="0"/>
              <a:chExt cx="10291593" cy="1352550"/>
            </a:xfrm>
          </p:grpSpPr>
          <p:sp>
            <p:nvSpPr>
              <p:cNvPr id="17" name="Freeform 5"/>
              <p:cNvSpPr/>
              <p:nvPr userDrawn="1">
                <p:custDataLst>
                  <p:tags r:id="rId5"/>
                </p:custDataLst>
              </p:nvPr>
            </p:nvSpPr>
            <p:spPr bwMode="auto">
              <a:xfrm>
                <a:off x="1900407" y="0"/>
                <a:ext cx="7271020" cy="1352550"/>
              </a:xfrm>
              <a:custGeom>
                <a:avLst/>
                <a:gdLst>
                  <a:gd name="T0" fmla="*/ 3070 w 3070"/>
                  <a:gd name="T1" fmla="*/ 568 h 568"/>
                  <a:gd name="T2" fmla="*/ 2703 w 3070"/>
                  <a:gd name="T3" fmla="*/ 284 h 568"/>
                  <a:gd name="T4" fmla="*/ 2052 w 3070"/>
                  <a:gd name="T5" fmla="*/ 0 h 568"/>
                  <a:gd name="T6" fmla="*/ 1328 w 3070"/>
                  <a:gd name="T7" fmla="*/ 0 h 568"/>
                  <a:gd name="T8" fmla="*/ 1328 w 3070"/>
                  <a:gd name="T9" fmla="*/ 0 h 568"/>
                  <a:gd name="T10" fmla="*/ 0 w 3070"/>
                  <a:gd name="T11" fmla="*/ 0 h 568"/>
                  <a:gd name="T12" fmla="*/ 367 w 3070"/>
                  <a:gd name="T13" fmla="*/ 284 h 568"/>
                  <a:gd name="T14" fmla="*/ 1019 w 3070"/>
                  <a:gd name="T15" fmla="*/ 568 h 568"/>
                  <a:gd name="T16" fmla="*/ 1743 w 3070"/>
                  <a:gd name="T17" fmla="*/ 568 h 568"/>
                  <a:gd name="T18" fmla="*/ 1743 w 3070"/>
                  <a:gd name="T19" fmla="*/ 568 h 568"/>
                  <a:gd name="T20" fmla="*/ 3070 w 3070"/>
                  <a:gd name="T21" fmla="*/ 5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0" h="568">
                    <a:moveTo>
                      <a:pt x="3070" y="568"/>
                    </a:moveTo>
                    <a:cubicBezTo>
                      <a:pt x="3070" y="568"/>
                      <a:pt x="2879" y="480"/>
                      <a:pt x="2703" y="284"/>
                    </a:cubicBezTo>
                    <a:cubicBezTo>
                      <a:pt x="2528" y="88"/>
                      <a:pt x="2400" y="44"/>
                      <a:pt x="2052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91" y="88"/>
                      <a:pt x="367" y="284"/>
                    </a:cubicBezTo>
                    <a:cubicBezTo>
                      <a:pt x="543" y="480"/>
                      <a:pt x="671" y="524"/>
                      <a:pt x="1019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cubicBezTo>
                      <a:pt x="1743" y="568"/>
                      <a:pt x="1743" y="568"/>
                      <a:pt x="1743" y="568"/>
                    </a:cubicBezTo>
                    <a:lnTo>
                      <a:pt x="3070" y="56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8" name="任意多边形: 形状 17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5558007" y="0"/>
                <a:ext cx="6633993" cy="1352550"/>
              </a:xfrm>
              <a:custGeom>
                <a:avLst/>
                <a:gdLst>
                  <a:gd name="connsiteX0" fmla="*/ 0 w 6633993"/>
                  <a:gd name="connsiteY0" fmla="*/ 0 h 1337310"/>
                  <a:gd name="connsiteX1" fmla="*/ 2766843 w 6633993"/>
                  <a:gd name="connsiteY1" fmla="*/ 0 h 1337310"/>
                  <a:gd name="connsiteX2" fmla="*/ 3084979 w 6633993"/>
                  <a:gd name="connsiteY2" fmla="*/ 0 h 1337310"/>
                  <a:gd name="connsiteX3" fmla="*/ 6633993 w 6633993"/>
                  <a:gd name="connsiteY3" fmla="*/ 0 h 1337310"/>
                  <a:gd name="connsiteX4" fmla="*/ 6633993 w 6633993"/>
                  <a:gd name="connsiteY4" fmla="*/ 1337310 h 1337310"/>
                  <a:gd name="connsiteX5" fmla="*/ 3084979 w 6633993"/>
                  <a:gd name="connsiteY5" fmla="*/ 1337310 h 1337310"/>
                  <a:gd name="connsiteX6" fmla="*/ 2766843 w 6633993"/>
                  <a:gd name="connsiteY6" fmla="*/ 1337310 h 1337310"/>
                  <a:gd name="connsiteX7" fmla="*/ 2344719 w 6633993"/>
                  <a:gd name="connsiteY7" fmla="*/ 1337310 h 1337310"/>
                  <a:gd name="connsiteX8" fmla="*/ 2340024 w 6633993"/>
                  <a:gd name="connsiteY8" fmla="*/ 1335015 h 1337310"/>
                  <a:gd name="connsiteX9" fmla="*/ 1492094 w 6633993"/>
                  <a:gd name="connsiteY9" fmla="*/ 668655 h 1337310"/>
                  <a:gd name="connsiteX10" fmla="*/ 231793 w 6633993"/>
                  <a:gd name="connsiteY10" fmla="*/ 32378 h 1337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3993" h="1337310">
                    <a:moveTo>
                      <a:pt x="0" y="0"/>
                    </a:moveTo>
                    <a:lnTo>
                      <a:pt x="2766843" y="0"/>
                    </a:lnTo>
                    <a:lnTo>
                      <a:pt x="3084979" y="0"/>
                    </a:lnTo>
                    <a:lnTo>
                      <a:pt x="6633993" y="0"/>
                    </a:lnTo>
                    <a:lnTo>
                      <a:pt x="6633993" y="1337310"/>
                    </a:lnTo>
                    <a:lnTo>
                      <a:pt x="3084979" y="1337310"/>
                    </a:lnTo>
                    <a:lnTo>
                      <a:pt x="2766843" y="1337310"/>
                    </a:lnTo>
                    <a:lnTo>
                      <a:pt x="2344719" y="1337310"/>
                    </a:lnTo>
                    <a:lnTo>
                      <a:pt x="2340024" y="1335015"/>
                    </a:lnTo>
                    <a:cubicBezTo>
                      <a:pt x="2247626" y="1288524"/>
                      <a:pt x="1855330" y="1077040"/>
                      <a:pt x="1492094" y="668655"/>
                    </a:cubicBezTo>
                    <a:cubicBezTo>
                      <a:pt x="1126782" y="260271"/>
                      <a:pt x="848646" y="129005"/>
                      <a:pt x="231793" y="3237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0"/>
              </a:p>
            </p:txBody>
          </p:sp>
        </p:grpSp>
      </p:grp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idx="13" hasCustomPrompt="1"/>
            <p:custDataLst>
              <p:tags r:id="rId10"/>
            </p:custDataLst>
          </p:nvPr>
        </p:nvSpPr>
        <p:spPr>
          <a:xfrm>
            <a:off x="2152009" y="2627551"/>
            <a:ext cx="4839982" cy="1049179"/>
          </a:xfrm>
        </p:spPr>
        <p:txBody>
          <a:bodyPr vert="horz" wrap="square" lIns="91440" tIns="45720" rIns="91440" bIns="45720" rtlCol="0" anchor="b" anchorCtr="0">
            <a:normAutofit/>
          </a:bodyPr>
          <a:lstStyle>
            <a:lvl1pPr algn="dist">
              <a:defRPr lang="zh-CN" altLang="en-US" sz="6000" b="0" spc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idx="14" hasCustomPrompt="1"/>
            <p:custDataLst>
              <p:tags r:id="rId11"/>
            </p:custDataLst>
          </p:nvPr>
        </p:nvSpPr>
        <p:spPr>
          <a:xfrm>
            <a:off x="2152009" y="4125495"/>
            <a:ext cx="4839982" cy="488985"/>
          </a:xfrm>
        </p:spPr>
        <p:txBody>
          <a:bodyPr vert="horz" wrap="square" lIns="91440" tIns="45720" rIns="91440" bIns="45720" rtlCol="0" anchor="t" anchorCtr="0">
            <a:normAutofit/>
          </a:bodyPr>
          <a:lstStyle>
            <a:lvl1pPr marL="0" indent="0" algn="ctr">
              <a:buNone/>
              <a:defRPr lang="zh-CN" altLang="en-US" sz="15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228600" lvl="0" indent="-228600" algn="ctr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>
            <p:custDataLst>
              <p:tags r:id="rId2"/>
            </p:custDataLst>
          </p:nvPr>
        </p:nvGrpSpPr>
        <p:grpSpPr>
          <a:xfrm rot="0">
            <a:off x="98108" y="126683"/>
            <a:ext cx="468154" cy="120015"/>
            <a:chOff x="131041" y="6019911"/>
            <a:chExt cx="624118" cy="144389"/>
          </a:xfrm>
        </p:grpSpPr>
        <p:sp>
          <p:nvSpPr>
            <p:cNvPr id="30" name="任意多边形: 形状 29"/>
            <p:cNvSpPr/>
            <p:nvPr>
              <p:custDataLst>
                <p:tags r:id="rId3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31" name="Freeform 5"/>
            <p:cNvSpPr/>
            <p:nvPr>
              <p:custDataLst>
                <p:tags r:id="rId4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22" name="组合 21"/>
          <p:cNvGrpSpPr/>
          <p:nvPr userDrawn="1">
            <p:custDataLst>
              <p:tags r:id="rId5"/>
            </p:custDataLst>
          </p:nvPr>
        </p:nvGrpSpPr>
        <p:grpSpPr>
          <a:xfrm rot="10800000">
            <a:off x="8577739" y="126047"/>
            <a:ext cx="468154" cy="120015"/>
            <a:chOff x="131041" y="6019911"/>
            <a:chExt cx="624118" cy="144389"/>
          </a:xfrm>
        </p:grpSpPr>
        <p:sp>
          <p:nvSpPr>
            <p:cNvPr id="28" name="任意多边形: 形状 27"/>
            <p:cNvSpPr/>
            <p:nvPr>
              <p:custDataLst>
                <p:tags r:id="rId6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9" name="Freeform 5"/>
            <p:cNvSpPr/>
            <p:nvPr>
              <p:custDataLst>
                <p:tags r:id="rId7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6"/>
            <a:ext cx="8139178" cy="33147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 rot="0">
            <a:off x="98108" y="126683"/>
            <a:ext cx="468154" cy="120015"/>
            <a:chOff x="131041" y="6019911"/>
            <a:chExt cx="624118" cy="144389"/>
          </a:xfrm>
        </p:grpSpPr>
        <p:sp>
          <p:nvSpPr>
            <p:cNvPr id="20" name="任意多边形: 形状 19"/>
            <p:cNvSpPr/>
            <p:nvPr>
              <p:custDataLst>
                <p:tags r:id="rId3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1" name="Freeform 5"/>
            <p:cNvSpPr/>
            <p:nvPr>
              <p:custDataLst>
                <p:tags r:id="rId4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5"/>
            </p:custDataLst>
          </p:nvPr>
        </p:nvGrpSpPr>
        <p:grpSpPr>
          <a:xfrm rot="10800000">
            <a:off x="8577739" y="126047"/>
            <a:ext cx="468154" cy="120015"/>
            <a:chOff x="131041" y="6019911"/>
            <a:chExt cx="624118" cy="144389"/>
          </a:xfrm>
        </p:grpSpPr>
        <p:sp>
          <p:nvSpPr>
            <p:cNvPr id="18" name="任意多边形: 形状 17"/>
            <p:cNvSpPr/>
            <p:nvPr>
              <p:custDataLst>
                <p:tags r:id="rId6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19" name="Freeform 5"/>
            <p:cNvSpPr/>
            <p:nvPr>
              <p:custDataLst>
                <p:tags r:id="rId7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219056" y="303809"/>
            <a:ext cx="8705888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wrap="square" anchor="ctr">
            <a:norm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8452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wrap="square" anchor="ctr" anchorCtr="0">
            <a:normAutofit/>
          </a:bodyPr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 rot="10800000">
            <a:off x="8577631" y="126125"/>
            <a:ext cx="468089" cy="119846"/>
            <a:chOff x="131041" y="6019911"/>
            <a:chExt cx="624118" cy="144389"/>
          </a:xfrm>
        </p:grpSpPr>
        <p:sp>
          <p:nvSpPr>
            <p:cNvPr id="15" name="任意多边形: 形状 14"/>
            <p:cNvSpPr/>
            <p:nvPr>
              <p:custDataLst>
                <p:tags r:id="rId10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16" name="Freeform 5"/>
            <p:cNvSpPr/>
            <p:nvPr>
              <p:custDataLst>
                <p:tags r:id="rId11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17" name="组合 16"/>
          <p:cNvGrpSpPr/>
          <p:nvPr userDrawn="1">
            <p:custDataLst>
              <p:tags r:id="rId3"/>
            </p:custDataLst>
          </p:nvPr>
        </p:nvGrpSpPr>
        <p:grpSpPr>
          <a:xfrm rot="0">
            <a:off x="98108" y="126683"/>
            <a:ext cx="468154" cy="120015"/>
            <a:chOff x="131041" y="6019911"/>
            <a:chExt cx="624118" cy="144389"/>
          </a:xfrm>
        </p:grpSpPr>
        <p:sp>
          <p:nvSpPr>
            <p:cNvPr id="21" name="任意多边形: 形状 20"/>
            <p:cNvSpPr/>
            <p:nvPr>
              <p:custDataLst>
                <p:tags r:id="rId4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3" name="Freeform 5"/>
            <p:cNvSpPr/>
            <p:nvPr>
              <p:custDataLst>
                <p:tags r:id="rId5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 rot="10800000">
            <a:off x="8577739" y="126047"/>
            <a:ext cx="468154" cy="120015"/>
            <a:chOff x="131041" y="6019911"/>
            <a:chExt cx="624118" cy="144389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0" name="Freeform 5"/>
            <p:cNvSpPr/>
            <p:nvPr>
              <p:custDataLst>
                <p:tags r:id="rId8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9000" y="859500"/>
            <a:ext cx="8232300" cy="469800"/>
          </a:xfrm>
        </p:spPr>
        <p:txBody>
          <a:bodyPr wrap="square" anchor="ctr">
            <a:normAutofit/>
          </a:bodyPr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459000" y="1763100"/>
            <a:ext cx="8231981" cy="621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59581" y="3236850"/>
            <a:ext cx="8224200" cy="25731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9144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17" name="组合 16"/>
          <p:cNvGrpSpPr/>
          <p:nvPr userDrawn="1">
            <p:custDataLst>
              <p:tags r:id="rId3"/>
            </p:custDataLst>
          </p:nvPr>
        </p:nvGrpSpPr>
        <p:grpSpPr>
          <a:xfrm rot="0">
            <a:off x="98108" y="126683"/>
            <a:ext cx="468154" cy="120015"/>
            <a:chOff x="131041" y="6019911"/>
            <a:chExt cx="624118" cy="144389"/>
          </a:xfrm>
        </p:grpSpPr>
        <p:sp>
          <p:nvSpPr>
            <p:cNvPr id="21" name="任意多边形: 形状 20"/>
            <p:cNvSpPr/>
            <p:nvPr>
              <p:custDataLst>
                <p:tags r:id="rId4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3" name="Freeform 5"/>
            <p:cNvSpPr/>
            <p:nvPr>
              <p:custDataLst>
                <p:tags r:id="rId5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 rot="10800000">
            <a:off x="8577739" y="126047"/>
            <a:ext cx="468154" cy="120015"/>
            <a:chOff x="131041" y="6019911"/>
            <a:chExt cx="624118" cy="144389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0" name="Freeform 5"/>
            <p:cNvSpPr/>
            <p:nvPr>
              <p:custDataLst>
                <p:tags r:id="rId8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3600" y="740250"/>
            <a:ext cx="8232300" cy="423900"/>
          </a:xfrm>
        </p:spPr>
        <p:txBody>
          <a:bodyPr wrap="square" anchor="ctr" anchorCtr="0">
            <a:normAutofit/>
          </a:bodyPr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53628" y="2082600"/>
            <a:ext cx="8243100" cy="2408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445500" y="5306850"/>
            <a:ext cx="8251200" cy="7587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24" name="组合 23"/>
          <p:cNvGrpSpPr/>
          <p:nvPr userDrawn="1">
            <p:custDataLst>
              <p:tags r:id="rId3"/>
            </p:custDataLst>
          </p:nvPr>
        </p:nvGrpSpPr>
        <p:grpSpPr>
          <a:xfrm rot="0">
            <a:off x="98108" y="6560502"/>
            <a:ext cx="468154" cy="120015"/>
            <a:chOff x="131041" y="6019911"/>
            <a:chExt cx="624118" cy="144389"/>
          </a:xfrm>
        </p:grpSpPr>
        <p:sp>
          <p:nvSpPr>
            <p:cNvPr id="28" name="任意多边形: 形状 27"/>
            <p:cNvSpPr/>
            <p:nvPr>
              <p:custDataLst>
                <p:tags r:id="rId4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9" name="Freeform 5"/>
            <p:cNvSpPr/>
            <p:nvPr>
              <p:custDataLst>
                <p:tags r:id="rId5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25" name="组合 24"/>
          <p:cNvGrpSpPr/>
          <p:nvPr userDrawn="1">
            <p:custDataLst>
              <p:tags r:id="rId6"/>
            </p:custDataLst>
          </p:nvPr>
        </p:nvGrpSpPr>
        <p:grpSpPr>
          <a:xfrm rot="10800000">
            <a:off x="8577739" y="6560502"/>
            <a:ext cx="468154" cy="120015"/>
            <a:chOff x="131041" y="6019911"/>
            <a:chExt cx="624118" cy="144389"/>
          </a:xfrm>
        </p:grpSpPr>
        <p:sp>
          <p:nvSpPr>
            <p:cNvPr id="26" name="任意多边形: 形状 25"/>
            <p:cNvSpPr/>
            <p:nvPr>
              <p:custDataLst>
                <p:tags r:id="rId7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7" name="Freeform 5"/>
            <p:cNvSpPr/>
            <p:nvPr>
              <p:custDataLst>
                <p:tags r:id="rId8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34700" y="292846"/>
            <a:ext cx="8278200" cy="33147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34700" y="2025000"/>
            <a:ext cx="4006800" cy="217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681800" y="2025000"/>
            <a:ext cx="4025700" cy="217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429300" y="4914450"/>
            <a:ext cx="4006800" cy="585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4689900" y="4910850"/>
            <a:ext cx="4025700" cy="585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572518"/>
            <a:ext cx="9144000" cy="3712964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22" name="组合 21"/>
          <p:cNvGrpSpPr/>
          <p:nvPr userDrawn="1">
            <p:custDataLst>
              <p:tags r:id="rId3"/>
            </p:custDataLst>
          </p:nvPr>
        </p:nvGrpSpPr>
        <p:grpSpPr>
          <a:xfrm rot="0">
            <a:off x="98108" y="6431201"/>
            <a:ext cx="740093" cy="186214"/>
            <a:chOff x="131041" y="6022293"/>
            <a:chExt cx="624118" cy="142009"/>
          </a:xfrm>
        </p:grpSpPr>
        <p:sp>
          <p:nvSpPr>
            <p:cNvPr id="27" name="任意多边形: 形状 26"/>
            <p:cNvSpPr/>
            <p:nvPr>
              <p:custDataLst>
                <p:tags r:id="rId4"/>
              </p:custDataLst>
            </p:nvPr>
          </p:nvSpPr>
          <p:spPr bwMode="auto">
            <a:xfrm>
              <a:off x="131041" y="6022295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8" name="Freeform 5"/>
            <p:cNvSpPr/>
            <p:nvPr>
              <p:custDataLst>
                <p:tags r:id="rId5"/>
              </p:custDataLst>
            </p:nvPr>
          </p:nvSpPr>
          <p:spPr bwMode="auto">
            <a:xfrm>
              <a:off x="277969" y="6022293"/>
              <a:ext cx="477190" cy="142007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23" name="组合 22"/>
          <p:cNvGrpSpPr/>
          <p:nvPr userDrawn="1">
            <p:custDataLst>
              <p:tags r:id="rId6"/>
            </p:custDataLst>
          </p:nvPr>
        </p:nvGrpSpPr>
        <p:grpSpPr>
          <a:xfrm rot="10800000">
            <a:off x="8305800" y="6426121"/>
            <a:ext cx="740093" cy="186214"/>
            <a:chOff x="131041" y="6022283"/>
            <a:chExt cx="624118" cy="142016"/>
          </a:xfrm>
        </p:grpSpPr>
        <p:sp>
          <p:nvSpPr>
            <p:cNvPr id="24" name="任意多边形: 形状 23"/>
            <p:cNvSpPr/>
            <p:nvPr>
              <p:custDataLst>
                <p:tags r:id="rId7"/>
              </p:custDataLst>
            </p:nvPr>
          </p:nvSpPr>
          <p:spPr bwMode="auto">
            <a:xfrm>
              <a:off x="131041" y="602228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5" name="Freeform 5"/>
            <p:cNvSpPr/>
            <p:nvPr>
              <p:custDataLst>
                <p:tags r:id="rId8"/>
              </p:custDataLst>
            </p:nvPr>
          </p:nvSpPr>
          <p:spPr bwMode="auto">
            <a:xfrm>
              <a:off x="277969" y="6022292"/>
              <a:ext cx="477190" cy="142007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wrap="square" anchor="b">
            <a:normAutofit/>
          </a:bodyPr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@Copyright by Yichun Zhang, Zhenlong Zheng and Hai Lin, Department of Finance, Xiamen University, 2007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9E099-F830-4239-93E7-9E8ED134E89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@Copyright by Yichun Zhang, Zhenlong Zheng and Hai Lin, Department of Finance, Xiamen University, 2007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46A9B9-B9AA-42CB-919A-F436E583480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@Copyright by Yichun Zhang, Zhenlong Zheng and Hai Lin, Department of Finance, Xiamen University, 2007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1BB89-6F34-44F3-9D0D-68BE1DF2694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7" Type="http://schemas.openxmlformats.org/officeDocument/2006/relationships/theme" Target="../theme/theme2.xml"/><Relationship Id="rId26" Type="http://schemas.openxmlformats.org/officeDocument/2006/relationships/tags" Target="../tags/tag196.xml"/><Relationship Id="rId25" Type="http://schemas.openxmlformats.org/officeDocument/2006/relationships/tags" Target="../tags/tag195.xml"/><Relationship Id="rId24" Type="http://schemas.openxmlformats.org/officeDocument/2006/relationships/tags" Target="../tags/tag194.xml"/><Relationship Id="rId23" Type="http://schemas.openxmlformats.org/officeDocument/2006/relationships/tags" Target="../tags/tag193.xml"/><Relationship Id="rId22" Type="http://schemas.openxmlformats.org/officeDocument/2006/relationships/tags" Target="../tags/tag192.xml"/><Relationship Id="rId21" Type="http://schemas.openxmlformats.org/officeDocument/2006/relationships/tags" Target="../tags/tag191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5" Type="http://schemas.openxmlformats.org/officeDocument/2006/relationships/theme" Target="../theme/theme3.xml"/><Relationship Id="rId24" Type="http://schemas.openxmlformats.org/officeDocument/2006/relationships/tags" Target="../tags/tag392.xml"/><Relationship Id="rId23" Type="http://schemas.openxmlformats.org/officeDocument/2006/relationships/tags" Target="../tags/tag391.xml"/><Relationship Id="rId22" Type="http://schemas.openxmlformats.org/officeDocument/2006/relationships/tags" Target="../tags/tag390.xml"/><Relationship Id="rId21" Type="http://schemas.openxmlformats.org/officeDocument/2006/relationships/tags" Target="../tags/tag389.xml"/><Relationship Id="rId20" Type="http://schemas.openxmlformats.org/officeDocument/2006/relationships/tags" Target="../tags/tag388.xml"/><Relationship Id="rId2" Type="http://schemas.openxmlformats.org/officeDocument/2006/relationships/slideLayout" Target="../slideLayouts/slideLayout33.xml"/><Relationship Id="rId19" Type="http://schemas.openxmlformats.org/officeDocument/2006/relationships/tags" Target="../tags/tag387.xml"/><Relationship Id="rId18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2.xml"/><Relationship Id="rId25" Type="http://schemas.openxmlformats.org/officeDocument/2006/relationships/theme" Target="../theme/theme4.xml"/><Relationship Id="rId24" Type="http://schemas.openxmlformats.org/officeDocument/2006/relationships/tags" Target="../tags/tag588.xml"/><Relationship Id="rId23" Type="http://schemas.openxmlformats.org/officeDocument/2006/relationships/tags" Target="../tags/tag587.xml"/><Relationship Id="rId22" Type="http://schemas.openxmlformats.org/officeDocument/2006/relationships/tags" Target="../tags/tag586.xml"/><Relationship Id="rId21" Type="http://schemas.openxmlformats.org/officeDocument/2006/relationships/tags" Target="../tags/tag585.xml"/><Relationship Id="rId20" Type="http://schemas.openxmlformats.org/officeDocument/2006/relationships/tags" Target="../tags/tag584.xml"/><Relationship Id="rId2" Type="http://schemas.openxmlformats.org/officeDocument/2006/relationships/slideLayout" Target="../slideLayouts/slideLayout51.xml"/><Relationship Id="rId19" Type="http://schemas.openxmlformats.org/officeDocument/2006/relationships/tags" Target="../tags/tag583.xml"/><Relationship Id="rId18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50000">
              <a:srgbClr val="CCE8EA"/>
            </a:gs>
            <a:gs pos="0">
              <a:srgbClr val="DDF0F1"/>
            </a:gs>
            <a:gs pos="100000">
              <a:srgbClr val="BAE0E2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Century Gothic" panose="020B0502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latin typeface="Century Gothic" panose="020B0502020202020204" pitchFamily="34" charset="0"/>
              </a:defRPr>
            </a:lvl1pPr>
          </a:lstStyle>
          <a:p>
            <a:r>
              <a:rPr lang="zh-CN" altLang="en-US"/>
              <a:t>@Copyright by Yichun Zhang, Zhenlong Zheng and Hai Lin, Department of Finance, Xiamen University, 2007</a:t>
            </a:r>
            <a:endParaRPr lang="en-US" altLang="zh-CN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Century Gothic" panose="020B0502020202020204" pitchFamily="34" charset="0"/>
              </a:defRPr>
            </a:lvl1pPr>
          </a:lstStyle>
          <a:p>
            <a:fld id="{F96C2DB0-5748-4944-BC16-8639BAF31AC0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50000">
              <a:srgbClr val="CCE8EA"/>
            </a:gs>
            <a:gs pos="0">
              <a:srgbClr val="DDF0F1"/>
            </a:gs>
            <a:gs pos="100000">
              <a:srgbClr val="BAE0E2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502412" y="157829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6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50000">
              <a:srgbClr val="CCE8EA"/>
            </a:gs>
            <a:gs pos="0">
              <a:srgbClr val="DDF0F1"/>
            </a:gs>
            <a:gs pos="100000">
              <a:srgbClr val="BAE0E2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829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829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89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652.xml"/><Relationship Id="rId8" Type="http://schemas.openxmlformats.org/officeDocument/2006/relationships/tags" Target="../tags/tag651.xml"/><Relationship Id="rId7" Type="http://schemas.openxmlformats.org/officeDocument/2006/relationships/tags" Target="../tags/tag650.xml"/><Relationship Id="rId6" Type="http://schemas.openxmlformats.org/officeDocument/2006/relationships/tags" Target="../tags/tag649.xml"/><Relationship Id="rId5" Type="http://schemas.openxmlformats.org/officeDocument/2006/relationships/tags" Target="../tags/tag648.xml"/><Relationship Id="rId4" Type="http://schemas.openxmlformats.org/officeDocument/2006/relationships/tags" Target="../tags/tag647.xml"/><Relationship Id="rId3" Type="http://schemas.openxmlformats.org/officeDocument/2006/relationships/tags" Target="../tags/tag646.xml"/><Relationship Id="rId24" Type="http://schemas.openxmlformats.org/officeDocument/2006/relationships/slideLayout" Target="../slideLayouts/slideLayout56.xml"/><Relationship Id="rId23" Type="http://schemas.openxmlformats.org/officeDocument/2006/relationships/tags" Target="../tags/tag660.xml"/><Relationship Id="rId22" Type="http://schemas.openxmlformats.org/officeDocument/2006/relationships/image" Target="../media/image10.svg"/><Relationship Id="rId21" Type="http://schemas.openxmlformats.org/officeDocument/2006/relationships/image" Target="../media/image9.png"/><Relationship Id="rId20" Type="http://schemas.openxmlformats.org/officeDocument/2006/relationships/tags" Target="../tags/tag659.xml"/><Relationship Id="rId2" Type="http://schemas.openxmlformats.org/officeDocument/2006/relationships/tags" Target="../tags/tag645.xml"/><Relationship Id="rId19" Type="http://schemas.openxmlformats.org/officeDocument/2006/relationships/image" Target="../media/image8.svg"/><Relationship Id="rId18" Type="http://schemas.openxmlformats.org/officeDocument/2006/relationships/image" Target="../media/image7.png"/><Relationship Id="rId17" Type="http://schemas.openxmlformats.org/officeDocument/2006/relationships/tags" Target="../tags/tag658.xml"/><Relationship Id="rId16" Type="http://schemas.openxmlformats.org/officeDocument/2006/relationships/image" Target="../media/image6.svg"/><Relationship Id="rId15" Type="http://schemas.openxmlformats.org/officeDocument/2006/relationships/image" Target="../media/image5.png"/><Relationship Id="rId14" Type="http://schemas.openxmlformats.org/officeDocument/2006/relationships/tags" Target="../tags/tag657.xml"/><Relationship Id="rId13" Type="http://schemas.openxmlformats.org/officeDocument/2006/relationships/tags" Target="../tags/tag656.xml"/><Relationship Id="rId12" Type="http://schemas.openxmlformats.org/officeDocument/2006/relationships/tags" Target="../tags/tag655.xml"/><Relationship Id="rId11" Type="http://schemas.openxmlformats.org/officeDocument/2006/relationships/tags" Target="../tags/tag654.xml"/><Relationship Id="rId10" Type="http://schemas.openxmlformats.org/officeDocument/2006/relationships/tags" Target="../tags/tag653.xml"/><Relationship Id="rId1" Type="http://schemas.openxmlformats.org/officeDocument/2006/relationships/tags" Target="../tags/tag64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6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98.xml"/><Relationship Id="rId8" Type="http://schemas.openxmlformats.org/officeDocument/2006/relationships/tags" Target="../tags/tag597.xml"/><Relationship Id="rId7" Type="http://schemas.openxmlformats.org/officeDocument/2006/relationships/tags" Target="../tags/tag596.xml"/><Relationship Id="rId6" Type="http://schemas.openxmlformats.org/officeDocument/2006/relationships/tags" Target="../tags/tag595.xml"/><Relationship Id="rId5" Type="http://schemas.openxmlformats.org/officeDocument/2006/relationships/tags" Target="../tags/tag594.xml"/><Relationship Id="rId4" Type="http://schemas.openxmlformats.org/officeDocument/2006/relationships/tags" Target="../tags/tag593.xml"/><Relationship Id="rId3" Type="http://schemas.openxmlformats.org/officeDocument/2006/relationships/tags" Target="../tags/tag592.xml"/><Relationship Id="rId2" Type="http://schemas.openxmlformats.org/officeDocument/2006/relationships/tags" Target="../tags/tag591.xml"/><Relationship Id="rId11" Type="http://schemas.openxmlformats.org/officeDocument/2006/relationships/slideLayout" Target="../slideLayouts/slideLayout38.xml"/><Relationship Id="rId10" Type="http://schemas.openxmlformats.org/officeDocument/2006/relationships/tags" Target="../tags/tag599.xml"/><Relationship Id="rId1" Type="http://schemas.openxmlformats.org/officeDocument/2006/relationships/tags" Target="../tags/tag59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08.xml"/><Relationship Id="rId8" Type="http://schemas.openxmlformats.org/officeDocument/2006/relationships/tags" Target="../tags/tag607.xml"/><Relationship Id="rId7" Type="http://schemas.openxmlformats.org/officeDocument/2006/relationships/tags" Target="../tags/tag606.xml"/><Relationship Id="rId6" Type="http://schemas.openxmlformats.org/officeDocument/2006/relationships/tags" Target="../tags/tag605.xml"/><Relationship Id="rId5" Type="http://schemas.openxmlformats.org/officeDocument/2006/relationships/tags" Target="../tags/tag604.xml"/><Relationship Id="rId4" Type="http://schemas.openxmlformats.org/officeDocument/2006/relationships/tags" Target="../tags/tag603.xml"/><Relationship Id="rId3" Type="http://schemas.openxmlformats.org/officeDocument/2006/relationships/tags" Target="../tags/tag602.xml"/><Relationship Id="rId2" Type="http://schemas.openxmlformats.org/officeDocument/2006/relationships/tags" Target="../tags/tag601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600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615.xml"/><Relationship Id="rId6" Type="http://schemas.openxmlformats.org/officeDocument/2006/relationships/tags" Target="../tags/tag614.xml"/><Relationship Id="rId5" Type="http://schemas.openxmlformats.org/officeDocument/2006/relationships/tags" Target="../tags/tag613.xml"/><Relationship Id="rId4" Type="http://schemas.openxmlformats.org/officeDocument/2006/relationships/tags" Target="../tags/tag612.xml"/><Relationship Id="rId3" Type="http://schemas.openxmlformats.org/officeDocument/2006/relationships/tags" Target="../tags/tag611.xml"/><Relationship Id="rId2" Type="http://schemas.openxmlformats.org/officeDocument/2006/relationships/tags" Target="../tags/tag610.xml"/><Relationship Id="rId1" Type="http://schemas.openxmlformats.org/officeDocument/2006/relationships/tags" Target="../tags/tag60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.png"/><Relationship Id="rId1" Type="http://schemas.openxmlformats.org/officeDocument/2006/relationships/tags" Target="../tags/tag61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625.xml"/><Relationship Id="rId8" Type="http://schemas.openxmlformats.org/officeDocument/2006/relationships/tags" Target="../tags/tag624.xml"/><Relationship Id="rId7" Type="http://schemas.openxmlformats.org/officeDocument/2006/relationships/tags" Target="../tags/tag623.xml"/><Relationship Id="rId6" Type="http://schemas.openxmlformats.org/officeDocument/2006/relationships/tags" Target="../tags/tag622.xml"/><Relationship Id="rId5" Type="http://schemas.openxmlformats.org/officeDocument/2006/relationships/tags" Target="../tags/tag621.xml"/><Relationship Id="rId4" Type="http://schemas.openxmlformats.org/officeDocument/2006/relationships/tags" Target="../tags/tag620.xml"/><Relationship Id="rId3" Type="http://schemas.openxmlformats.org/officeDocument/2006/relationships/tags" Target="../tags/tag619.xml"/><Relationship Id="rId2" Type="http://schemas.openxmlformats.org/officeDocument/2006/relationships/tags" Target="../tags/tag618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626.xml"/><Relationship Id="rId1" Type="http://schemas.openxmlformats.org/officeDocument/2006/relationships/tags" Target="../tags/tag617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632.xml"/><Relationship Id="rId5" Type="http://schemas.openxmlformats.org/officeDocument/2006/relationships/tags" Target="../tags/tag631.xml"/><Relationship Id="rId4" Type="http://schemas.openxmlformats.org/officeDocument/2006/relationships/tags" Target="../tags/tag630.xml"/><Relationship Id="rId3" Type="http://schemas.openxmlformats.org/officeDocument/2006/relationships/tags" Target="../tags/tag629.xml"/><Relationship Id="rId2" Type="http://schemas.openxmlformats.org/officeDocument/2006/relationships/tags" Target="../tags/tag628.xml"/><Relationship Id="rId1" Type="http://schemas.openxmlformats.org/officeDocument/2006/relationships/tags" Target="../tags/tag62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641.xml"/><Relationship Id="rId8" Type="http://schemas.openxmlformats.org/officeDocument/2006/relationships/tags" Target="../tags/tag640.xml"/><Relationship Id="rId7" Type="http://schemas.openxmlformats.org/officeDocument/2006/relationships/tags" Target="../tags/tag639.xml"/><Relationship Id="rId6" Type="http://schemas.openxmlformats.org/officeDocument/2006/relationships/tags" Target="../tags/tag638.xml"/><Relationship Id="rId5" Type="http://schemas.openxmlformats.org/officeDocument/2006/relationships/tags" Target="../tags/tag637.xml"/><Relationship Id="rId4" Type="http://schemas.openxmlformats.org/officeDocument/2006/relationships/tags" Target="../tags/tag636.xml"/><Relationship Id="rId3" Type="http://schemas.openxmlformats.org/officeDocument/2006/relationships/tags" Target="../tags/tag635.xml"/><Relationship Id="rId2" Type="http://schemas.openxmlformats.org/officeDocument/2006/relationships/tags" Target="../tags/tag634.xml"/><Relationship Id="rId17" Type="http://schemas.openxmlformats.org/officeDocument/2006/relationships/vmlDrawing" Target="../drawings/vmlDrawing2.vml"/><Relationship Id="rId16" Type="http://schemas.openxmlformats.org/officeDocument/2006/relationships/slideLayout" Target="../slideLayouts/slideLayout56.xml"/><Relationship Id="rId15" Type="http://schemas.openxmlformats.org/officeDocument/2006/relationships/tags" Target="../tags/tag643.xml"/><Relationship Id="rId14" Type="http://schemas.openxmlformats.org/officeDocument/2006/relationships/tags" Target="../tags/tag642.xml"/><Relationship Id="rId13" Type="http://schemas.openxmlformats.org/officeDocument/2006/relationships/image" Target="../media/image4.wmf"/><Relationship Id="rId12" Type="http://schemas.openxmlformats.org/officeDocument/2006/relationships/oleObject" Target="../embeddings/oleObject3.bin"/><Relationship Id="rId11" Type="http://schemas.openxmlformats.org/officeDocument/2006/relationships/image" Target="../media/image3.wmf"/><Relationship Id="rId10" Type="http://schemas.openxmlformats.org/officeDocument/2006/relationships/oleObject" Target="../embeddings/oleObject2.bin"/><Relationship Id="rId1" Type="http://schemas.openxmlformats.org/officeDocument/2006/relationships/tags" Target="../tags/tag6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1355" y="3357245"/>
            <a:ext cx="59651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tx1"/>
                </a:solidFill>
                <a:latin typeface="Arial" panose="020B0604020202020204" pitchFamily="34" charset="0"/>
                <a:ea typeface="汉仪君黑-75简" panose="00020600040101010101" charset="-122"/>
              </a:rPr>
              <a:t>投资组合（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汉仪君黑-75简" panose="00020600040101010101" charset="-122"/>
              </a:rPr>
              <a:t>实践教学篇</a:t>
            </a:r>
            <a:r>
              <a:rPr lang="zh-CN" altLang="en-US" sz="4400" b="1">
                <a:solidFill>
                  <a:schemeClr val="tx1"/>
                </a:solidFill>
                <a:latin typeface="Arial" panose="020B0604020202020204" pitchFamily="34" charset="0"/>
                <a:ea typeface="汉仪君黑-75简" panose="00020600040101010101" charset="-122"/>
              </a:rPr>
              <a:t>）</a:t>
            </a:r>
            <a:endParaRPr lang="zh-CN" altLang="en-US" sz="4400" b="1">
              <a:solidFill>
                <a:schemeClr val="tx1"/>
              </a:solidFill>
              <a:latin typeface="Arial" panose="020B0604020202020204" pitchFamily="34" charset="0"/>
              <a:ea typeface="汉仪君黑-75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78165" y="364998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rgbClr val="CCE8EA"/>
            </a:gs>
            <a:gs pos="0">
              <a:srgbClr val="DDF0F1"/>
            </a:gs>
            <a:gs pos="100000">
              <a:srgbClr val="BAE0E2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1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4" name="组合 23"/>
          <p:cNvGrpSpPr/>
          <p:nvPr userDrawn="1">
            <p:custDataLst>
              <p:tags r:id="rId2"/>
            </p:custDataLst>
          </p:nvPr>
        </p:nvGrpSpPr>
        <p:grpSpPr>
          <a:xfrm rot="0">
            <a:off x="98108" y="6560502"/>
            <a:ext cx="468154" cy="120015"/>
            <a:chOff x="131041" y="6019911"/>
            <a:chExt cx="624118" cy="144389"/>
          </a:xfrm>
        </p:grpSpPr>
        <p:sp>
          <p:nvSpPr>
            <p:cNvPr id="19" name="任意多边形: 形状 27"/>
            <p:cNvSpPr/>
            <p:nvPr>
              <p:custDataLst>
                <p:tags r:id="rId3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" name="Freeform 5"/>
            <p:cNvSpPr/>
            <p:nvPr>
              <p:custDataLst>
                <p:tags r:id="rId4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 userDrawn="1">
            <p:custDataLst>
              <p:tags r:id="rId5"/>
            </p:custDataLst>
          </p:nvPr>
        </p:nvGrpSpPr>
        <p:grpSpPr>
          <a:xfrm rot="10800000">
            <a:off x="8577739" y="6560502"/>
            <a:ext cx="468154" cy="120015"/>
            <a:chOff x="131041" y="6019911"/>
            <a:chExt cx="624118" cy="144389"/>
          </a:xfrm>
        </p:grpSpPr>
        <p:sp>
          <p:nvSpPr>
            <p:cNvPr id="11" name="任意多边形: 形状 25"/>
            <p:cNvSpPr/>
            <p:nvPr>
              <p:custDataLst>
                <p:tags r:id="rId6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Freeform 5"/>
            <p:cNvSpPr/>
            <p:nvPr>
              <p:custDataLst>
                <p:tags r:id="rId7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" name="椭圆 3"/>
          <p:cNvSpPr/>
          <p:nvPr>
            <p:custDataLst>
              <p:tags r:id="rId8"/>
            </p:custDataLst>
          </p:nvPr>
        </p:nvSpPr>
        <p:spPr>
          <a:xfrm>
            <a:off x="687863" y="2781341"/>
            <a:ext cx="2127330" cy="2127330"/>
          </a:xfrm>
          <a:prstGeom prst="ellipse">
            <a:avLst/>
          </a:prstGeom>
          <a:gradFill>
            <a:gsLst>
              <a:gs pos="0">
                <a:srgbClr val="BB4FFF">
                  <a:lumMod val="20000"/>
                  <a:lumOff val="80000"/>
                </a:srgbClr>
              </a:gs>
              <a:gs pos="19000">
                <a:srgbClr val="BB4FFF">
                  <a:lumMod val="60000"/>
                  <a:lumOff val="40000"/>
                </a:srgbClr>
              </a:gs>
              <a:gs pos="100000">
                <a:srgbClr val="BB4FFF"/>
              </a:gs>
            </a:gsLst>
            <a:lin ang="8100000" scaled="0"/>
          </a:gradFill>
          <a:ln>
            <a:noFill/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>
              <a:cs typeface="MiSans Bold" panose="00000800000000000000" charset="-122"/>
            </a:endParaRPr>
          </a:p>
        </p:txBody>
      </p:sp>
      <p:sp>
        <p:nvSpPr>
          <p:cNvPr id="5" name="椭圆 4"/>
          <p:cNvSpPr/>
          <p:nvPr>
            <p:custDataLst>
              <p:tags r:id="rId9"/>
            </p:custDataLst>
          </p:nvPr>
        </p:nvSpPr>
        <p:spPr>
          <a:xfrm>
            <a:off x="1149463" y="2927345"/>
            <a:ext cx="1714197" cy="1714197"/>
          </a:xfrm>
          <a:prstGeom prst="ellipse">
            <a:avLst/>
          </a:prstGeom>
          <a:noFill/>
          <a:ln w="22225">
            <a:gradFill>
              <a:gsLst>
                <a:gs pos="0">
                  <a:srgbClr val="BB4FFF">
                    <a:lumMod val="20000"/>
                    <a:lumOff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10800000" scaled="1"/>
            </a:gradFill>
            <a:prstDash val="lgDashDot"/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>
              <a:cs typeface="MiSans Bold" panose="00000800000000000000" charset="-122"/>
            </a:endParaRPr>
          </a:p>
        </p:txBody>
      </p:sp>
      <p:sp>
        <p:nvSpPr>
          <p:cNvPr id="6" name="弧形 5"/>
          <p:cNvSpPr/>
          <p:nvPr>
            <p:custDataLst>
              <p:tags r:id="rId10"/>
            </p:custDataLst>
          </p:nvPr>
        </p:nvSpPr>
        <p:spPr>
          <a:xfrm flipH="1">
            <a:off x="477824" y="2223453"/>
            <a:ext cx="3122930" cy="3122930"/>
          </a:xfrm>
          <a:prstGeom prst="arc">
            <a:avLst>
              <a:gd name="adj1" fmla="val 16200000"/>
              <a:gd name="adj2" fmla="val 5292021"/>
            </a:avLst>
          </a:prstGeom>
          <a:ln w="25400">
            <a:gradFill>
              <a:gsLst>
                <a:gs pos="100000">
                  <a:srgbClr val="BB4FFF">
                    <a:alpha val="0"/>
                  </a:srgbClr>
                </a:gs>
                <a:gs pos="0">
                  <a:srgbClr val="BB4FFF"/>
                </a:gs>
              </a:gsLst>
              <a:lin ang="10800000" scaled="1"/>
            </a:gradFill>
          </a:ln>
        </p:spPr>
        <p:style>
          <a:lnRef idx="1">
            <a:srgbClr val="BB4FFF"/>
          </a:lnRef>
          <a:fillRef idx="0">
            <a:srgbClr val="BB4FFF"/>
          </a:fillRef>
          <a:effectRef idx="0">
            <a:srgbClr val="BB4FFF"/>
          </a:effectRef>
          <a:fontRef idx="minor">
            <a:srgbClr val="000000"/>
          </a:fontRef>
        </p:style>
        <p:txBody>
          <a:bodyPr rtlCol="0" anchor="ctr"/>
          <a:p>
            <a:pPr algn="ctr"/>
            <a:endParaRPr lang="zh-CN" altLang="en-US" sz="1350">
              <a:cs typeface="MiSans Bold" panose="00000800000000000000" charset="-122"/>
            </a:endParaRPr>
          </a:p>
        </p:txBody>
      </p:sp>
      <p:sp>
        <p:nvSpPr>
          <p:cNvPr id="7" name="椭圆 6"/>
          <p:cNvSpPr/>
          <p:nvPr>
            <p:custDataLst>
              <p:tags r:id="rId11"/>
            </p:custDataLst>
          </p:nvPr>
        </p:nvSpPr>
        <p:spPr>
          <a:xfrm>
            <a:off x="581701" y="2446383"/>
            <a:ext cx="561596" cy="561596"/>
          </a:xfrm>
          <a:prstGeom prst="ellipse">
            <a:avLst/>
          </a:prstGeom>
          <a:solidFill>
            <a:srgbClr val="BB4FFF"/>
          </a:solidFill>
          <a:ln w="50800">
            <a:solidFill>
              <a:srgbClr val="FFFFFF"/>
            </a:solidFill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200">
              <a:cs typeface="MiSans Bold" panose="00000800000000000000" charset="-122"/>
            </a:endParaRPr>
          </a:p>
        </p:txBody>
      </p:sp>
      <p:sp>
        <p:nvSpPr>
          <p:cNvPr id="12" name="椭圆 11"/>
          <p:cNvSpPr/>
          <p:nvPr>
            <p:custDataLst>
              <p:tags r:id="rId12"/>
            </p:custDataLst>
          </p:nvPr>
        </p:nvSpPr>
        <p:spPr>
          <a:xfrm>
            <a:off x="201295" y="3466174"/>
            <a:ext cx="561596" cy="561596"/>
          </a:xfrm>
          <a:prstGeom prst="ellipse">
            <a:avLst/>
          </a:prstGeom>
          <a:solidFill>
            <a:srgbClr val="B000F4"/>
          </a:solidFill>
          <a:ln w="50800">
            <a:solidFill>
              <a:srgbClr val="FFFFFF"/>
            </a:solidFill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200">
              <a:cs typeface="MiSans Bold" panose="00000800000000000000" charset="-122"/>
            </a:endParaRPr>
          </a:p>
        </p:txBody>
      </p:sp>
      <p:sp>
        <p:nvSpPr>
          <p:cNvPr id="13" name="椭圆 12"/>
          <p:cNvSpPr/>
          <p:nvPr>
            <p:custDataLst>
              <p:tags r:id="rId13"/>
            </p:custDataLst>
          </p:nvPr>
        </p:nvSpPr>
        <p:spPr>
          <a:xfrm>
            <a:off x="541858" y="4485964"/>
            <a:ext cx="561596" cy="561596"/>
          </a:xfrm>
          <a:prstGeom prst="ellipse">
            <a:avLst/>
          </a:prstGeom>
          <a:solidFill>
            <a:srgbClr val="CE3DD6"/>
          </a:solidFill>
          <a:ln w="50800">
            <a:solidFill>
              <a:srgbClr val="FFFFFF"/>
            </a:solidFill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200">
              <a:cs typeface="MiSans Bold" panose="00000800000000000000" charset="-122"/>
            </a:endParaRPr>
          </a:p>
        </p:txBody>
      </p:sp>
      <p:pic>
        <p:nvPicPr>
          <p:cNvPr id="86" name="图片 85" descr="343435383036303b343532343136343bcfeec4bfb7b6cea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27792" y="2592474"/>
            <a:ext cx="268940" cy="268940"/>
          </a:xfrm>
          <a:prstGeom prst="rect">
            <a:avLst/>
          </a:prstGeom>
        </p:spPr>
      </p:pic>
      <p:pic>
        <p:nvPicPr>
          <p:cNvPr id="87" name="图片 86" descr="343435383036303b343532343136353bcfeec4bfc6c0c9f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47386" y="3612265"/>
            <a:ext cx="268940" cy="268940"/>
          </a:xfrm>
          <a:prstGeom prst="rect">
            <a:avLst/>
          </a:prstGeom>
        </p:spPr>
      </p:pic>
      <p:pic>
        <p:nvPicPr>
          <p:cNvPr id="91" name="图片 90" descr="343435383036303b343532343136363bcfeec4bfbdf8b6c8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87949" y="4632055"/>
            <a:ext cx="268940" cy="26894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323340" y="3429000"/>
            <a:ext cx="136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寄语</a:t>
            </a:r>
            <a:endParaRPr lang="zh-CN" altLang="en-US" sz="3200" b="1"/>
          </a:p>
        </p:txBody>
      </p:sp>
      <p:sp>
        <p:nvSpPr>
          <p:cNvPr id="16" name="文本框 15"/>
          <p:cNvSpPr txBox="1"/>
          <p:nvPr/>
        </p:nvSpPr>
        <p:spPr>
          <a:xfrm>
            <a:off x="3636010" y="2205355"/>
            <a:ext cx="445008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/>
              <a:t>将来无论作为职业投资者还是从事投资行业的工作人员，都要提高风险意识，正面面对风险，价值投资，同时提高自身的职业道德素养，守住法律和道德底线。</a:t>
            </a:r>
            <a:endParaRPr lang="zh-CN" altLang="en-US" sz="2400" b="1"/>
          </a:p>
        </p:txBody>
      </p:sp>
    </p:spTree>
    <p:custDataLst>
      <p:tags r:id="rId2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5" grpId="1"/>
      <p:bldP spid="1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1355" y="3357245"/>
            <a:ext cx="52412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汉仪君黑-75简" panose="00020600040101010101" charset="-122"/>
              </a:rPr>
              <a:t>谢谢观看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汉仪君黑-75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78165" y="364998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" name="组合 20"/>
          <p:cNvGrpSpPr/>
          <p:nvPr userDrawn="1">
            <p:custDataLst>
              <p:tags r:id="rId1"/>
            </p:custDataLst>
          </p:nvPr>
        </p:nvGrpSpPr>
        <p:grpSpPr>
          <a:xfrm rot="0">
            <a:off x="98108" y="126683"/>
            <a:ext cx="468154" cy="120015"/>
            <a:chOff x="131041" y="6019911"/>
            <a:chExt cx="624118" cy="144389"/>
          </a:xfrm>
        </p:grpSpPr>
        <p:sp>
          <p:nvSpPr>
            <p:cNvPr id="30" name="任意多边形: 形状 29"/>
            <p:cNvSpPr/>
            <p:nvPr>
              <p:custDataLst>
                <p:tags r:id="rId2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Freeform 5"/>
            <p:cNvSpPr/>
            <p:nvPr>
              <p:custDataLst>
                <p:tags r:id="rId3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" name="组合 21"/>
          <p:cNvGrpSpPr/>
          <p:nvPr userDrawn="1">
            <p:custDataLst>
              <p:tags r:id="rId4"/>
            </p:custDataLst>
          </p:nvPr>
        </p:nvGrpSpPr>
        <p:grpSpPr>
          <a:xfrm rot="10800000">
            <a:off x="8577739" y="126047"/>
            <a:ext cx="468154" cy="120015"/>
            <a:chOff x="131041" y="6019911"/>
            <a:chExt cx="624118" cy="144389"/>
          </a:xfrm>
        </p:grpSpPr>
        <p:sp>
          <p:nvSpPr>
            <p:cNvPr id="28" name="任意多边形: 形状 27"/>
            <p:cNvSpPr/>
            <p:nvPr>
              <p:custDataLst>
                <p:tags r:id="rId5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" name="Freeform 5"/>
            <p:cNvSpPr/>
            <p:nvPr>
              <p:custDataLst>
                <p:tags r:id="rId6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0" name="文本框 2"/>
          <p:cNvSpPr txBox="1"/>
          <p:nvPr>
            <p:custDataLst>
              <p:tags r:id="rId7"/>
            </p:custDataLst>
          </p:nvPr>
        </p:nvSpPr>
        <p:spPr>
          <a:xfrm>
            <a:off x="683329" y="692523"/>
            <a:ext cx="2928590" cy="691515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spc="220">
                <a:solidFill>
                  <a:schemeClr val="accent1"/>
                </a:solidFill>
                <a:latin typeface="微软雅黑" panose="020B0503020204020204" charset="-122"/>
                <a:ea typeface="汉仪旗黑-85S" panose="00020600040101010101" pitchFamily="18" charset="-122"/>
                <a:cs typeface="微软雅黑" panose="020B0503020204020204" charset="-122"/>
              </a:rPr>
              <a:t>教学内容</a:t>
            </a:r>
            <a:endParaRPr lang="zh-CN" altLang="en-US" sz="3800" spc="220">
              <a:solidFill>
                <a:schemeClr val="accent1"/>
              </a:solidFill>
              <a:latin typeface="微软雅黑" panose="020B0503020204020204" charset="-122"/>
              <a:ea typeface="汉仪旗黑-85S" panose="00020600040101010101" pitchFamily="18" charset="-122"/>
              <a:cs typeface="微软雅黑" panose="020B0503020204020204" charset="-122"/>
            </a:endParaRPr>
          </a:p>
        </p:txBody>
      </p:sp>
      <p:sp>
        <p:nvSpPr>
          <p:cNvPr id="3" name="任意多边形 3"/>
          <p:cNvSpPr/>
          <p:nvPr>
            <p:custDataLst>
              <p:tags r:id="rId8"/>
            </p:custDataLst>
          </p:nvPr>
        </p:nvSpPr>
        <p:spPr>
          <a:xfrm>
            <a:off x="683260" y="1196975"/>
            <a:ext cx="7539990" cy="1874520"/>
          </a:xfrm>
          <a:custGeom>
            <a:avLst/>
            <a:gdLst>
              <a:gd name="connsiteX0" fmla="*/ 0 w 9856787"/>
              <a:gd name="connsiteY0" fmla="*/ 0 h 3670300"/>
              <a:gd name="connsiteX1" fmla="*/ 445293 w 9856787"/>
              <a:gd name="connsiteY1" fmla="*/ 0 h 3670300"/>
              <a:gd name="connsiteX2" fmla="*/ 445293 w 9856787"/>
              <a:gd name="connsiteY2" fmla="*/ 52375 h 3670300"/>
              <a:gd name="connsiteX3" fmla="*/ 52375 w 9856787"/>
              <a:gd name="connsiteY3" fmla="*/ 52375 h 3670300"/>
              <a:gd name="connsiteX4" fmla="*/ 52375 w 9856787"/>
              <a:gd name="connsiteY4" fmla="*/ 3617925 h 3670300"/>
              <a:gd name="connsiteX5" fmla="*/ 9804412 w 9856787"/>
              <a:gd name="connsiteY5" fmla="*/ 3617925 h 3670300"/>
              <a:gd name="connsiteX6" fmla="*/ 9804412 w 9856787"/>
              <a:gd name="connsiteY6" fmla="*/ 52375 h 3670300"/>
              <a:gd name="connsiteX7" fmla="*/ 4073260 w 9856787"/>
              <a:gd name="connsiteY7" fmla="*/ 52375 h 3670300"/>
              <a:gd name="connsiteX8" fmla="*/ 4073260 w 9856787"/>
              <a:gd name="connsiteY8" fmla="*/ 0 h 3670300"/>
              <a:gd name="connsiteX9" fmla="*/ 9856787 w 9856787"/>
              <a:gd name="connsiteY9" fmla="*/ 0 h 3670300"/>
              <a:gd name="connsiteX10" fmla="*/ 9856787 w 9856787"/>
              <a:gd name="connsiteY10" fmla="*/ 3670300 h 3670300"/>
              <a:gd name="connsiteX11" fmla="*/ 0 w 9856787"/>
              <a:gd name="connsiteY11" fmla="*/ 3670300 h 367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56787" h="3670300">
                <a:moveTo>
                  <a:pt x="0" y="0"/>
                </a:moveTo>
                <a:lnTo>
                  <a:pt x="445293" y="0"/>
                </a:lnTo>
                <a:lnTo>
                  <a:pt x="445293" y="52375"/>
                </a:lnTo>
                <a:lnTo>
                  <a:pt x="52375" y="52375"/>
                </a:lnTo>
                <a:lnTo>
                  <a:pt x="52375" y="3617925"/>
                </a:lnTo>
                <a:lnTo>
                  <a:pt x="9804412" y="3617925"/>
                </a:lnTo>
                <a:lnTo>
                  <a:pt x="9804412" y="52375"/>
                </a:lnTo>
                <a:lnTo>
                  <a:pt x="4073260" y="52375"/>
                </a:lnTo>
                <a:lnTo>
                  <a:pt x="4073260" y="0"/>
                </a:lnTo>
                <a:lnTo>
                  <a:pt x="9856787" y="0"/>
                </a:lnTo>
                <a:lnTo>
                  <a:pt x="9856787" y="3670300"/>
                </a:lnTo>
                <a:lnTo>
                  <a:pt x="0" y="36703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5390" y="1294765"/>
            <a:ext cx="7258050" cy="1870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2400"/>
              <a:t>1.</a:t>
            </a:r>
            <a:r>
              <a:rPr lang="zh-CN" altLang="en-US" sz="2400"/>
              <a:t>实践数据证明证券组合理论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2.</a:t>
            </a:r>
            <a:r>
              <a:rPr lang="zh-CN" altLang="en-US" sz="2400"/>
              <a:t>相关从业人员</a:t>
            </a:r>
            <a:r>
              <a:rPr lang="en-US" altLang="zh-CN" sz="2400"/>
              <a:t>场外连线</a:t>
            </a:r>
            <a:r>
              <a:rPr lang="zh-CN" altLang="en-US" sz="2400"/>
              <a:t>：</a:t>
            </a:r>
            <a:r>
              <a:rPr lang="en-US" altLang="zh-CN" sz="2400"/>
              <a:t>探讨</a:t>
            </a:r>
            <a:r>
              <a:rPr lang="zh-CN" altLang="zh-CN" sz="2400"/>
              <a:t>投资市场行为规范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3.课程内容检测与学生质疑</a:t>
            </a:r>
            <a:endParaRPr lang="en-US" altLang="zh-CN" sz="2400"/>
          </a:p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4" name="任意多边形 3"/>
          <p:cNvSpPr/>
          <p:nvPr>
            <p:custDataLst>
              <p:tags r:id="rId9"/>
            </p:custDataLst>
          </p:nvPr>
        </p:nvSpPr>
        <p:spPr>
          <a:xfrm rot="10800000">
            <a:off x="2124075" y="3933190"/>
            <a:ext cx="6541770" cy="2089150"/>
          </a:xfrm>
          <a:custGeom>
            <a:avLst/>
            <a:gdLst>
              <a:gd name="connsiteX0" fmla="*/ 0 w 9856787"/>
              <a:gd name="connsiteY0" fmla="*/ 0 h 3670300"/>
              <a:gd name="connsiteX1" fmla="*/ 445293 w 9856787"/>
              <a:gd name="connsiteY1" fmla="*/ 0 h 3670300"/>
              <a:gd name="connsiteX2" fmla="*/ 445293 w 9856787"/>
              <a:gd name="connsiteY2" fmla="*/ 52375 h 3670300"/>
              <a:gd name="connsiteX3" fmla="*/ 52375 w 9856787"/>
              <a:gd name="connsiteY3" fmla="*/ 52375 h 3670300"/>
              <a:gd name="connsiteX4" fmla="*/ 52375 w 9856787"/>
              <a:gd name="connsiteY4" fmla="*/ 3617925 h 3670300"/>
              <a:gd name="connsiteX5" fmla="*/ 9804412 w 9856787"/>
              <a:gd name="connsiteY5" fmla="*/ 3617925 h 3670300"/>
              <a:gd name="connsiteX6" fmla="*/ 9804412 w 9856787"/>
              <a:gd name="connsiteY6" fmla="*/ 52375 h 3670300"/>
              <a:gd name="connsiteX7" fmla="*/ 4073260 w 9856787"/>
              <a:gd name="connsiteY7" fmla="*/ 52375 h 3670300"/>
              <a:gd name="connsiteX8" fmla="*/ 4073260 w 9856787"/>
              <a:gd name="connsiteY8" fmla="*/ 0 h 3670300"/>
              <a:gd name="connsiteX9" fmla="*/ 9856787 w 9856787"/>
              <a:gd name="connsiteY9" fmla="*/ 0 h 3670300"/>
              <a:gd name="connsiteX10" fmla="*/ 9856787 w 9856787"/>
              <a:gd name="connsiteY10" fmla="*/ 3670300 h 3670300"/>
              <a:gd name="connsiteX11" fmla="*/ 0 w 9856787"/>
              <a:gd name="connsiteY11" fmla="*/ 3670300 h 367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56787" h="3670300">
                <a:moveTo>
                  <a:pt x="0" y="0"/>
                </a:moveTo>
                <a:lnTo>
                  <a:pt x="445293" y="0"/>
                </a:lnTo>
                <a:lnTo>
                  <a:pt x="445293" y="52375"/>
                </a:lnTo>
                <a:lnTo>
                  <a:pt x="52375" y="52375"/>
                </a:lnTo>
                <a:lnTo>
                  <a:pt x="52375" y="3617925"/>
                </a:lnTo>
                <a:lnTo>
                  <a:pt x="9804412" y="3617925"/>
                </a:lnTo>
                <a:lnTo>
                  <a:pt x="9804412" y="52375"/>
                </a:lnTo>
                <a:lnTo>
                  <a:pt x="4073260" y="52375"/>
                </a:lnTo>
                <a:lnTo>
                  <a:pt x="4073260" y="0"/>
                </a:lnTo>
                <a:lnTo>
                  <a:pt x="9856787" y="0"/>
                </a:lnTo>
                <a:lnTo>
                  <a:pt x="9856787" y="3670300"/>
                </a:lnTo>
                <a:lnTo>
                  <a:pt x="0" y="36703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0425" y="5517515"/>
            <a:ext cx="4572000" cy="922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教学目标</a:t>
            </a: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39975" y="4132580"/>
            <a:ext cx="61995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2400">
                <a:latin typeface="Arial" panose="020B0604020202020204" pitchFamily="34" charset="0"/>
              </a:rPr>
              <a:t>1.掌握组合投资风险与收益的变动规律</a:t>
            </a:r>
            <a:endParaRPr lang="en-US" altLang="zh-CN" sz="2400">
              <a:latin typeface="Arial" panose="020B0604020202020204" pitchFamily="3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400">
                <a:sym typeface="+mn-ea"/>
              </a:rPr>
              <a:t>  2.能够运用相关的投资组合理论进行</a:t>
            </a:r>
            <a:r>
              <a:rPr lang="zh-CN" altLang="en-US" sz="2400">
                <a:sym typeface="+mn-ea"/>
              </a:rPr>
              <a:t>实际</a:t>
            </a:r>
            <a:endParaRPr lang="en-US" altLang="zh-CN" sz="2400"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400">
                <a:sym typeface="+mn-ea"/>
              </a:rPr>
              <a:t>  3.树立正确投资观念</a:t>
            </a:r>
            <a:endParaRPr lang="en-US" altLang="zh-CN" sz="2400">
              <a:sym typeface="+mn-ea"/>
            </a:endParaRPr>
          </a:p>
        </p:txBody>
      </p:sp>
      <p:sp>
        <p:nvSpPr>
          <p:cNvPr id="7" name="左弧形箭头 6"/>
          <p:cNvSpPr/>
          <p:nvPr/>
        </p:nvSpPr>
        <p:spPr>
          <a:xfrm rot="20040000">
            <a:off x="1187450" y="3501390"/>
            <a:ext cx="648335" cy="136779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 bldLvl="0" animBg="1"/>
      <p:bldP spid="2" grpId="0"/>
      <p:bldP spid="10" grpId="1"/>
      <p:bldP spid="3" grpId="1" animBg="1"/>
      <p:bldP spid="2" grpId="1"/>
      <p:bldP spid="7" grpId="0" animBg="1"/>
      <p:bldP spid="7" grpId="1" animBg="1"/>
      <p:bldP spid="4" grpId="0" bldLvl="0" animBg="1"/>
      <p:bldP spid="6" grpId="0"/>
      <p:bldP spid="5" grpId="0"/>
      <p:bldP spid="4" grpId="1" animBg="1"/>
      <p:bldP spid="6" grpId="1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857250"/>
            <a:ext cx="9144000" cy="2514664"/>
          </a:xfrm>
          <a:prstGeom prst="rect">
            <a:avLst/>
          </a:prstGeom>
          <a:solidFill>
            <a:srgbClr val="FFFFFF">
              <a:lumMod val="95000"/>
            </a:srgbClr>
          </a:solidFill>
          <a:ln>
            <a:noFill/>
          </a:ln>
        </p:spPr>
        <p:style>
          <a:lnRef idx="2">
            <a:srgbClr val="F2F2F2">
              <a:shade val="50000"/>
            </a:srgbClr>
          </a:lnRef>
          <a:fillRef idx="1">
            <a:srgbClr val="F2F2F2"/>
          </a:fillRef>
          <a:effectRef idx="0">
            <a:srgbClr val="F2F2F2"/>
          </a:effectRef>
          <a:fontRef idx="minor">
            <a:srgbClr val="D64545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椭圆 5"/>
          <p:cNvSpPr/>
          <p:nvPr>
            <p:custDataLst>
              <p:tags r:id="rId2"/>
            </p:custDataLst>
          </p:nvPr>
        </p:nvSpPr>
        <p:spPr>
          <a:xfrm>
            <a:off x="323916" y="2493010"/>
            <a:ext cx="2435838" cy="2435838"/>
          </a:xfrm>
          <a:prstGeom prst="ellipse">
            <a:avLst/>
          </a:prstGeom>
          <a:solidFill>
            <a:srgbClr val="D64545"/>
          </a:solidFill>
          <a:ln>
            <a:noFill/>
          </a:ln>
        </p:spPr>
        <p:style>
          <a:lnRef idx="2">
            <a:srgbClr val="F2F2F2">
              <a:shade val="50000"/>
            </a:srgbClr>
          </a:lnRef>
          <a:fillRef idx="1">
            <a:srgbClr val="F2F2F2"/>
          </a:fillRef>
          <a:effectRef idx="0">
            <a:srgbClr val="F2F2F2"/>
          </a:effectRef>
          <a:fontRef idx="minor">
            <a:srgbClr val="D64545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椭圆 6"/>
          <p:cNvSpPr/>
          <p:nvPr>
            <p:custDataLst>
              <p:tags r:id="rId3"/>
            </p:custDataLst>
          </p:nvPr>
        </p:nvSpPr>
        <p:spPr>
          <a:xfrm>
            <a:off x="467740" y="2797489"/>
            <a:ext cx="1826880" cy="182688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2F2F2">
              <a:shade val="50000"/>
            </a:srgbClr>
          </a:lnRef>
          <a:fillRef idx="1">
            <a:srgbClr val="F2F2F2"/>
          </a:fillRef>
          <a:effectRef idx="0">
            <a:srgbClr val="F2F2F2"/>
          </a:effectRef>
          <a:fontRef idx="minor">
            <a:srgbClr val="D64545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755710" y="3114035"/>
            <a:ext cx="1217920" cy="1217920"/>
          </a:xfrm>
          <a:prstGeom prst="ellipse">
            <a:avLst/>
          </a:prstGeom>
          <a:solidFill>
            <a:srgbClr val="D64545"/>
          </a:solidFill>
          <a:ln>
            <a:noFill/>
          </a:ln>
        </p:spPr>
        <p:style>
          <a:lnRef idx="2">
            <a:srgbClr val="F2F2F2">
              <a:shade val="50000"/>
            </a:srgbClr>
          </a:lnRef>
          <a:fillRef idx="1">
            <a:srgbClr val="F2F2F2"/>
          </a:fillRef>
          <a:effectRef idx="0">
            <a:srgbClr val="F2F2F2"/>
          </a:effectRef>
          <a:fontRef idx="minor">
            <a:srgbClr val="D64545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任意多边形 23"/>
          <p:cNvSpPr/>
          <p:nvPr>
            <p:custDataLst>
              <p:tags r:id="rId5"/>
            </p:custDataLst>
          </p:nvPr>
        </p:nvSpPr>
        <p:spPr>
          <a:xfrm>
            <a:off x="2484319" y="1197018"/>
            <a:ext cx="5034230" cy="1845170"/>
          </a:xfrm>
          <a:custGeom>
            <a:avLst/>
            <a:gdLst>
              <a:gd name="connsiteX0" fmla="*/ 2128223 w 6712306"/>
              <a:gd name="connsiteY0" fmla="*/ 0 h 2460227"/>
              <a:gd name="connsiteX1" fmla="*/ 6712306 w 6712306"/>
              <a:gd name="connsiteY1" fmla="*/ 0 h 2460227"/>
              <a:gd name="connsiteX2" fmla="*/ 6712306 w 6712306"/>
              <a:gd name="connsiteY2" fmla="*/ 1674976 h 2460227"/>
              <a:gd name="connsiteX3" fmla="*/ 2128223 w 6712306"/>
              <a:gd name="connsiteY3" fmla="*/ 1674976 h 2460227"/>
              <a:gd name="connsiteX4" fmla="*/ 2128223 w 6712306"/>
              <a:gd name="connsiteY4" fmla="*/ 1257514 h 2460227"/>
              <a:gd name="connsiteX5" fmla="*/ 0 w 6712306"/>
              <a:gd name="connsiteY5" fmla="*/ 2460227 h 2460227"/>
              <a:gd name="connsiteX6" fmla="*/ 2128223 w 6712306"/>
              <a:gd name="connsiteY6" fmla="*/ 215575 h 2460227"/>
              <a:gd name="connsiteX0-1" fmla="*/ 2128223 w 6712306"/>
              <a:gd name="connsiteY0-2" fmla="*/ 0 h 2460227"/>
              <a:gd name="connsiteX1-3" fmla="*/ 6712306 w 6712306"/>
              <a:gd name="connsiteY1-4" fmla="*/ 0 h 2460227"/>
              <a:gd name="connsiteX2-5" fmla="*/ 6712306 w 6712306"/>
              <a:gd name="connsiteY2-6" fmla="*/ 1674976 h 2460227"/>
              <a:gd name="connsiteX3-7" fmla="*/ 2128223 w 6712306"/>
              <a:gd name="connsiteY3-8" fmla="*/ 1674976 h 2460227"/>
              <a:gd name="connsiteX4-9" fmla="*/ 2128223 w 6712306"/>
              <a:gd name="connsiteY4-10" fmla="*/ 1257514 h 2460227"/>
              <a:gd name="connsiteX5-11" fmla="*/ 0 w 6712306"/>
              <a:gd name="connsiteY5-12" fmla="*/ 2460227 h 2460227"/>
              <a:gd name="connsiteX6-13" fmla="*/ 2128223 w 6712306"/>
              <a:gd name="connsiteY6-14" fmla="*/ 403583 h 2460227"/>
              <a:gd name="connsiteX7" fmla="*/ 2128223 w 6712306"/>
              <a:gd name="connsiteY7" fmla="*/ 0 h 2460227"/>
              <a:gd name="connsiteX0-15" fmla="*/ 2128223 w 6712306"/>
              <a:gd name="connsiteY0-16" fmla="*/ 0 h 2460227"/>
              <a:gd name="connsiteX1-17" fmla="*/ 6712306 w 6712306"/>
              <a:gd name="connsiteY1-18" fmla="*/ 0 h 2460227"/>
              <a:gd name="connsiteX2-19" fmla="*/ 6712306 w 6712306"/>
              <a:gd name="connsiteY2-20" fmla="*/ 1674976 h 2460227"/>
              <a:gd name="connsiteX3-21" fmla="*/ 2128223 w 6712306"/>
              <a:gd name="connsiteY3-22" fmla="*/ 1674976 h 2460227"/>
              <a:gd name="connsiteX4-23" fmla="*/ 2136769 w 6712306"/>
              <a:gd name="connsiteY4-24" fmla="*/ 1026777 h 2460227"/>
              <a:gd name="connsiteX5-25" fmla="*/ 0 w 6712306"/>
              <a:gd name="connsiteY5-26" fmla="*/ 2460227 h 2460227"/>
              <a:gd name="connsiteX6-27" fmla="*/ 2128223 w 6712306"/>
              <a:gd name="connsiteY6-28" fmla="*/ 403583 h 2460227"/>
              <a:gd name="connsiteX7-29" fmla="*/ 2128223 w 6712306"/>
              <a:gd name="connsiteY7-30" fmla="*/ 0 h 2460227"/>
              <a:gd name="connsiteX0-31" fmla="*/ 2128223 w 6712306"/>
              <a:gd name="connsiteY0-32" fmla="*/ 0 h 2460227"/>
              <a:gd name="connsiteX1-33" fmla="*/ 6712306 w 6712306"/>
              <a:gd name="connsiteY1-34" fmla="*/ 0 h 2460227"/>
              <a:gd name="connsiteX2-35" fmla="*/ 6712306 w 6712306"/>
              <a:gd name="connsiteY2-36" fmla="*/ 1674976 h 2460227"/>
              <a:gd name="connsiteX3-37" fmla="*/ 2128223 w 6712306"/>
              <a:gd name="connsiteY3-38" fmla="*/ 1674976 h 2460227"/>
              <a:gd name="connsiteX4-39" fmla="*/ 2145315 w 6712306"/>
              <a:gd name="connsiteY4-40" fmla="*/ 1137873 h 2460227"/>
              <a:gd name="connsiteX5-41" fmla="*/ 0 w 6712306"/>
              <a:gd name="connsiteY5-42" fmla="*/ 2460227 h 2460227"/>
              <a:gd name="connsiteX6-43" fmla="*/ 2128223 w 6712306"/>
              <a:gd name="connsiteY6-44" fmla="*/ 403583 h 2460227"/>
              <a:gd name="connsiteX7-45" fmla="*/ 2128223 w 6712306"/>
              <a:gd name="connsiteY7-46" fmla="*/ 0 h 24602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6712306" h="2460227">
                <a:moveTo>
                  <a:pt x="2128223" y="0"/>
                </a:moveTo>
                <a:lnTo>
                  <a:pt x="6712306" y="0"/>
                </a:lnTo>
                <a:lnTo>
                  <a:pt x="6712306" y="1674976"/>
                </a:lnTo>
                <a:lnTo>
                  <a:pt x="2128223" y="1674976"/>
                </a:lnTo>
                <a:lnTo>
                  <a:pt x="2145315" y="1137873"/>
                </a:lnTo>
                <a:lnTo>
                  <a:pt x="0" y="2460227"/>
                </a:lnTo>
                <a:lnTo>
                  <a:pt x="2128223" y="403583"/>
                </a:lnTo>
                <a:lnTo>
                  <a:pt x="2128223" y="0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D64541"/>
            </a:solidFill>
          </a:ln>
        </p:spPr>
        <p:style>
          <a:lnRef idx="2">
            <a:srgbClr val="F2F2F2">
              <a:shade val="50000"/>
            </a:srgbClr>
          </a:lnRef>
          <a:fillRef idx="1">
            <a:srgbClr val="F2F2F2"/>
          </a:fillRef>
          <a:effectRef idx="0">
            <a:srgbClr val="F2F2F2"/>
          </a:effectRef>
          <a:fontRef idx="minor">
            <a:srgbClr val="D64545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椭圆 12"/>
          <p:cNvSpPr/>
          <p:nvPr>
            <p:custDataLst>
              <p:tags r:id="rId6"/>
            </p:custDataLst>
          </p:nvPr>
        </p:nvSpPr>
        <p:spPr>
          <a:xfrm>
            <a:off x="3420209" y="3069240"/>
            <a:ext cx="227529" cy="227529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rgbClr val="F2F2F2">
              <a:shade val="50000"/>
            </a:srgbClr>
          </a:lnRef>
          <a:fillRef idx="1">
            <a:srgbClr val="F2F2F2"/>
          </a:fillRef>
          <a:effectRef idx="0">
            <a:srgbClr val="F2F2F2"/>
          </a:effectRef>
          <a:fontRef idx="minor">
            <a:srgbClr val="D64545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solidFill>
                  <a:srgbClr val="FFFFFF"/>
                </a:solidFill>
              </a:rPr>
              <a:t>1</a:t>
            </a:r>
            <a:endParaRPr lang="zh-CN" altLang="en-US" sz="900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3799840" y="2853055"/>
            <a:ext cx="461772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两种证券组合投资风险与收益选择</a:t>
            </a:r>
            <a:endParaRPr lang="zh-CN" altLang="en-US" sz="2000" b="1">
              <a:solidFill>
                <a:srgbClr val="595959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595959"/>
                </a:solidFill>
              </a:rPr>
              <a:t>（</a:t>
            </a:r>
            <a:r>
              <a:rPr lang="zh-CN" altLang="en-US" sz="2000" b="1">
                <a:solidFill>
                  <a:schemeClr val="accent1"/>
                </a:solidFill>
              </a:rPr>
              <a:t>学生实践操作</a:t>
            </a:r>
            <a:r>
              <a:rPr lang="zh-CN" altLang="en-US" sz="2000" b="1">
                <a:solidFill>
                  <a:srgbClr val="595959"/>
                </a:solidFill>
              </a:rPr>
              <a:t>）</a:t>
            </a:r>
            <a:endParaRPr lang="zh-CN" altLang="en-US" sz="2000" b="1">
              <a:solidFill>
                <a:srgbClr val="595959"/>
              </a:solidFill>
            </a:endParaRPr>
          </a:p>
        </p:txBody>
      </p:sp>
      <p:sp>
        <p:nvSpPr>
          <p:cNvPr id="19" name="椭圆 18"/>
          <p:cNvSpPr/>
          <p:nvPr>
            <p:custDataLst>
              <p:tags r:id="rId8"/>
            </p:custDataLst>
          </p:nvPr>
        </p:nvSpPr>
        <p:spPr>
          <a:xfrm>
            <a:off x="3348330" y="3955700"/>
            <a:ext cx="227529" cy="227529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rgbClr val="F2F2F2">
              <a:shade val="50000"/>
            </a:srgbClr>
          </a:lnRef>
          <a:fillRef idx="1">
            <a:srgbClr val="F2F2F2"/>
          </a:fillRef>
          <a:effectRef idx="0">
            <a:srgbClr val="F2F2F2"/>
          </a:effectRef>
          <a:fontRef idx="minor">
            <a:srgbClr val="D64545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solidFill>
                  <a:srgbClr val="FFFFFF"/>
                </a:solidFill>
              </a:rPr>
              <a:t>2</a:t>
            </a:r>
            <a:endParaRPr lang="zh-CN" altLang="en-US" sz="900" dirty="0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>
            <p:custDataLst>
              <p:tags r:id="rId9"/>
            </p:custDataLst>
          </p:nvPr>
        </p:nvSpPr>
        <p:spPr>
          <a:xfrm>
            <a:off x="3924300" y="3933190"/>
            <a:ext cx="459867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抖音知名</a:t>
            </a:r>
            <a:r>
              <a:rPr lang="en-US" altLang="zh-CN" sz="2000" b="1">
                <a:solidFill>
                  <a:schemeClr val="tx1"/>
                </a:solidFill>
              </a:rPr>
              <a:t>”</a:t>
            </a:r>
            <a:r>
              <a:rPr lang="zh-CN" altLang="en-US" sz="2000" b="1">
                <a:solidFill>
                  <a:schemeClr val="tx1"/>
                </a:solidFill>
              </a:rPr>
              <a:t>财经达人</a:t>
            </a:r>
            <a:r>
              <a:rPr lang="en-US" altLang="zh-CN" sz="2000" b="1">
                <a:solidFill>
                  <a:schemeClr val="tx1"/>
                </a:solidFill>
              </a:rPr>
              <a:t>“</a:t>
            </a:r>
            <a:r>
              <a:rPr lang="zh-CN" altLang="en-US" sz="2000" b="1">
                <a:solidFill>
                  <a:schemeClr val="tx1"/>
                </a:solidFill>
              </a:rPr>
              <a:t>现场连线互动</a:t>
            </a:r>
            <a:endParaRPr lang="zh-CN" altLang="en-US" sz="2000" b="1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595959"/>
                </a:solidFill>
              </a:rPr>
              <a:t>（</a:t>
            </a:r>
            <a:r>
              <a:rPr lang="zh-CN" altLang="en-US" sz="2000" b="1">
                <a:solidFill>
                  <a:schemeClr val="accent1"/>
                </a:solidFill>
              </a:rPr>
              <a:t>课程思政</a:t>
            </a:r>
            <a:r>
              <a:rPr lang="zh-CN" altLang="en-US" sz="2000" b="1">
                <a:solidFill>
                  <a:srgbClr val="595959"/>
                </a:solidFill>
              </a:rPr>
              <a:t>）</a:t>
            </a:r>
            <a:endParaRPr lang="zh-CN" altLang="en-US" sz="2000" b="1">
              <a:solidFill>
                <a:srgbClr val="595959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4530" y="1485265"/>
            <a:ext cx="2415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理论应用实践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3260" y="548640"/>
            <a:ext cx="6454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 </a:t>
            </a:r>
            <a:r>
              <a:rPr lang="en-US" altLang="zh-CN" sz="2400" b="1">
                <a:solidFill>
                  <a:schemeClr val="tx1"/>
                </a:solidFill>
              </a:rPr>
              <a:t>1.</a:t>
            </a:r>
            <a:r>
              <a:rPr lang="zh-CN" altLang="en-US" sz="2400" b="1">
                <a:solidFill>
                  <a:schemeClr val="tx1"/>
                </a:solidFill>
              </a:rPr>
              <a:t>学生实践操作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155" y="1220470"/>
            <a:ext cx="8280400" cy="3385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200000"/>
              </a:lnSpc>
            </a:pPr>
            <a:r>
              <a:rPr lang="en-US" altLang="zh-CN" sz="2400" b="1"/>
              <a:t>    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现从证券交易平台选择两只股票，选取从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2022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日至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2022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日的股票收盘价，进行组合风险与收益分析。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讨论：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</a:rPr>
              <a:t>）分别计算两只股票的预期收益率和风险、相关系数</a:t>
            </a:r>
            <a:endParaRPr lang="zh-CN" altLang="en-US" sz="20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</a:rPr>
              <a:t>）计算不同的投资比例条件下，组合的收益与风险</a:t>
            </a:r>
            <a:endParaRPr lang="zh-CN" altLang="en-US" sz="20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</a:rPr>
              <a:t>）画出两证券的</a:t>
            </a:r>
            <a:r>
              <a:rPr lang="en-US" altLang="zh-CN" sz="2000" b="1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</a:rPr>
              <a:t>关系图</a:t>
            </a:r>
            <a:endParaRPr lang="zh-CN" altLang="en-US" sz="20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dk1"/>
                </a:solidFill>
                <a:ea typeface="汉仪君黑-55W" panose="00020600040101010101" charset="-122"/>
                <a:cs typeface="微软雅黑" panose="020B0503020204020204" charset="-122"/>
                <a:sym typeface="+mn-ea"/>
              </a:rPr>
              <a:t>  </a:t>
            </a:r>
            <a:endParaRPr lang="en-US" altLang="zh-CN" sz="2400" b="1" dirty="0" smtClean="0">
              <a:solidFill>
                <a:schemeClr val="dk1"/>
              </a:solidFill>
              <a:ea typeface="汉仪君黑-55W" panose="00020600040101010101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15920" y="5013325"/>
          <a:ext cx="948055" cy="322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596900" imgH="203200" progId="Equation.KSEE3">
                  <p:embed/>
                </p:oleObj>
              </mc:Choice>
              <mc:Fallback>
                <p:oleObj name="" r:id="rId1" imgW="596900" imgH="2032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15920" y="5013325"/>
                        <a:ext cx="948055" cy="322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>
            <p:custDataLst>
              <p:tags r:id="rId1"/>
            </p:custDataLst>
          </p:nvPr>
        </p:nvGrpSpPr>
        <p:grpSpPr>
          <a:xfrm rot="0">
            <a:off x="98108" y="126683"/>
            <a:ext cx="468154" cy="120015"/>
            <a:chOff x="131041" y="6019911"/>
            <a:chExt cx="624118" cy="144389"/>
          </a:xfrm>
        </p:grpSpPr>
        <p:sp>
          <p:nvSpPr>
            <p:cNvPr id="30" name="任意多边形: 形状 29"/>
            <p:cNvSpPr/>
            <p:nvPr>
              <p:custDataLst>
                <p:tags r:id="rId2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p>
              <a:endParaRPr lang="zh-CN" altLang="en-US" sz="10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5"/>
            <p:cNvSpPr/>
            <p:nvPr>
              <p:custDataLst>
                <p:tags r:id="rId3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0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 userDrawn="1">
            <p:custDataLst>
              <p:tags r:id="rId4"/>
            </p:custDataLst>
          </p:nvPr>
        </p:nvGrpSpPr>
        <p:grpSpPr>
          <a:xfrm rot="10800000">
            <a:off x="8577739" y="126047"/>
            <a:ext cx="468154" cy="120015"/>
            <a:chOff x="131041" y="6019911"/>
            <a:chExt cx="624118" cy="144389"/>
          </a:xfrm>
        </p:grpSpPr>
        <p:sp>
          <p:nvSpPr>
            <p:cNvPr id="28" name="任意多边形: 形状 27"/>
            <p:cNvSpPr/>
            <p:nvPr>
              <p:custDataLst>
                <p:tags r:id="rId5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p>
              <a:endParaRPr lang="zh-CN" altLang="en-US" sz="10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 5"/>
            <p:cNvSpPr/>
            <p:nvPr>
              <p:custDataLst>
                <p:tags r:id="rId6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0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96570" y="908685"/>
            <a:ext cx="8081010" cy="12827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 defTabSz="914400"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ea typeface="汉仪君黑-55W" panose="00020600040101010101" charset="-122"/>
                <a:cs typeface="微软雅黑" panose="020B0503020204020204" charset="-122"/>
                <a:sym typeface="+mn-ea"/>
              </a:rPr>
              <a:t>结论：</a:t>
            </a:r>
            <a:endParaRPr lang="zh-CN" altLang="en-US" sz="2400">
              <a:solidFill>
                <a:schemeClr val="dk1"/>
              </a:solidFill>
              <a:ea typeface="汉仪君黑-55W" panose="00020600040101010101" charset="-122"/>
              <a:cs typeface="微软雅黑" panose="020B0503020204020204" charset="-122"/>
              <a:sym typeface="+mn-ea"/>
            </a:endParaRPr>
          </a:p>
          <a:p>
            <a:pPr lvl="0" algn="l" defTabSz="914400"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ea typeface="汉仪君黑-55W" panose="00020600040101010101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>
                <a:solidFill>
                  <a:schemeClr val="dk1"/>
                </a:solidFill>
                <a:ea typeface="汉仪君黑-55W" panose="00020600040101010101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400">
                <a:solidFill>
                  <a:schemeClr val="dk1"/>
                </a:solidFill>
                <a:ea typeface="汉仪君黑-55W" panose="00020600040101010101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400">
                <a:solidFill>
                  <a:schemeClr val="dk1"/>
                </a:solidFill>
                <a:ea typeface="汉仪君黑-55W" panose="00020600040101010101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>
                <a:solidFill>
                  <a:schemeClr val="dk1"/>
                </a:solidFill>
                <a:ea typeface="汉仪君黑-55W" panose="00020600040101010101" charset="-122"/>
                <a:cs typeface="微软雅黑" panose="020B0503020204020204" charset="-122"/>
                <a:sym typeface="+mn-ea"/>
              </a:rPr>
              <a:t>）组合投资并不能使投资风险降为</a:t>
            </a:r>
            <a:r>
              <a:rPr lang="en-US" altLang="zh-CN" sz="2400">
                <a:solidFill>
                  <a:schemeClr val="dk1"/>
                </a:solidFill>
                <a:ea typeface="汉仪君黑-55W" panose="00020600040101010101" charset="-122"/>
                <a:cs typeface="微软雅黑" panose="020B0503020204020204" charset="-122"/>
                <a:sym typeface="+mn-ea"/>
              </a:rPr>
              <a:t>0</a:t>
            </a:r>
            <a:r>
              <a:rPr lang="zh-CN" altLang="en-US" sz="2400">
                <a:solidFill>
                  <a:schemeClr val="dk1"/>
                </a:solidFill>
                <a:ea typeface="汉仪君黑-55W" panose="00020600040101010101" charset="-122"/>
                <a:cs typeface="微软雅黑" panose="020B0503020204020204" charset="-122"/>
                <a:sym typeface="+mn-ea"/>
              </a:rPr>
              <a:t>，只能降低风险，不能</a:t>
            </a:r>
            <a:r>
              <a:rPr lang="zh-CN" altLang="en-US" sz="2400">
                <a:solidFill>
                  <a:schemeClr val="dk1"/>
                </a:solidFill>
                <a:ea typeface="汉仪君黑-55W" panose="00020600040101010101" charset="-122"/>
                <a:cs typeface="微软雅黑" panose="020B0503020204020204" charset="-122"/>
                <a:sym typeface="+mn-ea"/>
              </a:rPr>
              <a:t>抵消风险。</a:t>
            </a:r>
            <a:endParaRPr lang="zh-CN" altLang="en-US" sz="2400">
              <a:solidFill>
                <a:schemeClr val="dk1"/>
              </a:solidFill>
              <a:ea typeface="汉仪君黑-55W" panose="00020600040101010101" charset="-122"/>
              <a:cs typeface="微软雅黑" panose="020B0503020204020204" charset="-122"/>
              <a:sym typeface="+mn-ea"/>
            </a:endParaRPr>
          </a:p>
          <a:p>
            <a:pPr lvl="0" algn="l" defTabSz="914400">
              <a:lnSpc>
                <a:spcPct val="150000"/>
              </a:lnSpc>
            </a:pPr>
            <a:r>
              <a:rPr lang="en-US" altLang="zh-CN" sz="2400">
                <a:solidFill>
                  <a:schemeClr val="dk1"/>
                </a:solidFill>
                <a:ea typeface="汉仪君黑-55W" panose="00020600040101010101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400">
                <a:solidFill>
                  <a:schemeClr val="dk1"/>
                </a:solidFill>
                <a:ea typeface="汉仪君黑-55W" panose="00020600040101010101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400">
                <a:solidFill>
                  <a:schemeClr val="dk1"/>
                </a:solidFill>
                <a:ea typeface="汉仪君黑-55W" panose="00020600040101010101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>
                <a:solidFill>
                  <a:schemeClr val="dk1"/>
                </a:solidFill>
                <a:ea typeface="汉仪君黑-55W" panose="00020600040101010101" charset="-122"/>
                <a:cs typeface="微软雅黑" panose="020B0503020204020204" charset="-122"/>
                <a:sym typeface="+mn-ea"/>
              </a:rPr>
              <a:t>）投资者建立的证券组合需要通过各证券收益波动的相关系数来分析。</a:t>
            </a:r>
            <a:r>
              <a:rPr lang="zh-CN" altLang="en-US" sz="2400" b="1">
                <a:solidFill>
                  <a:schemeClr val="dk1"/>
                </a:solidFill>
                <a:ea typeface="汉仪君黑-55W" panose="00020600040101010101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400" b="1">
              <a:solidFill>
                <a:schemeClr val="dk1"/>
              </a:solidFill>
              <a:ea typeface="汉仪君黑-55W" panose="00020600040101010101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8195" y="621030"/>
            <a:ext cx="6126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chemeClr val="tx1"/>
                </a:solidFill>
              </a:rPr>
              <a:t>2.“</a:t>
            </a:r>
            <a:r>
              <a:rPr lang="zh-CN" altLang="en-US" sz="2400" b="1">
                <a:solidFill>
                  <a:schemeClr val="tx1"/>
                </a:solidFill>
              </a:rPr>
              <a:t>知名校友</a:t>
            </a:r>
            <a:r>
              <a:rPr lang="en-US" altLang="zh-CN" sz="2400" b="1">
                <a:solidFill>
                  <a:schemeClr val="tx1"/>
                </a:solidFill>
              </a:rPr>
              <a:t>”</a:t>
            </a:r>
            <a:r>
              <a:rPr lang="zh-CN" altLang="en-US" sz="2400" b="1">
                <a:solidFill>
                  <a:schemeClr val="tx1"/>
                </a:solidFill>
              </a:rPr>
              <a:t>场外连线进驻课堂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1629410"/>
            <a:ext cx="4423410" cy="3511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王文信：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2011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届本校投资学专业学生，大学期间对股票产生了浓厚的兴趣，毕业后先后从事于行业研究员、期货分析师、股票分析师等工作，目前就职于上海投资咨询公司，抖音知名财经网红，全网粉丝量超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70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</a:t>
            </a:r>
            <a:r>
              <a:rPr lang="zh-CN" altLang="en-US" sz="2400"/>
              <a:t>。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91455" y="1701165"/>
            <a:ext cx="3657600" cy="4335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等腰三角形 10"/>
          <p:cNvSpPr/>
          <p:nvPr>
            <p:custDataLst>
              <p:tags r:id="rId1"/>
            </p:custDataLst>
          </p:nvPr>
        </p:nvSpPr>
        <p:spPr>
          <a:xfrm>
            <a:off x="925552" y="3019346"/>
            <a:ext cx="1421606" cy="1226344"/>
          </a:xfrm>
          <a:prstGeom prst="triangl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scaled="0"/>
          </a:gradFill>
          <a:ln>
            <a:noFill/>
          </a:ln>
        </p:spPr>
        <p:style>
          <a:lnRef idx="2">
            <a:srgbClr val="018BE9">
              <a:shade val="50000"/>
            </a:srgbClr>
          </a:lnRef>
          <a:fillRef idx="1">
            <a:srgbClr val="018BE9"/>
          </a:fillRef>
          <a:effectRef idx="0">
            <a:srgbClr val="018BE9"/>
          </a:effectRef>
          <a:fontRef idx="minor">
            <a:srgbClr val="FFFFFF"/>
          </a:fontRef>
        </p:style>
        <p:txBody>
          <a:bodyPr lIns="0" tIns="0" rIns="0" bIns="108000" anchor="ctr">
            <a:normAutofit/>
          </a:bodyPr>
          <a:p>
            <a:pPr algn="ctr">
              <a:defRPr/>
            </a:pPr>
            <a:r>
              <a:rPr lang="da-DK" altLang="zh-CN" sz="1350" dirty="0">
                <a:solidFill>
                  <a:schemeClr val="accent1"/>
                </a:solidFill>
                <a:latin typeface="Calibri Light" panose="020F0302020204030204" charset="0"/>
                <a:ea typeface="+mn-ea"/>
                <a:cs typeface="+mn-ea"/>
                <a:sym typeface="Arial" panose="020B0604020202020204" pitchFamily="34" charset="0"/>
              </a:rPr>
              <a:t>Lorem ipsum </a:t>
            </a:r>
            <a:endParaRPr lang="da-DK" altLang="zh-CN" sz="1350" dirty="0">
              <a:solidFill>
                <a:schemeClr val="accent1"/>
              </a:solidFill>
              <a:latin typeface="Calibri Light" panose="020F0302020204030204" charset="0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等腰三角形 11"/>
          <p:cNvSpPr/>
          <p:nvPr>
            <p:custDataLst>
              <p:tags r:id="rId2"/>
            </p:custDataLst>
          </p:nvPr>
        </p:nvSpPr>
        <p:spPr>
          <a:xfrm>
            <a:off x="533916" y="2526630"/>
            <a:ext cx="2253277" cy="1943644"/>
          </a:xfrm>
          <a:prstGeom prst="triangle">
            <a:avLst/>
          </a:prstGeom>
          <a:noFill/>
          <a:ln>
            <a:solidFill>
              <a:srgbClr val="018BE9"/>
            </a:solidFill>
            <a:prstDash val="lgDashDotDot"/>
          </a:ln>
        </p:spPr>
        <p:style>
          <a:lnRef idx="2">
            <a:srgbClr val="018BE9">
              <a:shade val="50000"/>
            </a:srgbClr>
          </a:lnRef>
          <a:fillRef idx="1">
            <a:srgbClr val="018BE9"/>
          </a:fillRef>
          <a:effectRef idx="0">
            <a:srgbClr val="018BE9"/>
          </a:effectRef>
          <a:fontRef idx="minor">
            <a:srgbClr val="FFFFFF"/>
          </a:fontRef>
        </p:style>
        <p:txBody>
          <a:bodyPr anchor="ctr">
            <a:normAutofit/>
          </a:bodyPr>
          <a:p>
            <a:pPr algn="ctr">
              <a:defRPr/>
            </a:pPr>
            <a:endParaRPr lang="zh-CN" altLang="en-US" sz="135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3"/>
            </p:custDataLst>
          </p:nvPr>
        </p:nvCxnSpPr>
        <p:spPr>
          <a:xfrm>
            <a:off x="1637212" y="116841"/>
            <a:ext cx="1" cy="2339117"/>
          </a:xfrm>
          <a:prstGeom prst="line">
            <a:avLst/>
          </a:prstGeom>
          <a:ln>
            <a:solidFill>
              <a:srgbClr val="018BE9"/>
            </a:solidFill>
            <a:prstDash val="lgDashDotDot"/>
          </a:ln>
        </p:spPr>
        <p:style>
          <a:lnRef idx="1">
            <a:srgbClr val="018BE9"/>
          </a:lnRef>
          <a:fillRef idx="0">
            <a:srgbClr val="018BE9"/>
          </a:fillRef>
          <a:effectRef idx="0">
            <a:srgbClr val="018BE9"/>
          </a:effectRef>
          <a:fontRef idx="minor">
            <a:srgbClr val="7F7F7F"/>
          </a:fontRef>
        </p:style>
      </p:cxnSp>
      <p:cxnSp>
        <p:nvCxnSpPr>
          <p:cNvPr id="23" name="直接连接符 22"/>
          <p:cNvCxnSpPr/>
          <p:nvPr>
            <p:custDataLst>
              <p:tags r:id="rId4"/>
            </p:custDataLst>
          </p:nvPr>
        </p:nvCxnSpPr>
        <p:spPr>
          <a:xfrm flipH="1">
            <a:off x="1637211" y="4601837"/>
            <a:ext cx="0" cy="2329920"/>
          </a:xfrm>
          <a:prstGeom prst="line">
            <a:avLst/>
          </a:prstGeom>
          <a:ln>
            <a:solidFill>
              <a:srgbClr val="018BE9"/>
            </a:solidFill>
            <a:prstDash val="lgDashDotDot"/>
          </a:ln>
        </p:spPr>
        <p:style>
          <a:lnRef idx="1">
            <a:srgbClr val="018BE9"/>
          </a:lnRef>
          <a:fillRef idx="0">
            <a:srgbClr val="018BE9"/>
          </a:fillRef>
          <a:effectRef idx="0">
            <a:srgbClr val="018BE9"/>
          </a:effectRef>
          <a:fontRef idx="minor">
            <a:srgbClr val="7F7F7F"/>
          </a:fontRef>
        </p:style>
      </p:cxn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3954067" y="2708743"/>
            <a:ext cx="4409985" cy="725034"/>
          </a:xfrm>
          <a:prstGeom prst="rect">
            <a:avLst/>
          </a:prstGeom>
          <a:noFill/>
        </p:spPr>
        <p:txBody>
          <a:bodyPr>
            <a:noAutofit/>
          </a:bodyPr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sym typeface="Arial" panose="020B0604020202020204" pitchFamily="34" charset="0"/>
              </a:rPr>
              <a:t>校友就当前股市中的投资经验分享</a:t>
            </a:r>
            <a:endParaRPr lang="zh-CN" altLang="en-US" sz="2400" b="1" dirty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6"/>
            </p:custDataLst>
          </p:nvPr>
        </p:nvCxnSpPr>
        <p:spPr>
          <a:xfrm flipH="1">
            <a:off x="3472672" y="3088573"/>
            <a:ext cx="481312" cy="626931"/>
          </a:xfrm>
          <a:prstGeom prst="line">
            <a:avLst/>
          </a:prstGeom>
          <a:ln>
            <a:solidFill>
              <a:srgbClr val="018BE9">
                <a:lumMod val="60000"/>
                <a:lumOff val="40000"/>
              </a:srgbClr>
            </a:solidFill>
          </a:ln>
        </p:spPr>
        <p:style>
          <a:lnRef idx="1">
            <a:srgbClr val="018BE9"/>
          </a:lnRef>
          <a:fillRef idx="0">
            <a:srgbClr val="018BE9"/>
          </a:fillRef>
          <a:effectRef idx="0">
            <a:srgbClr val="018BE9"/>
          </a:effectRef>
          <a:fontRef idx="minor">
            <a:srgbClr val="7F7F7F"/>
          </a:fontRef>
        </p:style>
      </p:cxn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3281067" y="2809596"/>
            <a:ext cx="372481" cy="683648"/>
          </a:xfrm>
          <a:prstGeom prst="rect">
            <a:avLst/>
          </a:prstGeom>
          <a:noFill/>
        </p:spPr>
        <p:txBody>
          <a:bodyPr>
            <a:normAutofit/>
          </a:bodyPr>
          <a:p>
            <a:pPr>
              <a:defRPr/>
            </a:pPr>
            <a:r>
              <a:rPr lang="en-US" altLang="zh-CN" sz="3000" dirty="0">
                <a:solidFill>
                  <a:schemeClr val="accent1"/>
                </a:solidFill>
                <a:sym typeface="Arial" panose="020B0604020202020204" pitchFamily="34" charset="0"/>
              </a:rPr>
              <a:t>1</a:t>
            </a:r>
            <a:endParaRPr lang="en-US" altLang="zh-CN" sz="3000" dirty="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4139738" y="4437064"/>
            <a:ext cx="4409985" cy="725034"/>
          </a:xfrm>
          <a:prstGeom prst="rect">
            <a:avLst/>
          </a:prstGeom>
          <a:noFill/>
        </p:spPr>
        <p:txBody>
          <a:bodyPr>
            <a:normAutofit/>
          </a:bodyPr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sym typeface="Arial" panose="020B0604020202020204" pitchFamily="34" charset="0"/>
              </a:rPr>
              <a:t>在线与学生互动答疑</a:t>
            </a:r>
            <a:endParaRPr lang="zh-CN" altLang="en-US" sz="2400" b="1" dirty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>
            <p:custDataLst>
              <p:tags r:id="rId9"/>
            </p:custDataLst>
          </p:nvPr>
        </p:nvCxnSpPr>
        <p:spPr>
          <a:xfrm flipH="1">
            <a:off x="3472672" y="4538641"/>
            <a:ext cx="481312" cy="628465"/>
          </a:xfrm>
          <a:prstGeom prst="line">
            <a:avLst/>
          </a:prstGeom>
          <a:ln>
            <a:solidFill>
              <a:srgbClr val="018BE9">
                <a:lumMod val="60000"/>
                <a:lumOff val="40000"/>
              </a:srgbClr>
            </a:solidFill>
          </a:ln>
        </p:spPr>
        <p:style>
          <a:lnRef idx="1">
            <a:srgbClr val="018BE9"/>
          </a:lnRef>
          <a:fillRef idx="0">
            <a:srgbClr val="018BE9"/>
          </a:fillRef>
          <a:effectRef idx="0">
            <a:srgbClr val="018BE9"/>
          </a:effectRef>
          <a:fontRef idx="minor">
            <a:srgbClr val="7F7F7F"/>
          </a:fontRef>
        </p:style>
      </p:cxn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3281067" y="4259663"/>
            <a:ext cx="372481" cy="683648"/>
          </a:xfrm>
          <a:prstGeom prst="rect">
            <a:avLst/>
          </a:prstGeom>
          <a:noFill/>
        </p:spPr>
        <p:txBody>
          <a:bodyPr>
            <a:normAutofit/>
          </a:bodyPr>
          <a:p>
            <a:pPr>
              <a:defRPr/>
            </a:pPr>
            <a:r>
              <a:rPr lang="en-US" altLang="zh-CN" sz="3000" dirty="0">
                <a:solidFill>
                  <a:schemeClr val="accent1"/>
                </a:solidFill>
                <a:sym typeface="Arial" panose="020B0604020202020204" pitchFamily="34" charset="0"/>
              </a:rPr>
              <a:t>2</a:t>
            </a:r>
            <a:endParaRPr lang="en-US" altLang="zh-CN" sz="3000" dirty="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857250"/>
            <a:ext cx="9144000" cy="2514664"/>
          </a:xfrm>
          <a:prstGeom prst="rect">
            <a:avLst/>
          </a:prstGeom>
          <a:solidFill>
            <a:srgbClr val="FFFFFF">
              <a:lumMod val="95000"/>
            </a:srgbClr>
          </a:solidFill>
          <a:ln>
            <a:noFill/>
          </a:ln>
        </p:spPr>
        <p:style>
          <a:lnRef idx="2">
            <a:srgbClr val="F2F2F2">
              <a:shade val="50000"/>
            </a:srgbClr>
          </a:lnRef>
          <a:fillRef idx="1">
            <a:srgbClr val="F2F2F2"/>
          </a:fillRef>
          <a:effectRef idx="0">
            <a:srgbClr val="F2F2F2"/>
          </a:effectRef>
          <a:fontRef idx="minor">
            <a:srgbClr val="D64545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椭圆 5"/>
          <p:cNvSpPr/>
          <p:nvPr>
            <p:custDataLst>
              <p:tags r:id="rId2"/>
            </p:custDataLst>
          </p:nvPr>
        </p:nvSpPr>
        <p:spPr>
          <a:xfrm>
            <a:off x="323916" y="2493010"/>
            <a:ext cx="2435838" cy="2435838"/>
          </a:xfrm>
          <a:prstGeom prst="ellipse">
            <a:avLst/>
          </a:prstGeom>
          <a:solidFill>
            <a:srgbClr val="D64545"/>
          </a:solidFill>
          <a:ln>
            <a:noFill/>
          </a:ln>
        </p:spPr>
        <p:style>
          <a:lnRef idx="2">
            <a:srgbClr val="F2F2F2">
              <a:shade val="50000"/>
            </a:srgbClr>
          </a:lnRef>
          <a:fillRef idx="1">
            <a:srgbClr val="F2F2F2"/>
          </a:fillRef>
          <a:effectRef idx="0">
            <a:srgbClr val="F2F2F2"/>
          </a:effectRef>
          <a:fontRef idx="minor">
            <a:srgbClr val="D64545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椭圆 6"/>
          <p:cNvSpPr/>
          <p:nvPr>
            <p:custDataLst>
              <p:tags r:id="rId3"/>
            </p:custDataLst>
          </p:nvPr>
        </p:nvSpPr>
        <p:spPr>
          <a:xfrm>
            <a:off x="467740" y="2797489"/>
            <a:ext cx="1826880" cy="182688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2F2F2">
              <a:shade val="50000"/>
            </a:srgbClr>
          </a:lnRef>
          <a:fillRef idx="1">
            <a:srgbClr val="F2F2F2"/>
          </a:fillRef>
          <a:effectRef idx="0">
            <a:srgbClr val="F2F2F2"/>
          </a:effectRef>
          <a:fontRef idx="minor">
            <a:srgbClr val="D64545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755710" y="3114035"/>
            <a:ext cx="1217920" cy="1217920"/>
          </a:xfrm>
          <a:prstGeom prst="ellipse">
            <a:avLst/>
          </a:prstGeom>
          <a:solidFill>
            <a:srgbClr val="D64545"/>
          </a:solidFill>
          <a:ln>
            <a:noFill/>
          </a:ln>
        </p:spPr>
        <p:style>
          <a:lnRef idx="2">
            <a:srgbClr val="F2F2F2">
              <a:shade val="50000"/>
            </a:srgbClr>
          </a:lnRef>
          <a:fillRef idx="1">
            <a:srgbClr val="F2F2F2"/>
          </a:fillRef>
          <a:effectRef idx="0">
            <a:srgbClr val="F2F2F2"/>
          </a:effectRef>
          <a:fontRef idx="minor">
            <a:srgbClr val="D64545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任意多边形 23"/>
          <p:cNvSpPr/>
          <p:nvPr>
            <p:custDataLst>
              <p:tags r:id="rId5"/>
            </p:custDataLst>
          </p:nvPr>
        </p:nvSpPr>
        <p:spPr>
          <a:xfrm>
            <a:off x="2484319" y="1197018"/>
            <a:ext cx="5034230" cy="1845170"/>
          </a:xfrm>
          <a:custGeom>
            <a:avLst/>
            <a:gdLst>
              <a:gd name="connsiteX0" fmla="*/ 2128223 w 6712306"/>
              <a:gd name="connsiteY0" fmla="*/ 0 h 2460227"/>
              <a:gd name="connsiteX1" fmla="*/ 6712306 w 6712306"/>
              <a:gd name="connsiteY1" fmla="*/ 0 h 2460227"/>
              <a:gd name="connsiteX2" fmla="*/ 6712306 w 6712306"/>
              <a:gd name="connsiteY2" fmla="*/ 1674976 h 2460227"/>
              <a:gd name="connsiteX3" fmla="*/ 2128223 w 6712306"/>
              <a:gd name="connsiteY3" fmla="*/ 1674976 h 2460227"/>
              <a:gd name="connsiteX4" fmla="*/ 2128223 w 6712306"/>
              <a:gd name="connsiteY4" fmla="*/ 1257514 h 2460227"/>
              <a:gd name="connsiteX5" fmla="*/ 0 w 6712306"/>
              <a:gd name="connsiteY5" fmla="*/ 2460227 h 2460227"/>
              <a:gd name="connsiteX6" fmla="*/ 2128223 w 6712306"/>
              <a:gd name="connsiteY6" fmla="*/ 215575 h 2460227"/>
              <a:gd name="connsiteX0-1" fmla="*/ 2128223 w 6712306"/>
              <a:gd name="connsiteY0-2" fmla="*/ 0 h 2460227"/>
              <a:gd name="connsiteX1-3" fmla="*/ 6712306 w 6712306"/>
              <a:gd name="connsiteY1-4" fmla="*/ 0 h 2460227"/>
              <a:gd name="connsiteX2-5" fmla="*/ 6712306 w 6712306"/>
              <a:gd name="connsiteY2-6" fmla="*/ 1674976 h 2460227"/>
              <a:gd name="connsiteX3-7" fmla="*/ 2128223 w 6712306"/>
              <a:gd name="connsiteY3-8" fmla="*/ 1674976 h 2460227"/>
              <a:gd name="connsiteX4-9" fmla="*/ 2128223 w 6712306"/>
              <a:gd name="connsiteY4-10" fmla="*/ 1257514 h 2460227"/>
              <a:gd name="connsiteX5-11" fmla="*/ 0 w 6712306"/>
              <a:gd name="connsiteY5-12" fmla="*/ 2460227 h 2460227"/>
              <a:gd name="connsiteX6-13" fmla="*/ 2128223 w 6712306"/>
              <a:gd name="connsiteY6-14" fmla="*/ 403583 h 2460227"/>
              <a:gd name="connsiteX7" fmla="*/ 2128223 w 6712306"/>
              <a:gd name="connsiteY7" fmla="*/ 0 h 2460227"/>
              <a:gd name="connsiteX0-15" fmla="*/ 2128223 w 6712306"/>
              <a:gd name="connsiteY0-16" fmla="*/ 0 h 2460227"/>
              <a:gd name="connsiteX1-17" fmla="*/ 6712306 w 6712306"/>
              <a:gd name="connsiteY1-18" fmla="*/ 0 h 2460227"/>
              <a:gd name="connsiteX2-19" fmla="*/ 6712306 w 6712306"/>
              <a:gd name="connsiteY2-20" fmla="*/ 1674976 h 2460227"/>
              <a:gd name="connsiteX3-21" fmla="*/ 2128223 w 6712306"/>
              <a:gd name="connsiteY3-22" fmla="*/ 1674976 h 2460227"/>
              <a:gd name="connsiteX4-23" fmla="*/ 2136769 w 6712306"/>
              <a:gd name="connsiteY4-24" fmla="*/ 1026777 h 2460227"/>
              <a:gd name="connsiteX5-25" fmla="*/ 0 w 6712306"/>
              <a:gd name="connsiteY5-26" fmla="*/ 2460227 h 2460227"/>
              <a:gd name="connsiteX6-27" fmla="*/ 2128223 w 6712306"/>
              <a:gd name="connsiteY6-28" fmla="*/ 403583 h 2460227"/>
              <a:gd name="connsiteX7-29" fmla="*/ 2128223 w 6712306"/>
              <a:gd name="connsiteY7-30" fmla="*/ 0 h 2460227"/>
              <a:gd name="connsiteX0-31" fmla="*/ 2128223 w 6712306"/>
              <a:gd name="connsiteY0-32" fmla="*/ 0 h 2460227"/>
              <a:gd name="connsiteX1-33" fmla="*/ 6712306 w 6712306"/>
              <a:gd name="connsiteY1-34" fmla="*/ 0 h 2460227"/>
              <a:gd name="connsiteX2-35" fmla="*/ 6712306 w 6712306"/>
              <a:gd name="connsiteY2-36" fmla="*/ 1674976 h 2460227"/>
              <a:gd name="connsiteX3-37" fmla="*/ 2128223 w 6712306"/>
              <a:gd name="connsiteY3-38" fmla="*/ 1674976 h 2460227"/>
              <a:gd name="connsiteX4-39" fmla="*/ 2145315 w 6712306"/>
              <a:gd name="connsiteY4-40" fmla="*/ 1137873 h 2460227"/>
              <a:gd name="connsiteX5-41" fmla="*/ 0 w 6712306"/>
              <a:gd name="connsiteY5-42" fmla="*/ 2460227 h 2460227"/>
              <a:gd name="connsiteX6-43" fmla="*/ 2128223 w 6712306"/>
              <a:gd name="connsiteY6-44" fmla="*/ 403583 h 2460227"/>
              <a:gd name="connsiteX7-45" fmla="*/ 2128223 w 6712306"/>
              <a:gd name="connsiteY7-46" fmla="*/ 0 h 24602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6712306" h="2460227">
                <a:moveTo>
                  <a:pt x="2128223" y="0"/>
                </a:moveTo>
                <a:lnTo>
                  <a:pt x="6712306" y="0"/>
                </a:lnTo>
                <a:lnTo>
                  <a:pt x="6712306" y="1674976"/>
                </a:lnTo>
                <a:lnTo>
                  <a:pt x="2128223" y="1674976"/>
                </a:lnTo>
                <a:lnTo>
                  <a:pt x="2145315" y="1137873"/>
                </a:lnTo>
                <a:lnTo>
                  <a:pt x="0" y="2460227"/>
                </a:lnTo>
                <a:lnTo>
                  <a:pt x="2128223" y="403583"/>
                </a:lnTo>
                <a:lnTo>
                  <a:pt x="2128223" y="0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D64541"/>
            </a:solidFill>
          </a:ln>
        </p:spPr>
        <p:style>
          <a:lnRef idx="2">
            <a:srgbClr val="F2F2F2">
              <a:shade val="50000"/>
            </a:srgbClr>
          </a:lnRef>
          <a:fillRef idx="1">
            <a:srgbClr val="F2F2F2"/>
          </a:fillRef>
          <a:effectRef idx="0">
            <a:srgbClr val="F2F2F2"/>
          </a:effectRef>
          <a:fontRef idx="minor">
            <a:srgbClr val="D64545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4068445" y="3417570"/>
            <a:ext cx="461772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游戏</a:t>
            </a:r>
            <a:r>
              <a:rPr lang="en-US" altLang="zh-CN" sz="2000" b="1">
                <a:solidFill>
                  <a:schemeClr val="tx1"/>
                </a:solidFill>
              </a:rPr>
              <a:t>“</a:t>
            </a:r>
            <a:r>
              <a:rPr lang="zh-CN" altLang="en-US" sz="2000" b="1">
                <a:solidFill>
                  <a:schemeClr val="tx1"/>
                </a:solidFill>
              </a:rPr>
              <a:t>你问我答</a:t>
            </a:r>
            <a:r>
              <a:rPr lang="en-US" altLang="zh-CN" sz="2000" b="1">
                <a:solidFill>
                  <a:schemeClr val="tx1"/>
                </a:solidFill>
              </a:rPr>
              <a:t>”</a:t>
            </a:r>
            <a:r>
              <a:rPr lang="zh-CN" altLang="en-US" sz="2000" b="1">
                <a:solidFill>
                  <a:schemeClr val="tx1"/>
                </a:solidFill>
              </a:rPr>
              <a:t>小组知识竞赛</a:t>
            </a:r>
            <a:endParaRPr lang="zh-CN" altLang="en-US" sz="2000" b="1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（团队协作、学习通抢答）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52900" y="1485265"/>
            <a:ext cx="3761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课程内容测试与质疑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rgbClr val="CCE8EA"/>
            </a:gs>
            <a:gs pos="0">
              <a:srgbClr val="DDF0F1"/>
            </a:gs>
            <a:gs pos="100000">
              <a:srgbClr val="BAE0E2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1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4" name="组合 23"/>
          <p:cNvGrpSpPr/>
          <p:nvPr userDrawn="1">
            <p:custDataLst>
              <p:tags r:id="rId2"/>
            </p:custDataLst>
          </p:nvPr>
        </p:nvGrpSpPr>
        <p:grpSpPr>
          <a:xfrm rot="0">
            <a:off x="98108" y="6560502"/>
            <a:ext cx="468154" cy="120015"/>
            <a:chOff x="131041" y="6019911"/>
            <a:chExt cx="624118" cy="144389"/>
          </a:xfrm>
        </p:grpSpPr>
        <p:sp>
          <p:nvSpPr>
            <p:cNvPr id="19" name="任意多边形: 形状 27"/>
            <p:cNvSpPr/>
            <p:nvPr>
              <p:custDataLst>
                <p:tags r:id="rId3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" name="Freeform 5"/>
            <p:cNvSpPr/>
            <p:nvPr>
              <p:custDataLst>
                <p:tags r:id="rId4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 userDrawn="1">
            <p:custDataLst>
              <p:tags r:id="rId5"/>
            </p:custDataLst>
          </p:nvPr>
        </p:nvGrpSpPr>
        <p:grpSpPr>
          <a:xfrm rot="10800000">
            <a:off x="8577739" y="6560502"/>
            <a:ext cx="468154" cy="120015"/>
            <a:chOff x="131041" y="6019911"/>
            <a:chExt cx="624118" cy="144389"/>
          </a:xfrm>
        </p:grpSpPr>
        <p:sp>
          <p:nvSpPr>
            <p:cNvPr id="11" name="任意多边形: 形状 25"/>
            <p:cNvSpPr/>
            <p:nvPr>
              <p:custDataLst>
                <p:tags r:id="rId6"/>
              </p:custDataLst>
            </p:nvPr>
          </p:nvSpPr>
          <p:spPr bwMode="auto">
            <a:xfrm>
              <a:off x="131041" y="6022293"/>
              <a:ext cx="368896" cy="142007"/>
            </a:xfrm>
            <a:custGeom>
              <a:avLst/>
              <a:gdLst>
                <a:gd name="connsiteX0" fmla="*/ 0 w 5620926"/>
                <a:gd name="connsiteY0" fmla="*/ 0 h 1360210"/>
                <a:gd name="connsiteX1" fmla="*/ 2774969 w 5620926"/>
                <a:gd name="connsiteY1" fmla="*/ 0 h 1360210"/>
                <a:gd name="connsiteX2" fmla="*/ 2957526 w 5620926"/>
                <a:gd name="connsiteY2" fmla="*/ 0 h 1360210"/>
                <a:gd name="connsiteX3" fmla="*/ 2957526 w 5620926"/>
                <a:gd name="connsiteY3" fmla="*/ 3811 h 1360210"/>
                <a:gd name="connsiteX4" fmla="*/ 3200267 w 5620926"/>
                <a:gd name="connsiteY4" fmla="*/ 3811 h 1360210"/>
                <a:gd name="connsiteX5" fmla="*/ 4750630 w 5620926"/>
                <a:gd name="connsiteY5" fmla="*/ 682011 h 1360210"/>
                <a:gd name="connsiteX6" fmla="*/ 5620926 w 5620926"/>
                <a:gd name="connsiteY6" fmla="*/ 1360210 h 1360210"/>
                <a:gd name="connsiteX7" fmla="*/ 2845957 w 5620926"/>
                <a:gd name="connsiteY7" fmla="*/ 1360210 h 1360210"/>
                <a:gd name="connsiteX8" fmla="*/ 2663400 w 5620926"/>
                <a:gd name="connsiteY8" fmla="*/ 1360210 h 1360210"/>
                <a:gd name="connsiteX9" fmla="*/ 2663400 w 5620926"/>
                <a:gd name="connsiteY9" fmla="*/ 1356399 h 1360210"/>
                <a:gd name="connsiteX10" fmla="*/ 2420659 w 5620926"/>
                <a:gd name="connsiteY10" fmla="*/ 1356399 h 1360210"/>
                <a:gd name="connsiteX11" fmla="*/ 870296 w 5620926"/>
                <a:gd name="connsiteY11" fmla="*/ 678199 h 1360210"/>
                <a:gd name="connsiteX12" fmla="*/ 0 w 5620926"/>
                <a:gd name="connsiteY12" fmla="*/ 0 h 13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20926" h="1360210">
                  <a:moveTo>
                    <a:pt x="0" y="0"/>
                  </a:moveTo>
                  <a:cubicBezTo>
                    <a:pt x="0" y="0"/>
                    <a:pt x="0" y="0"/>
                    <a:pt x="2774969" y="0"/>
                  </a:cubicBezTo>
                  <a:lnTo>
                    <a:pt x="2957526" y="0"/>
                  </a:lnTo>
                  <a:lnTo>
                    <a:pt x="2957526" y="3811"/>
                  </a:lnTo>
                  <a:lnTo>
                    <a:pt x="3200267" y="3811"/>
                  </a:lnTo>
                  <a:cubicBezTo>
                    <a:pt x="4027762" y="108884"/>
                    <a:pt x="4332127" y="213958"/>
                    <a:pt x="4750630" y="682011"/>
                  </a:cubicBezTo>
                  <a:cubicBezTo>
                    <a:pt x="5166755" y="1150064"/>
                    <a:pt x="5620926" y="1360210"/>
                    <a:pt x="5620926" y="1360210"/>
                  </a:cubicBezTo>
                  <a:cubicBezTo>
                    <a:pt x="5620926" y="1360210"/>
                    <a:pt x="5620926" y="1360210"/>
                    <a:pt x="2845957" y="1360210"/>
                  </a:cubicBezTo>
                  <a:lnTo>
                    <a:pt x="2663400" y="1360210"/>
                  </a:lnTo>
                  <a:lnTo>
                    <a:pt x="2663400" y="1356399"/>
                  </a:lnTo>
                  <a:lnTo>
                    <a:pt x="2420659" y="1356399"/>
                  </a:lnTo>
                  <a:cubicBezTo>
                    <a:pt x="1593164" y="1251326"/>
                    <a:pt x="1288799" y="1146252"/>
                    <a:pt x="870296" y="678199"/>
                  </a:cubicBezTo>
                  <a:cubicBezTo>
                    <a:pt x="454171" y="21014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Freeform 5"/>
            <p:cNvSpPr/>
            <p:nvPr>
              <p:custDataLst>
                <p:tags r:id="rId7"/>
              </p:custDataLst>
            </p:nvPr>
          </p:nvSpPr>
          <p:spPr bwMode="auto">
            <a:xfrm>
              <a:off x="277969" y="6019911"/>
              <a:ext cx="477190" cy="144000"/>
            </a:xfrm>
            <a:custGeom>
              <a:avLst/>
              <a:gdLst>
                <a:gd name="T0" fmla="*/ 3070 w 3070"/>
                <a:gd name="T1" fmla="*/ 568 h 568"/>
                <a:gd name="T2" fmla="*/ 2703 w 3070"/>
                <a:gd name="T3" fmla="*/ 284 h 568"/>
                <a:gd name="T4" fmla="*/ 2052 w 3070"/>
                <a:gd name="T5" fmla="*/ 0 h 568"/>
                <a:gd name="T6" fmla="*/ 1328 w 3070"/>
                <a:gd name="T7" fmla="*/ 0 h 568"/>
                <a:gd name="T8" fmla="*/ 1328 w 3070"/>
                <a:gd name="T9" fmla="*/ 0 h 568"/>
                <a:gd name="T10" fmla="*/ 0 w 3070"/>
                <a:gd name="T11" fmla="*/ 0 h 568"/>
                <a:gd name="T12" fmla="*/ 367 w 3070"/>
                <a:gd name="T13" fmla="*/ 284 h 568"/>
                <a:gd name="T14" fmla="*/ 1019 w 3070"/>
                <a:gd name="T15" fmla="*/ 568 h 568"/>
                <a:gd name="T16" fmla="*/ 1743 w 3070"/>
                <a:gd name="T17" fmla="*/ 568 h 568"/>
                <a:gd name="T18" fmla="*/ 1743 w 3070"/>
                <a:gd name="T19" fmla="*/ 568 h 568"/>
                <a:gd name="T20" fmla="*/ 3070 w 3070"/>
                <a:gd name="T21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0" h="568">
                  <a:moveTo>
                    <a:pt x="3070" y="568"/>
                  </a:moveTo>
                  <a:cubicBezTo>
                    <a:pt x="3070" y="568"/>
                    <a:pt x="2879" y="480"/>
                    <a:pt x="2703" y="284"/>
                  </a:cubicBezTo>
                  <a:cubicBezTo>
                    <a:pt x="2528" y="88"/>
                    <a:pt x="2400" y="44"/>
                    <a:pt x="2052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1" y="88"/>
                    <a:pt x="367" y="284"/>
                  </a:cubicBezTo>
                  <a:cubicBezTo>
                    <a:pt x="543" y="480"/>
                    <a:pt x="671" y="524"/>
                    <a:pt x="1019" y="568"/>
                  </a:cubicBezTo>
                  <a:cubicBezTo>
                    <a:pt x="1743" y="568"/>
                    <a:pt x="1743" y="568"/>
                    <a:pt x="1743" y="568"/>
                  </a:cubicBezTo>
                  <a:cubicBezTo>
                    <a:pt x="1743" y="568"/>
                    <a:pt x="1743" y="568"/>
                    <a:pt x="1743" y="568"/>
                  </a:cubicBezTo>
                  <a:lnTo>
                    <a:pt x="3070" y="5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342867" y="228601"/>
            <a:ext cx="8458267" cy="45720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600" b="1" spc="16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课程小结与课后</a:t>
            </a:r>
            <a:r>
              <a:rPr lang="zh-CN" altLang="en-US" sz="3600" b="1" spc="16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拓展</a:t>
            </a:r>
            <a:endParaRPr lang="zh-CN" altLang="en-US" sz="3600" b="1" spc="16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3"/>
          <p:cNvSpPr/>
          <p:nvPr>
            <p:custDataLst>
              <p:tags r:id="rId9"/>
            </p:custDataLst>
          </p:nvPr>
        </p:nvSpPr>
        <p:spPr>
          <a:xfrm>
            <a:off x="342900" y="1196975"/>
            <a:ext cx="8308975" cy="2259965"/>
          </a:xfrm>
          <a:custGeom>
            <a:avLst/>
            <a:gdLst>
              <a:gd name="connsiteX0" fmla="*/ 0 w 9856787"/>
              <a:gd name="connsiteY0" fmla="*/ 0 h 3670300"/>
              <a:gd name="connsiteX1" fmla="*/ 445293 w 9856787"/>
              <a:gd name="connsiteY1" fmla="*/ 0 h 3670300"/>
              <a:gd name="connsiteX2" fmla="*/ 445293 w 9856787"/>
              <a:gd name="connsiteY2" fmla="*/ 52375 h 3670300"/>
              <a:gd name="connsiteX3" fmla="*/ 52375 w 9856787"/>
              <a:gd name="connsiteY3" fmla="*/ 52375 h 3670300"/>
              <a:gd name="connsiteX4" fmla="*/ 52375 w 9856787"/>
              <a:gd name="connsiteY4" fmla="*/ 3617925 h 3670300"/>
              <a:gd name="connsiteX5" fmla="*/ 9804412 w 9856787"/>
              <a:gd name="connsiteY5" fmla="*/ 3617925 h 3670300"/>
              <a:gd name="connsiteX6" fmla="*/ 9804412 w 9856787"/>
              <a:gd name="connsiteY6" fmla="*/ 52375 h 3670300"/>
              <a:gd name="connsiteX7" fmla="*/ 4073260 w 9856787"/>
              <a:gd name="connsiteY7" fmla="*/ 52375 h 3670300"/>
              <a:gd name="connsiteX8" fmla="*/ 4073260 w 9856787"/>
              <a:gd name="connsiteY8" fmla="*/ 0 h 3670300"/>
              <a:gd name="connsiteX9" fmla="*/ 9856787 w 9856787"/>
              <a:gd name="connsiteY9" fmla="*/ 0 h 3670300"/>
              <a:gd name="connsiteX10" fmla="*/ 9856787 w 9856787"/>
              <a:gd name="connsiteY10" fmla="*/ 3670300 h 3670300"/>
              <a:gd name="connsiteX11" fmla="*/ 0 w 9856787"/>
              <a:gd name="connsiteY11" fmla="*/ 3670300 h 367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56787" h="3670300">
                <a:moveTo>
                  <a:pt x="0" y="0"/>
                </a:moveTo>
                <a:lnTo>
                  <a:pt x="445293" y="0"/>
                </a:lnTo>
                <a:lnTo>
                  <a:pt x="445293" y="52375"/>
                </a:lnTo>
                <a:lnTo>
                  <a:pt x="52375" y="52375"/>
                </a:lnTo>
                <a:lnTo>
                  <a:pt x="52375" y="3617925"/>
                </a:lnTo>
                <a:lnTo>
                  <a:pt x="9804412" y="3617925"/>
                </a:lnTo>
                <a:lnTo>
                  <a:pt x="9804412" y="52375"/>
                </a:lnTo>
                <a:lnTo>
                  <a:pt x="4073260" y="52375"/>
                </a:lnTo>
                <a:lnTo>
                  <a:pt x="4073260" y="0"/>
                </a:lnTo>
                <a:lnTo>
                  <a:pt x="9856787" y="0"/>
                </a:lnTo>
                <a:lnTo>
                  <a:pt x="9856787" y="3670300"/>
                </a:lnTo>
                <a:lnTo>
                  <a:pt x="0" y="36703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5695" y="981075"/>
            <a:ext cx="226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highlight>
                  <a:srgbClr val="FFFF00"/>
                </a:highlight>
              </a:rPr>
              <a:t>知识点梳理</a:t>
            </a:r>
            <a:endParaRPr lang="zh-CN" altLang="en-US" sz="2800">
              <a:highlight>
                <a:srgbClr val="FFFF00"/>
              </a:highlight>
            </a:endParaRPr>
          </a:p>
        </p:txBody>
      </p:sp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211955" y="2421255"/>
          <a:ext cx="528320" cy="302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0" imgW="355600" imgH="203200" progId="Equation.KSEE3">
                  <p:embed/>
                </p:oleObj>
              </mc:Choice>
              <mc:Fallback>
                <p:oleObj name="" r:id="rId10" imgW="355600" imgH="2032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11955" y="2421255"/>
                        <a:ext cx="528320" cy="302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04025" y="2421255"/>
          <a:ext cx="624840" cy="313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2" imgW="405765" imgH="203200" progId="Equation.KSEE3">
                  <p:embed/>
                </p:oleObj>
              </mc:Choice>
              <mc:Fallback>
                <p:oleObj name="" r:id="rId12" imgW="405765" imgH="2032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04025" y="2421255"/>
                        <a:ext cx="624840" cy="313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700405" y="1485265"/>
            <a:ext cx="7877175" cy="1336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800" b="1" spc="2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1800" b="1" spc="2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sz="1800" b="1" spc="2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）系统性风险、非系统性风险</a:t>
            </a:r>
            <a:endParaRPr lang="en-US" altLang="zh-CN" sz="1800" b="1" spc="280">
              <a:solidFill>
                <a:schemeClr val="dk1">
                  <a:lumMod val="75000"/>
                  <a:lumOff val="25000"/>
                </a:schemeClr>
              </a:solidFill>
              <a:uFillTx/>
              <a:latin typeface="宋体" panose="02010600030101010101" pitchFamily="2" charset="-122"/>
            </a:endParaRPr>
          </a:p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800" b="1" spc="2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1800" b="1" spc="2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1800" b="1" spc="2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）</a:t>
            </a:r>
            <a:r>
              <a:rPr lang="en-US" altLang="zh-CN" sz="1800" b="1" spc="1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衡量证券风险和收益的指标</a:t>
            </a:r>
            <a:r>
              <a:rPr lang="zh-CN" altLang="en-US" sz="1800" b="1" spc="1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：预期收益率（平均数）、标准差</a:t>
            </a:r>
            <a:r>
              <a:rPr lang="en-US" altLang="zh-CN" sz="1800" b="1" spc="1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 </a:t>
            </a:r>
            <a:endParaRPr lang="en-US" altLang="zh-CN" sz="1800" b="1" spc="180">
              <a:solidFill>
                <a:schemeClr val="dk1">
                  <a:lumMod val="75000"/>
                  <a:lumOff val="25000"/>
                </a:schemeClr>
              </a:solidFill>
              <a:uFillTx/>
              <a:latin typeface="宋体" panose="02010600030101010101" pitchFamily="2" charset="-122"/>
              <a:sym typeface="+mn-ea"/>
            </a:endParaRPr>
          </a:p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800" b="1" spc="1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1800" b="1" spc="1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1800" b="1" spc="1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）</a:t>
            </a:r>
            <a:r>
              <a:rPr lang="en-US" altLang="zh-CN" sz="1800" b="1" spc="1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如何</a:t>
            </a:r>
            <a:r>
              <a:rPr lang="zh-CN" altLang="en-US" sz="1800" b="1" spc="1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评价</a:t>
            </a:r>
            <a:r>
              <a:rPr lang="en-US" altLang="zh-CN" sz="1800" b="1" spc="1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组合的风险</a:t>
            </a:r>
            <a:r>
              <a:rPr lang="zh-CN" altLang="en-US" sz="1800" b="1" spc="1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：（</a:t>
            </a:r>
            <a:r>
              <a:rPr lang="en-US" altLang="zh-CN" sz="1800" b="1" spc="1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     </a:t>
            </a:r>
            <a:r>
              <a:rPr lang="zh-CN" altLang="en-US" sz="1800" b="1" spc="1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，组合风险最大；</a:t>
            </a:r>
            <a:r>
              <a:rPr lang="en-US" altLang="zh-CN" sz="1800" b="1" spc="1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1800" b="1" spc="18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sym typeface="+mn-ea"/>
              </a:rPr>
              <a:t>，组合风险最小）</a:t>
            </a:r>
            <a:endParaRPr lang="zh-CN" altLang="en-US" sz="1800" b="1" spc="280">
              <a:solidFill>
                <a:schemeClr val="dk1">
                  <a:lumMod val="75000"/>
                  <a:lumOff val="25000"/>
                </a:schemeClr>
              </a:solidFill>
              <a:uFillTx/>
              <a:latin typeface="宋体" panose="02010600030101010101" pitchFamily="2" charset="-122"/>
            </a:endParaRPr>
          </a:p>
          <a:p>
            <a:endParaRPr lang="zh-CN" altLang="en-US" sz="1800"/>
          </a:p>
        </p:txBody>
      </p:sp>
      <p:sp>
        <p:nvSpPr>
          <p:cNvPr id="31" name="任意多边形 3"/>
          <p:cNvSpPr/>
          <p:nvPr>
            <p:custDataLst>
              <p:tags r:id="rId14"/>
            </p:custDataLst>
          </p:nvPr>
        </p:nvSpPr>
        <p:spPr>
          <a:xfrm>
            <a:off x="268605" y="4005580"/>
            <a:ext cx="8308975" cy="2259965"/>
          </a:xfrm>
          <a:custGeom>
            <a:avLst/>
            <a:gdLst>
              <a:gd name="connsiteX0" fmla="*/ 0 w 9856787"/>
              <a:gd name="connsiteY0" fmla="*/ 0 h 3670300"/>
              <a:gd name="connsiteX1" fmla="*/ 445293 w 9856787"/>
              <a:gd name="connsiteY1" fmla="*/ 0 h 3670300"/>
              <a:gd name="connsiteX2" fmla="*/ 445293 w 9856787"/>
              <a:gd name="connsiteY2" fmla="*/ 52375 h 3670300"/>
              <a:gd name="connsiteX3" fmla="*/ 52375 w 9856787"/>
              <a:gd name="connsiteY3" fmla="*/ 52375 h 3670300"/>
              <a:gd name="connsiteX4" fmla="*/ 52375 w 9856787"/>
              <a:gd name="connsiteY4" fmla="*/ 3617925 h 3670300"/>
              <a:gd name="connsiteX5" fmla="*/ 9804412 w 9856787"/>
              <a:gd name="connsiteY5" fmla="*/ 3617925 h 3670300"/>
              <a:gd name="connsiteX6" fmla="*/ 9804412 w 9856787"/>
              <a:gd name="connsiteY6" fmla="*/ 52375 h 3670300"/>
              <a:gd name="connsiteX7" fmla="*/ 4073260 w 9856787"/>
              <a:gd name="connsiteY7" fmla="*/ 52375 h 3670300"/>
              <a:gd name="connsiteX8" fmla="*/ 4073260 w 9856787"/>
              <a:gd name="connsiteY8" fmla="*/ 0 h 3670300"/>
              <a:gd name="connsiteX9" fmla="*/ 9856787 w 9856787"/>
              <a:gd name="connsiteY9" fmla="*/ 0 h 3670300"/>
              <a:gd name="connsiteX10" fmla="*/ 9856787 w 9856787"/>
              <a:gd name="connsiteY10" fmla="*/ 3670300 h 3670300"/>
              <a:gd name="connsiteX11" fmla="*/ 0 w 9856787"/>
              <a:gd name="connsiteY11" fmla="*/ 3670300 h 367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56787" h="3670300">
                <a:moveTo>
                  <a:pt x="0" y="0"/>
                </a:moveTo>
                <a:lnTo>
                  <a:pt x="445293" y="0"/>
                </a:lnTo>
                <a:lnTo>
                  <a:pt x="445293" y="52375"/>
                </a:lnTo>
                <a:lnTo>
                  <a:pt x="52375" y="52375"/>
                </a:lnTo>
                <a:lnTo>
                  <a:pt x="52375" y="3617925"/>
                </a:lnTo>
                <a:lnTo>
                  <a:pt x="9804412" y="3617925"/>
                </a:lnTo>
                <a:lnTo>
                  <a:pt x="9804412" y="52375"/>
                </a:lnTo>
                <a:lnTo>
                  <a:pt x="4073260" y="52375"/>
                </a:lnTo>
                <a:lnTo>
                  <a:pt x="4073260" y="0"/>
                </a:lnTo>
                <a:lnTo>
                  <a:pt x="9856787" y="0"/>
                </a:lnTo>
                <a:lnTo>
                  <a:pt x="9856787" y="3670300"/>
                </a:lnTo>
                <a:lnTo>
                  <a:pt x="0" y="36703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72515" y="4508500"/>
            <a:ext cx="673989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/>
              <a:t>（</a:t>
            </a:r>
            <a:r>
              <a:rPr lang="en-US" altLang="zh-CN" sz="2000" b="1"/>
              <a:t>1</a:t>
            </a:r>
            <a:r>
              <a:rPr lang="zh-CN" altLang="en-US" sz="2000" b="1"/>
              <a:t>）</a:t>
            </a:r>
            <a:r>
              <a:rPr lang="zh-CN" altLang="en-US" sz="2000" b="1">
                <a:solidFill>
                  <a:srgbClr val="FF0000"/>
                </a:solidFill>
              </a:rPr>
              <a:t>预习并思考</a:t>
            </a:r>
            <a:r>
              <a:rPr lang="zh-CN" altLang="en-US" sz="2000" b="1"/>
              <a:t>：如果市场有无风险投资品可以进行</a:t>
            </a:r>
            <a:r>
              <a:rPr lang="zh-CN" altLang="en-US" sz="2000" b="1"/>
              <a:t>投资，如何选择适合自己的投资组合？</a:t>
            </a:r>
            <a:endParaRPr lang="zh-CN" altLang="en-US" sz="2000" b="1"/>
          </a:p>
          <a:p>
            <a:pPr>
              <a:lnSpc>
                <a:spcPct val="150000"/>
              </a:lnSpc>
            </a:pPr>
            <a:r>
              <a:rPr lang="zh-CN" altLang="en-US" sz="2000" b="1"/>
              <a:t>（</a:t>
            </a:r>
            <a:r>
              <a:rPr lang="en-US" altLang="zh-CN" sz="2000" b="1"/>
              <a:t>2</a:t>
            </a:r>
            <a:r>
              <a:rPr lang="zh-CN" altLang="en-US" sz="2000" b="1"/>
              <a:t>）完成学习通平台发布的课程反馈表</a:t>
            </a:r>
            <a:endParaRPr lang="zh-CN" altLang="en-US" sz="2000" b="1"/>
          </a:p>
        </p:txBody>
      </p:sp>
      <p:sp>
        <p:nvSpPr>
          <p:cNvPr id="33" name="文本框 32"/>
          <p:cNvSpPr txBox="1"/>
          <p:nvPr/>
        </p:nvSpPr>
        <p:spPr>
          <a:xfrm>
            <a:off x="899795" y="3717290"/>
            <a:ext cx="226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highlight>
                  <a:srgbClr val="FFFF00"/>
                </a:highlight>
              </a:rPr>
              <a:t>课后</a:t>
            </a:r>
            <a:r>
              <a:rPr lang="zh-CN" altLang="en-US" sz="2800">
                <a:highlight>
                  <a:srgbClr val="FFFF00"/>
                </a:highlight>
              </a:rPr>
              <a:t>拓展</a:t>
            </a:r>
            <a:endParaRPr lang="zh-CN" altLang="en-US" sz="2800">
              <a:highlight>
                <a:srgbClr val="FFFF00"/>
              </a:highlight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31" grpId="1" animBg="1"/>
      <p:bldP spid="33" grpId="1"/>
      <p:bldP spid="10" grpId="1"/>
      <p:bldP spid="9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general"/>
  <p:tag name="WM_BEAUTIFY_SHAPE_IDENTITY" val="{306f2f4e-4c33-4dfc-921d-ff6c96d47f29}"/>
</p:tagLst>
</file>

<file path=ppt/tags/tag1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general"/>
  <p:tag name="WM_BEAUTIFY_SHAPE_IDENTITY" val="{d58ebcc1-4b00-4d0c-b42f-ad55a4dc8cca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frame"/>
</p:tagLst>
</file>

<file path=ppt/tags/tag11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frame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*y*1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topBottom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topBottom"/>
</p:tagLst>
</file>

<file path=ppt/tags/tag14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ottomTop"/>
</p:tagLst>
</file>

<file path=ppt/tags/tag153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SLIDE_BACKGROUND_TYPE" val="bottomTop"/>
</p:tagLst>
</file>

<file path=ppt/tags/tag15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SLIDE_BACKGROUND_TYPE" val="navigation"/>
</p:tagLst>
</file>

<file path=ppt/tags/tag16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BACKGROUND_TYPE" val="navigation"/>
</p:tagLst>
</file>

<file path=ppt/tags/tag16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BACKGROUND_TYPE" val="belt"/>
</p:tagLst>
</file>

<file path=ppt/tags/tag18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SLIDE_BACKGROUND_TYPE" val="belt"/>
</p:tagLst>
</file>

<file path=ppt/tags/tag18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397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397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TEMPLATE_THUMBS_INDEX" val="1、4、7、12、13、15、16、17、18、21、25、27、31"/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4397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*y*1"/>
  <p:tag name="KSO_WM_UNIT_LAYERLEVEL" val="1"/>
  <p:tag name="KSO_WM_TAG_VERSION" val="1.0"/>
  <p:tag name="KSO_WM_BEAUTIFY_FLAG" val="#wm#"/>
  <p:tag name="KSO_WM_SLIDE_BACKGROUND_MASK_FLAG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SLIDE_BACKGROUND_TYPE" val="general"/>
</p:tagLst>
</file>

<file path=ppt/tags/tag3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SLIDE_BACKGROUND_TYPE" val="general"/>
</p:tagLst>
</file>

<file path=ppt/tags/tag3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3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SLIDE_BACKGROUND_TYPE" val="frame"/>
</p:tagLst>
</file>

<file path=ppt/tags/tag313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SLIDE_BACKGROUND_TYPE" val="frame"/>
</p:tagLst>
</file>

<file path=ppt/tags/tag316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32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SLIDE_BACKGROUND_TYPE" val="topBottom"/>
</p:tagLst>
</file>

<file path=ppt/tags/tag33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SLIDE_BACKGROUND_TYPE" val="topBottom"/>
</p:tagLst>
</file>

<file path=ppt/tags/tag33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SLIDE_BACKGROUND_TYPE" val="bottomTop"/>
</p:tagLst>
</file>

<file path=ppt/tags/tag34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SLIDE_BACKGROUND_TYPE" val="bottomTop"/>
</p:tagLst>
</file>

<file path=ppt/tags/tag352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53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5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5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SLIDE_BACKGROUND_TYPE" val="navigation"/>
</p:tagLst>
</file>

<file path=ppt/tags/tag36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SLIDE_BACKGROUND_TYPE" val="navigation"/>
</p:tagLst>
</file>

<file path=ppt/tags/tag365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7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7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SLIDE_BACKGROUND_TYPE" val="belt"/>
</p:tagLst>
</file>

<file path=ppt/tags/tag37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SLIDE_BACKGROUND_TYPE" val="belt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8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8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397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397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2.xml><?xml version="1.0" encoding="utf-8"?>
<p:tagLst xmlns:p="http://schemas.openxmlformats.org/presentationml/2006/main">
  <p:tag name="KSO_WM_TEMPLATE_THUMBS_INDEX" val="1、4、7、12、13、15、16、17、18、21、25、27、31"/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4397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*y*1"/>
  <p:tag name="KSO_WM_UNIT_LAYERLEVEL" val="1"/>
  <p:tag name="KSO_WM_TAG_VERSION" val="1.0"/>
  <p:tag name="KSO_WM_BEAUTIFY_FLAG" val="#wm#"/>
  <p:tag name="KSO_WM_SLIDE_BACKGROUND_MASK_FLAG" val="1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8.xml><?xml version="1.0" encoding="utf-8"?>
<p:tagLst xmlns:p="http://schemas.openxmlformats.org/presentationml/2006/main">
  <p:tag name="KSO_WM_SLIDE_BACKGROUND_TYPE" val="general"/>
</p:tagLst>
</file>

<file path=ppt/tags/tag4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01.xml><?xml version="1.0" encoding="utf-8"?>
<p:tagLst xmlns:p="http://schemas.openxmlformats.org/presentationml/2006/main">
  <p:tag name="KSO_WM_SLIDE_BACKGROUND_TYPE" val="general"/>
</p:tagLst>
</file>

<file path=ppt/tags/tag5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08.xml><?xml version="1.0" encoding="utf-8"?>
<p:tagLst xmlns:p="http://schemas.openxmlformats.org/presentationml/2006/main">
  <p:tag name="KSO_WM_SLIDE_BACKGROUND_TYPE" val="frame"/>
</p:tagLst>
</file>

<file path=ppt/tags/tag509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11.xml><?xml version="1.0" encoding="utf-8"?>
<p:tagLst xmlns:p="http://schemas.openxmlformats.org/presentationml/2006/main">
  <p:tag name="KSO_WM_SLIDE_BACKGROUND_TYPE" val="frame"/>
</p:tagLst>
</file>

<file path=ppt/tags/tag512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13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14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515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16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1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18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19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52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52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52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52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52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52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52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52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52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531.xml><?xml version="1.0" encoding="utf-8"?>
<p:tagLst xmlns:p="http://schemas.openxmlformats.org/presentationml/2006/main">
  <p:tag name="KSO_WM_SLIDE_BACKGROUND_TYPE" val="topBottom"/>
</p:tagLst>
</file>

<file path=ppt/tags/tag53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53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534.xml><?xml version="1.0" encoding="utf-8"?>
<p:tagLst xmlns:p="http://schemas.openxmlformats.org/presentationml/2006/main">
  <p:tag name="KSO_WM_SLIDE_BACKGROUND_TYPE" val="topBottom"/>
</p:tagLst>
</file>

<file path=ppt/tags/tag53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53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53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53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53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54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54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543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544.xml><?xml version="1.0" encoding="utf-8"?>
<p:tagLst xmlns:p="http://schemas.openxmlformats.org/presentationml/2006/main">
  <p:tag name="KSO_WM_SLIDE_BACKGROUND_TYPE" val="bottomTop"/>
</p:tagLst>
</file>

<file path=ppt/tags/tag54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54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547.xml><?xml version="1.0" encoding="utf-8"?>
<p:tagLst xmlns:p="http://schemas.openxmlformats.org/presentationml/2006/main">
  <p:tag name="KSO_WM_SLIDE_BACKGROUND_TYPE" val="bottomTop"/>
</p:tagLst>
</file>

<file path=ppt/tags/tag54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54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551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552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553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55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55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55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557.xml><?xml version="1.0" encoding="utf-8"?>
<p:tagLst xmlns:p="http://schemas.openxmlformats.org/presentationml/2006/main">
  <p:tag name="KSO_WM_SLIDE_BACKGROUND_TYPE" val="navigation"/>
</p:tagLst>
</file>

<file path=ppt/tags/tag55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55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SLIDE_BACKGROUND_TYPE" val="navigation"/>
</p:tagLst>
</file>

<file path=ppt/tags/tag56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56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56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564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565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56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56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56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56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57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572.xml><?xml version="1.0" encoding="utf-8"?>
<p:tagLst xmlns:p="http://schemas.openxmlformats.org/presentationml/2006/main">
  <p:tag name="KSO_WM_SLIDE_BACKGROUND_TYPE" val="belt"/>
</p:tagLst>
</file>

<file path=ppt/tags/tag57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7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75.xml><?xml version="1.0" encoding="utf-8"?>
<p:tagLst xmlns:p="http://schemas.openxmlformats.org/presentationml/2006/main">
  <p:tag name="KSO_WM_SLIDE_BACKGROUND_TYPE" val="belt"/>
</p:tagLst>
</file>

<file path=ppt/tags/tag57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7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7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7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8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8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397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397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8.xml><?xml version="1.0" encoding="utf-8"?>
<p:tagLst xmlns:p="http://schemas.openxmlformats.org/presentationml/2006/main">
  <p:tag name="KSO_WM_TEMPLATE_THUMBS_INDEX" val="1、4、7、12、13、15、16、17、18、21、25、27、31"/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4397"/>
</p:tagLst>
</file>

<file path=ppt/tags/tag589.xml><?xml version="1.0" encoding="utf-8"?>
<p:tagLst xmlns:p="http://schemas.openxmlformats.org/presentationml/2006/main">
  <p:tag name="KSO_WM_TEMPLATE_THUMBS_INDEX" val="1、4、7、12、13、15、16、17、18、21、25、27、31"/>
  <p:tag name="KSO_WM_SLIDE_ID" val="custom20204397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4397"/>
  <p:tag name="KSO_WM_SLIDE_LAYOUT" val="a_b"/>
  <p:tag name="KSO_WM_SLIDE_LAYOUT_CNT" val="1_3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SLIDE_BACKGROUND_TYPE" val="general"/>
  <p:tag name="KSO_WM_UNIT_TYPE" val="i"/>
</p:tagLst>
</file>

<file path=ppt/tags/tag5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93.xml><?xml version="1.0" encoding="utf-8"?>
<p:tagLst xmlns:p="http://schemas.openxmlformats.org/presentationml/2006/main">
  <p:tag name="KSO_WM_SLIDE_BACKGROUND_TYPE" val="general"/>
  <p:tag name="KSO_WM_UNIT_TYPE" val="i"/>
</p:tagLst>
</file>

<file path=ppt/tags/tag5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96.xml><?xml version="1.0" encoding="utf-8"?>
<p:tagLst xmlns:p="http://schemas.openxmlformats.org/presentationml/2006/main">
  <p:tag name="KSO_WM_UNIT_ISCONTENTSTITLE" val="1"/>
  <p:tag name="KSO_WM_UNIT_PRESET_TEXT" val="CONTENS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7694_1*a*1"/>
  <p:tag name="KSO_WM_TEMPLATE_CATEGORY" val="diagram"/>
  <p:tag name="KSO_WM_TEMPLATE_INDEX" val="20217694"/>
  <p:tag name="KSO_WM_UNIT_LAYERLEVEL" val="1"/>
  <p:tag name="KSO_WM_TAG_VERSION" val="1.0"/>
  <p:tag name="KSO_WM_UNIT_ISNUMDGMTITLE" val="0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7694_1*i*1"/>
  <p:tag name="KSO_WM_TEMPLATE_CATEGORY" val="diagram"/>
  <p:tag name="KSO_WM_TEMPLATE_INDEX" val="20217694"/>
  <p:tag name="KSO_WM_UNIT_LAYERLEVEL" val="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7694_1*i*1"/>
  <p:tag name="KSO_WM_TEMPLATE_CATEGORY" val="diagram"/>
  <p:tag name="KSO_WM_TEMPLATE_INDEX" val="20217694"/>
  <p:tag name="KSO_WM_UNIT_LAYERLEVEL" val="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99.xml><?xml version="1.0" encoding="utf-8"?>
<p:tagLst xmlns:p="http://schemas.openxmlformats.org/presentationml/2006/main">
  <p:tag name="KSO_WM_BEAUTIFY_FLAG" val="#wm#"/>
  <p:tag name="KSO_WM_TEMPLATE_CATEGORY" val="diagram"/>
  <p:tag name="KSO_WM_TEMPLATE_INDEX" val="20217694"/>
  <p:tag name="KSO_WM_SLIDE_ID" val="diagram20217694_1"/>
  <p:tag name="KSO_WM_TEMPLATE_SUBCATEGORY" val="0"/>
  <p:tag name="KSO_WM_TEMPLATE_MASTER_TYPE" val="0"/>
  <p:tag name="KSO_WM_TEMPLATE_COLOR_TYPE" val="1"/>
  <p:tag name="KSO_WM_SLIDE_ITEM_CNT" val="2"/>
  <p:tag name="KSO_WM_SLIDE_INDEX" val="1"/>
  <p:tag name="KSO_WM_DIAGRAM_GROUP_CODE" val="l1-1"/>
  <p:tag name="KSO_WM_SLIDE_DIAGTYPE" val="l"/>
  <p:tag name="KSO_WM_TAG_VERSION" val="1.0"/>
  <p:tag name="KSO_WM_SLIDE_LAYOUT" val="a_l"/>
  <p:tag name="KSO_WM_SLIDE_LAYOUT_CNT" val="1_1"/>
  <p:tag name="KSO_WM_SLIDE_TYPE" val="contents"/>
  <p:tag name="KSO_WM_SLIDE_SUBTYPE" val="diag"/>
  <p:tag name="KSO_WM_SLIDE_BACKGROUND_TYPE" val="general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TEMPLATE_CATEGORY" val="diagram"/>
  <p:tag name="KSO_WM_TEMPLATE_INDEX" val="20181966"/>
  <p:tag name="KSO_WM_UNIT_TYPE" val="n_i"/>
  <p:tag name="KSO_WM_UNIT_INDEX" val="1_1"/>
  <p:tag name="KSO_WM_UNIT_ID" val="diagram20181966_2*n_i*1_1"/>
  <p:tag name="KSO_WM_UNIT_LAYERLEVEL" val="1_1"/>
  <p:tag name="KSO_WM_BEAUTIFY_FLAG" val="#wm#"/>
  <p:tag name="KSO_WM_TAG_VERSION" val="1.0"/>
  <p:tag name="KSO_WM_DIAGRAM_GROUP_CODE" val="n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01.xml><?xml version="1.0" encoding="utf-8"?>
<p:tagLst xmlns:p="http://schemas.openxmlformats.org/presentationml/2006/main">
  <p:tag name="KSO_WM_TEMPLATE_CATEGORY" val="diagram"/>
  <p:tag name="KSO_WM_TEMPLATE_INDEX" val="20181966"/>
  <p:tag name="KSO_WM_UNIT_TYPE" val="n_h_i"/>
  <p:tag name="KSO_WM_UNIT_INDEX" val="1_1_1"/>
  <p:tag name="KSO_WM_UNIT_ID" val="diagram20181966_2*n_h_i*1_1_1"/>
  <p:tag name="KSO_WM_UNIT_LAYERLEVEL" val="1_1_1"/>
  <p:tag name="KSO_WM_BEAUTIFY_FLAG" val="#wm#"/>
  <p:tag name="KSO_WM_TAG_VERSION" val="1.0"/>
  <p:tag name="KSO_WM_DIAGRAM_GROUP_CODE" val="n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602.xml><?xml version="1.0" encoding="utf-8"?>
<p:tagLst xmlns:p="http://schemas.openxmlformats.org/presentationml/2006/main">
  <p:tag name="KSO_WM_TEMPLATE_CATEGORY" val="diagram"/>
  <p:tag name="KSO_WM_TEMPLATE_INDEX" val="20181966"/>
  <p:tag name="KSO_WM_UNIT_TYPE" val="n_h_i"/>
  <p:tag name="KSO_WM_UNIT_INDEX" val="1_1_2"/>
  <p:tag name="KSO_WM_UNIT_ID" val="diagram20181966_2*n_h_i*1_1_2"/>
  <p:tag name="KSO_WM_UNIT_LAYERLEVEL" val="1_1_1"/>
  <p:tag name="KSO_WM_BEAUTIFY_FLAG" val="#wm#"/>
  <p:tag name="KSO_WM_TAG_VERSION" val="1.0"/>
  <p:tag name="KSO_WM_DIAGRAM_GROUP_CODE" val="n1-1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603.xml><?xml version="1.0" encoding="utf-8"?>
<p:tagLst xmlns:p="http://schemas.openxmlformats.org/presentationml/2006/main">
  <p:tag name="KSO_WM_TEMPLATE_CATEGORY" val="diagram"/>
  <p:tag name="KSO_WM_TEMPLATE_INDEX" val="20181966"/>
  <p:tag name="KSO_WM_UNIT_TYPE" val="n_h_i"/>
  <p:tag name="KSO_WM_UNIT_INDEX" val="1_1_3"/>
  <p:tag name="KSO_WM_UNIT_ID" val="diagram20181966_2*n_h_i*1_1_3"/>
  <p:tag name="KSO_WM_UNIT_LAYERLEVEL" val="1_1_1"/>
  <p:tag name="KSO_WM_BEAUTIFY_FLAG" val="#wm#"/>
  <p:tag name="KSO_WM_TAG_VERSION" val="1.0"/>
  <p:tag name="KSO_WM_DIAGRAM_GROUP_CODE" val="n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604.xml><?xml version="1.0" encoding="utf-8"?>
<p:tagLst xmlns:p="http://schemas.openxmlformats.org/presentationml/2006/main">
  <p:tag name="KSO_WM_TEMPLATE_CATEGORY" val="diagram"/>
  <p:tag name="KSO_WM_TEMPLATE_INDEX" val="20181966"/>
  <p:tag name="KSO_WM_UNIT_TYPE" val="n_h_i"/>
  <p:tag name="KSO_WM_UNIT_INDEX" val="1_1_4"/>
  <p:tag name="KSO_WM_UNIT_ID" val="diagram20181966_2*n_h_i*1_1_4"/>
  <p:tag name="KSO_WM_UNIT_LAYERLEVEL" val="1_1_1"/>
  <p:tag name="KSO_WM_BEAUTIFY_FLAG" val="#wm#"/>
  <p:tag name="KSO_WM_TAG_VERSION" val="1.0"/>
  <p:tag name="KSO_WM_DIAGRAM_GROUP_CODE" val="n1-1"/>
  <p:tag name="KSO_WM_UNIT_FILL_FORE_SCHEMECOLOR_INDEX" val="7"/>
  <p:tag name="KSO_WM_UNIT_FILL_TYPE" val="1"/>
  <p:tag name="KSO_WM_UNIT_LINE_FORE_SCHEMECOLOR_INDEX" val="16"/>
  <p:tag name="KSO_WM_UNIT_LINE_FILL_TYPE" val="2"/>
  <p:tag name="KSO_WM_UNIT_TEXT_FILL_FORE_SCHEMECOLOR_INDEX" val="2"/>
  <p:tag name="KSO_WM_UNIT_TEXT_FILL_TYPE" val="1"/>
</p:tagLst>
</file>

<file path=ppt/tags/tag605.xml><?xml version="1.0" encoding="utf-8"?>
<p:tagLst xmlns:p="http://schemas.openxmlformats.org/presentationml/2006/main">
  <p:tag name="KSO_WM_TEMPLATE_CATEGORY" val="diagram"/>
  <p:tag name="KSO_WM_TEMPLATE_INDEX" val="20181966"/>
  <p:tag name="KSO_WM_UNIT_TYPE" val="n_h_i"/>
  <p:tag name="KSO_WM_UNIT_INDEX" val="1_2_3"/>
  <p:tag name="KSO_WM_UNIT_ID" val="diagram20181966_2*n_h_i*1_2_3"/>
  <p:tag name="KSO_WM_UNIT_LAYERLEVEL" val="1_1_1"/>
  <p:tag name="KSO_WM_BEAUTIFY_FLAG" val="#wm#"/>
  <p:tag name="KSO_WM_TAG_VERSION" val="1.0"/>
  <p:tag name="KSO_WM_DIAGRAM_GROUP_CODE" val="n1-1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606.xml><?xml version="1.0" encoding="utf-8"?>
<p:tagLst xmlns:p="http://schemas.openxmlformats.org/presentationml/2006/main">
  <p:tag name="KSO_WM_TEMPLATE_CATEGORY" val="diagram"/>
  <p:tag name="KSO_WM_TEMPLATE_INDEX" val="20181966"/>
  <p:tag name="KSO_WM_UNIT_TYPE" val="n_h_f"/>
  <p:tag name="KSO_WM_UNIT_INDEX" val="1_2_1"/>
  <p:tag name="KSO_WM_UNIT_ID" val="diagram20181966_2*n_h_f*1_2_1"/>
  <p:tag name="KSO_WM_UNIT_LAYERLEVEL" val="1_1_1"/>
  <p:tag name="KSO_WM_UNIT_VALUE" val="33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n1-1"/>
  <p:tag name="KSO_WM_UNIT_PRESET_TEXT" val="请在这里输入您的内容文字请在这里输入您的内容文字。"/>
  <p:tag name="KSO_WM_UNIT_TEXT_FILL_FORE_SCHEMECOLOR_INDEX" val="15"/>
  <p:tag name="KSO_WM_UNIT_TEXT_FILL_TYPE" val="1"/>
</p:tagLst>
</file>

<file path=ppt/tags/tag607.xml><?xml version="1.0" encoding="utf-8"?>
<p:tagLst xmlns:p="http://schemas.openxmlformats.org/presentationml/2006/main">
  <p:tag name="KSO_WM_TEMPLATE_CATEGORY" val="diagram"/>
  <p:tag name="KSO_WM_TEMPLATE_INDEX" val="20181966"/>
  <p:tag name="KSO_WM_UNIT_TYPE" val="n_h_i"/>
  <p:tag name="KSO_WM_UNIT_INDEX" val="1_2_4"/>
  <p:tag name="KSO_WM_UNIT_ID" val="diagram20181966_2*n_h_i*1_2_4"/>
  <p:tag name="KSO_WM_UNIT_LAYERLEVEL" val="1_1_1"/>
  <p:tag name="KSO_WM_BEAUTIFY_FLAG" val="#wm#"/>
  <p:tag name="KSO_WM_TAG_VERSION" val="1.0"/>
  <p:tag name="KSO_WM_DIAGRAM_GROUP_CODE" val="n1-1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608.xml><?xml version="1.0" encoding="utf-8"?>
<p:tagLst xmlns:p="http://schemas.openxmlformats.org/presentationml/2006/main">
  <p:tag name="KSO_WM_TEMPLATE_CATEGORY" val="diagram"/>
  <p:tag name="KSO_WM_TEMPLATE_INDEX" val="20181966"/>
  <p:tag name="KSO_WM_UNIT_TYPE" val="n_h_f"/>
  <p:tag name="KSO_WM_UNIT_INDEX" val="1_2_2"/>
  <p:tag name="KSO_WM_UNIT_ID" val="diagram20181966_2*n_h_f*1_2_2"/>
  <p:tag name="KSO_WM_UNIT_LAYERLEVEL" val="1_1_1"/>
  <p:tag name="KSO_WM_UNIT_VALUE" val="33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n1-1"/>
  <p:tag name="KSO_WM_UNIT_PRESET_TEXT" val="请在这里输入您的内容文字请在这里输入您的内容文字。"/>
  <p:tag name="KSO_WM_UNIT_TEXT_FILL_FORE_SCHEMECOLOR_INDEX" val="15"/>
  <p:tag name="KSO_WM_UNIT_TEXT_FILL_TYPE" val="1"/>
</p:tagLst>
</file>

<file path=ppt/tags/tag609.xml><?xml version="1.0" encoding="utf-8"?>
<p:tagLst xmlns:p="http://schemas.openxmlformats.org/presentationml/2006/main">
  <p:tag name="KSO_WM_SLIDE_BACKGROUND_TYPE" val="general"/>
  <p:tag name="WM_BEAUTIFY_SHAPE_IDENTITY" val="{306f2f4e-4c33-4dfc-921d-ff6c96d47f29}"/>
  <p:tag name="KSO_WM_UNIT_TYPE" val="i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12.xml><?xml version="1.0" encoding="utf-8"?>
<p:tagLst xmlns:p="http://schemas.openxmlformats.org/presentationml/2006/main">
  <p:tag name="KSO_WM_SLIDE_BACKGROUND_TYPE" val="general"/>
  <p:tag name="WM_BEAUTIFY_SHAPE_IDENTITY" val="{d58ebcc1-4b00-4d0c-b42f-ad55a4dc8cca}"/>
  <p:tag name="KSO_WM_UNIT_TYPE" val="i"/>
</p:tagLst>
</file>

<file path=ppt/tags/tag6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15.xml><?xml version="1.0" encoding="utf-8"?>
<p:tagLst xmlns:p="http://schemas.openxmlformats.org/presentationml/2006/main">
  <p:tag name="KSO_WM_SLIDE_BK_DARK_LIGHT" val=""/>
  <p:tag name="KSO_WM_SLIDE_BACKGROUND_TYPE" val="general"/>
</p:tagLst>
</file>

<file path=ppt/tags/tag616.xml><?xml version="1.0" encoding="utf-8"?>
<p:tagLst xmlns:p="http://schemas.openxmlformats.org/presentationml/2006/main">
  <p:tag name="KSO_WM_UNIT_PLACING_PICTURE_USER_VIEWPORT" val="{&quot;height&quot;:6827,&quot;width&quot;:5760}"/>
</p:tagLst>
</file>

<file path=ppt/tags/tag61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38"/>
  <p:tag name="KSO_WM_UNIT_TYPE" val="a"/>
  <p:tag name="KSO_WM_UNIT_INDEX" val="1"/>
  <p:tag name="KSO_WM_UNIT_ID" val="diagram160638_2*a*1"/>
  <p:tag name="KSO_WM_UNIT_CLEAR" val="1"/>
  <p:tag name="KSO_WM_UNIT_LAYERLEVEL" val="1"/>
  <p:tag name="KSO_WM_UNIT_ISCONTENTSTITLE" val="1"/>
  <p:tag name="KSO_WM_UNIT_VALUE" val="40"/>
  <p:tag name="KSO_WM_UNIT_HIGHLIGHT" val="0"/>
  <p:tag name="KSO_WM_UNIT_COMPATIBLE" val="1"/>
  <p:tag name="KSO_WM_UNIT_PRESET_TEXT_INDEX" val="4"/>
  <p:tag name="KSO_WM_UNIT_PRESET_TEXT_LEN" val="12"/>
  <p:tag name="KSO_WM_UNIT_PLACING_PICTURE_USER_VIEWPORT" val="{&quot;height&quot;:1931.2503937007873,&quot;width&quot;:2238.7496062992127}"/>
</p:tagLst>
</file>

<file path=ppt/tags/tag61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38"/>
  <p:tag name="KSO_WM_UNIT_TYPE" val="l_i"/>
  <p:tag name="KSO_WM_UNIT_INDEX" val="1_1"/>
  <p:tag name="KSO_WM_UNIT_ID" val="diagram160638_2*l_i*1_1"/>
  <p:tag name="KSO_WM_UNIT_CLEAR" val="1"/>
  <p:tag name="KSO_WM_UNIT_LAYERLEVEL" val="1_1"/>
  <p:tag name="KSO_WM_DIAGRAM_GROUP_CODE" val="l1-1"/>
  <p:tag name="KSO_WM_UNIT_LINE_FORE_SCHEMECOLOR_INDEX" val="5"/>
  <p:tag name="KSO_WM_UNIT_LINE_FILL_TYPE" val="2"/>
  <p:tag name="KSO_WM_UNIT_TEXT_FILL_FORE_SCHEMECOLOR_INDEX" val="14"/>
  <p:tag name="KSO_WM_UNIT_TEXT_FILL_TYPE" val="1"/>
</p:tagLst>
</file>

<file path=ppt/tags/tag61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38"/>
  <p:tag name="KSO_WM_UNIT_TYPE" val="l_i"/>
  <p:tag name="KSO_WM_UNIT_INDEX" val="1_2"/>
  <p:tag name="KSO_WM_UNIT_ID" val="diagram160638_2*l_i*1_2"/>
  <p:tag name="KSO_WM_UNIT_CLEAR" val="1"/>
  <p:tag name="KSO_WM_UNIT_LAYERLEVEL" val="1_1"/>
  <p:tag name="KSO_WM_DIAGRAM_GROUP_CODE" val="l1-1"/>
  <p:tag name="KSO_WM_UNIT_LINE_FORE_SCHEMECOLOR_INDEX" val="5"/>
  <p:tag name="KSO_WM_UNIT_LINE_FILL_TYPE" val="2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38"/>
  <p:tag name="KSO_WM_UNIT_TYPE" val="l_i"/>
  <p:tag name="KSO_WM_UNIT_INDEX" val="1_3"/>
  <p:tag name="KSO_WM_UNIT_ID" val="diagram160638_2*l_i*1_3"/>
  <p:tag name="KSO_WM_UNIT_CLEAR" val="1"/>
  <p:tag name="KSO_WM_UNIT_LAYERLEVEL" val="1_1"/>
  <p:tag name="KSO_WM_DIAGRAM_GROUP_CODE" val="l1-1"/>
  <p:tag name="KSO_WM_UNIT_LINE_FORE_SCHEMECOLOR_INDEX" val="5"/>
  <p:tag name="KSO_WM_UNIT_LINE_FILL_TYPE" val="2"/>
</p:tagLst>
</file>

<file path=ppt/tags/tag62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38"/>
  <p:tag name="KSO_WM_UNIT_TYPE" val="l_h_f"/>
  <p:tag name="KSO_WM_UNIT_INDEX" val="1_1_1"/>
  <p:tag name="KSO_WM_UNIT_ID" val="diagram160638_2*l_h_f*1_1_1"/>
  <p:tag name="KSO_WM_UNIT_CLEAR" val="1"/>
  <p:tag name="KSO_WM_UNIT_LAYERLEVEL" val="1_1_1"/>
  <p:tag name="KSO_WM_UNIT_VALUE" val="38"/>
  <p:tag name="KSO_WM_UNIT_HIGHLIGHT" val="0"/>
  <p:tag name="KSO_WM_UNIT_COMPATIBLE" val="0"/>
  <p:tag name="KSO_WM_UNIT_PRESET_TEXT_INDEX" val="4"/>
  <p:tag name="KSO_WM_UNIT_PRESET_TEXT_LEN" val="57"/>
  <p:tag name="KSO_WM_DIAGRAM_GROUP_CODE" val="l1-1"/>
  <p:tag name="KSO_WM_UNIT_TEXT_FILL_FORE_SCHEMECOLOR_INDEX" val="5"/>
  <p:tag name="KSO_WM_UNIT_TEXT_FILL_TYPE" val="1"/>
</p:tagLst>
</file>

<file path=ppt/tags/tag6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38"/>
  <p:tag name="KSO_WM_UNIT_TYPE" val="l_i"/>
  <p:tag name="KSO_WM_UNIT_INDEX" val="1_4"/>
  <p:tag name="KSO_WM_UNIT_ID" val="diagram160638_2*l_i*1_4"/>
  <p:tag name="KSO_WM_UNIT_CLEAR" val="1"/>
  <p:tag name="KSO_WM_UNIT_LAYERLEVEL" val="1_1"/>
  <p:tag name="KSO_WM_DIAGRAM_GROUP_CODE" val="l1-1"/>
  <p:tag name="KSO_WM_UNIT_LINE_FORE_SCHEMECOLOR_INDEX" val="5"/>
  <p:tag name="KSO_WM_UNIT_LINE_FILL_TYPE" val="2"/>
</p:tagLst>
</file>

<file path=ppt/tags/tag6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38"/>
  <p:tag name="KSO_WM_UNIT_TYPE" val="l_i"/>
  <p:tag name="KSO_WM_UNIT_INDEX" val="1_5"/>
  <p:tag name="KSO_WM_UNIT_ID" val="diagram160638_2*l_i*1_5"/>
  <p:tag name="KSO_WM_UNIT_CLEAR" val="1"/>
  <p:tag name="KSO_WM_UNIT_LAYERLEVEL" val="1_1"/>
  <p:tag name="KSO_WM_DIAGRAM_GROUP_CODE" val="l1-1"/>
  <p:tag name="KSO_WM_UNIT_TEXT_FILL_FORE_SCHEMECOLOR_INDEX" val="5"/>
  <p:tag name="KSO_WM_UNIT_TEXT_FILL_TYPE" val="1"/>
</p:tagLst>
</file>

<file path=ppt/tags/tag6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38"/>
  <p:tag name="KSO_WM_UNIT_TYPE" val="l_h_f"/>
  <p:tag name="KSO_WM_UNIT_INDEX" val="1_2_1"/>
  <p:tag name="KSO_WM_UNIT_ID" val="diagram160638_2*l_h_f*1_2_1"/>
  <p:tag name="KSO_WM_UNIT_CLEAR" val="1"/>
  <p:tag name="KSO_WM_UNIT_LAYERLEVEL" val="1_1_1"/>
  <p:tag name="KSO_WM_UNIT_VALUE" val="38"/>
  <p:tag name="KSO_WM_UNIT_HIGHLIGHT" val="0"/>
  <p:tag name="KSO_WM_UNIT_COMPATIBLE" val="0"/>
  <p:tag name="KSO_WM_UNIT_PRESET_TEXT_INDEX" val="4"/>
  <p:tag name="KSO_WM_UNIT_PRESET_TEXT_LEN" val="57"/>
  <p:tag name="KSO_WM_DIAGRAM_GROUP_CODE" val="l1-1"/>
  <p:tag name="KSO_WM_UNIT_TEXT_FILL_FORE_SCHEMECOLOR_INDEX" val="5"/>
  <p:tag name="KSO_WM_UNIT_TEXT_FILL_TYPE" val="1"/>
</p:tagLst>
</file>

<file path=ppt/tags/tag6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38"/>
  <p:tag name="KSO_WM_UNIT_TYPE" val="l_i"/>
  <p:tag name="KSO_WM_UNIT_INDEX" val="1_6"/>
  <p:tag name="KSO_WM_UNIT_ID" val="diagram160638_2*l_i*1_6"/>
  <p:tag name="KSO_WM_UNIT_CLEAR" val="1"/>
  <p:tag name="KSO_WM_UNIT_LAYERLEVEL" val="1_1"/>
  <p:tag name="KSO_WM_DIAGRAM_GROUP_CODE" val="l1-1"/>
  <p:tag name="KSO_WM_UNIT_LINE_FORE_SCHEMECOLOR_INDEX" val="5"/>
  <p:tag name="KSO_WM_UNIT_LINE_FILL_TYPE" val="2"/>
</p:tagLst>
</file>

<file path=ppt/tags/tag6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38"/>
  <p:tag name="KSO_WM_UNIT_TYPE" val="l_i"/>
  <p:tag name="KSO_WM_UNIT_INDEX" val="1_7"/>
  <p:tag name="KSO_WM_UNIT_ID" val="diagram160638_2*l_i*1_7"/>
  <p:tag name="KSO_WM_UNIT_CLEAR" val="1"/>
  <p:tag name="KSO_WM_UNIT_LAYERLEVEL" val="1_1"/>
  <p:tag name="KSO_WM_DIAGRAM_GROUP_CODE" val="l1-1"/>
  <p:tag name="KSO_WM_UNIT_TEXT_FILL_FORE_SCHEMECOLOR_INDEX" val="5"/>
  <p:tag name="KSO_WM_UNIT_TEXT_FILL_TYPE" val="1"/>
</p:tagLst>
</file>

<file path=ppt/tags/tag627.xml><?xml version="1.0" encoding="utf-8"?>
<p:tagLst xmlns:p="http://schemas.openxmlformats.org/presentationml/2006/main">
  <p:tag name="KSO_WM_TEMPLATE_CATEGORY" val="diagram"/>
  <p:tag name="KSO_WM_TEMPLATE_INDEX" val="20181966"/>
  <p:tag name="KSO_WM_UNIT_TYPE" val="n_i"/>
  <p:tag name="KSO_WM_UNIT_INDEX" val="1_1"/>
  <p:tag name="KSO_WM_UNIT_ID" val="diagram20181966_2*n_i*1_1"/>
  <p:tag name="KSO_WM_UNIT_LAYERLEVEL" val="1_1"/>
  <p:tag name="KSO_WM_BEAUTIFY_FLAG" val="#wm#"/>
  <p:tag name="KSO_WM_TAG_VERSION" val="1.0"/>
  <p:tag name="KSO_WM_DIAGRAM_GROUP_CODE" val="n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28.xml><?xml version="1.0" encoding="utf-8"?>
<p:tagLst xmlns:p="http://schemas.openxmlformats.org/presentationml/2006/main">
  <p:tag name="KSO_WM_TEMPLATE_CATEGORY" val="diagram"/>
  <p:tag name="KSO_WM_TEMPLATE_INDEX" val="20181966"/>
  <p:tag name="KSO_WM_UNIT_TYPE" val="n_h_i"/>
  <p:tag name="KSO_WM_UNIT_INDEX" val="1_1_1"/>
  <p:tag name="KSO_WM_UNIT_ID" val="diagram20181966_2*n_h_i*1_1_1"/>
  <p:tag name="KSO_WM_UNIT_LAYERLEVEL" val="1_1_1"/>
  <p:tag name="KSO_WM_BEAUTIFY_FLAG" val="#wm#"/>
  <p:tag name="KSO_WM_TAG_VERSION" val="1.0"/>
  <p:tag name="KSO_WM_DIAGRAM_GROUP_CODE" val="n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629.xml><?xml version="1.0" encoding="utf-8"?>
<p:tagLst xmlns:p="http://schemas.openxmlformats.org/presentationml/2006/main">
  <p:tag name="KSO_WM_TEMPLATE_CATEGORY" val="diagram"/>
  <p:tag name="KSO_WM_TEMPLATE_INDEX" val="20181966"/>
  <p:tag name="KSO_WM_UNIT_TYPE" val="n_h_i"/>
  <p:tag name="KSO_WM_UNIT_INDEX" val="1_1_2"/>
  <p:tag name="KSO_WM_UNIT_ID" val="diagram20181966_2*n_h_i*1_1_2"/>
  <p:tag name="KSO_WM_UNIT_LAYERLEVEL" val="1_1_1"/>
  <p:tag name="KSO_WM_BEAUTIFY_FLAG" val="#wm#"/>
  <p:tag name="KSO_WM_TAG_VERSION" val="1.0"/>
  <p:tag name="KSO_WM_DIAGRAM_GROUP_CODE" val="n1-1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TEMPLATE_CATEGORY" val="diagram"/>
  <p:tag name="KSO_WM_TEMPLATE_INDEX" val="20181966"/>
  <p:tag name="KSO_WM_UNIT_TYPE" val="n_h_i"/>
  <p:tag name="KSO_WM_UNIT_INDEX" val="1_1_3"/>
  <p:tag name="KSO_WM_UNIT_ID" val="diagram20181966_2*n_h_i*1_1_3"/>
  <p:tag name="KSO_WM_UNIT_LAYERLEVEL" val="1_1_1"/>
  <p:tag name="KSO_WM_BEAUTIFY_FLAG" val="#wm#"/>
  <p:tag name="KSO_WM_TAG_VERSION" val="1.0"/>
  <p:tag name="KSO_WM_DIAGRAM_GROUP_CODE" val="n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631.xml><?xml version="1.0" encoding="utf-8"?>
<p:tagLst xmlns:p="http://schemas.openxmlformats.org/presentationml/2006/main">
  <p:tag name="KSO_WM_TEMPLATE_CATEGORY" val="diagram"/>
  <p:tag name="KSO_WM_TEMPLATE_INDEX" val="20181966"/>
  <p:tag name="KSO_WM_UNIT_TYPE" val="n_h_i"/>
  <p:tag name="KSO_WM_UNIT_INDEX" val="1_1_4"/>
  <p:tag name="KSO_WM_UNIT_ID" val="diagram20181966_2*n_h_i*1_1_4"/>
  <p:tag name="KSO_WM_UNIT_LAYERLEVEL" val="1_1_1"/>
  <p:tag name="KSO_WM_BEAUTIFY_FLAG" val="#wm#"/>
  <p:tag name="KSO_WM_TAG_VERSION" val="1.0"/>
  <p:tag name="KSO_WM_DIAGRAM_GROUP_CODE" val="n1-1"/>
  <p:tag name="KSO_WM_UNIT_FILL_FORE_SCHEMECOLOR_INDEX" val="7"/>
  <p:tag name="KSO_WM_UNIT_FILL_TYPE" val="1"/>
  <p:tag name="KSO_WM_UNIT_LINE_FORE_SCHEMECOLOR_INDEX" val="16"/>
  <p:tag name="KSO_WM_UNIT_LINE_FILL_TYPE" val="2"/>
  <p:tag name="KSO_WM_UNIT_TEXT_FILL_FORE_SCHEMECOLOR_INDEX" val="2"/>
  <p:tag name="KSO_WM_UNIT_TEXT_FILL_TYPE" val="1"/>
</p:tagLst>
</file>

<file path=ppt/tags/tag632.xml><?xml version="1.0" encoding="utf-8"?>
<p:tagLst xmlns:p="http://schemas.openxmlformats.org/presentationml/2006/main">
  <p:tag name="KSO_WM_TEMPLATE_CATEGORY" val="diagram"/>
  <p:tag name="KSO_WM_TEMPLATE_INDEX" val="20181966"/>
  <p:tag name="KSO_WM_UNIT_TYPE" val="n_h_f"/>
  <p:tag name="KSO_WM_UNIT_INDEX" val="1_2_1"/>
  <p:tag name="KSO_WM_UNIT_ID" val="diagram20181966_2*n_h_f*1_2_1"/>
  <p:tag name="KSO_WM_UNIT_LAYERLEVEL" val="1_1_1"/>
  <p:tag name="KSO_WM_UNIT_VALUE" val="33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n1-1"/>
  <p:tag name="KSO_WM_UNIT_PRESET_TEXT" val="请在这里输入您的内容文字请在这里输入您的内容文字。"/>
  <p:tag name="KSO_WM_UNIT_TEXT_FILL_FORE_SCHEMECOLOR_INDEX" val="15"/>
  <p:tag name="KSO_WM_UNIT_TEXT_FILL_TYPE" val="1"/>
</p:tagLst>
</file>

<file path=ppt/tags/tag63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34.xml><?xml version="1.0" encoding="utf-8"?>
<p:tagLst xmlns:p="http://schemas.openxmlformats.org/presentationml/2006/main">
  <p:tag name="KSO_WM_SLIDE_BACKGROUND_TYPE" val="navigation"/>
  <p:tag name="KSO_WM_UNIT_TYPE" val="i"/>
</p:tagLst>
</file>

<file path=ppt/tags/tag635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3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37.xml><?xml version="1.0" encoding="utf-8"?>
<p:tagLst xmlns:p="http://schemas.openxmlformats.org/presentationml/2006/main">
  <p:tag name="KSO_WM_SLIDE_BACKGROUND_TYPE" val="navigation"/>
  <p:tag name="KSO_WM_UNIT_TYPE" val="i"/>
</p:tagLst>
</file>

<file path=ppt/tags/tag63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3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ID" val="diagram20207647_1*a*1"/>
  <p:tag name="KSO_WM_TEMPLATE_CATEGORY" val="diagram"/>
  <p:tag name="KSO_WM_TEMPLATE_INDEX" val="20207647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4a7779063794c48a7012a39a45e86d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c079c758c6944b0d8e73425810d9358b"/>
  <p:tag name="KSO_WM_UNIT_TEXT_FILL_FORE_SCHEMECOLOR_INDEX_BRIGHTNESS" val="0"/>
  <p:tag name="KSO_WM_UNIT_TEXT_FILL_FORE_SCHEMECOLOR_INDEX" val="13"/>
  <p:tag name="KSO_WM_UNIT_TEXT_FILL_TYPE" val="1"/>
  <p:tag name="KSO_WM_TEMPLATE_ASSEMBLE_XID" val="60656e6f4054ed1e2fb7f89f"/>
  <p:tag name="KSO_WM_TEMPLATE_ASSEMBLE_GROUPID" val="60656e6f4054ed1e2fb7f89f"/>
</p:tagLst>
</file>

<file path=ppt/tags/tag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7694_1*i*1"/>
  <p:tag name="KSO_WM_TEMPLATE_CATEGORY" val="diagram"/>
  <p:tag name="KSO_WM_TEMPLATE_INDEX" val="20217694"/>
  <p:tag name="KSO_WM_UNIT_LAYERLEVEL" val="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7694_1*i*1"/>
  <p:tag name="KSO_WM_TEMPLATE_CATEGORY" val="diagram"/>
  <p:tag name="KSO_WM_TEMPLATE_INDEX" val="20217694"/>
  <p:tag name="KSO_WM_UNIT_LAYERLEVEL" val="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643.xml><?xml version="1.0" encoding="utf-8"?>
<p:tagLst xmlns:p="http://schemas.openxmlformats.org/presentationml/2006/main">
  <p:tag name="KSO_WM_BEAUTIFY_FLAG" val="#wm#"/>
  <p:tag name="KSO_WM_TEMPLATE_CATEGORY" val="diagram"/>
  <p:tag name="KSO_WM_TEMPLATE_INDEX" val="20207647"/>
  <p:tag name="KSO_WM_SLIDE_LAYOUT_INFO" val="{&quot;id&quot;:&quot;2021-04-01T14:58:35&quot;,&quot;maxSize&quot;:{&quot;size1&quot;:13.3},&quot;minSize&quot;:{&quot;size1&quot;:13.3},&quot;normalSize&quot;:{&quot;size1&quot;:13.3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4:58:35&quot;,&quot;margin&quot;:{&quot;bottom&quot;:0.4230000674724579,&quot;left&quot;:0.9524999856948853,&quot;right&quot;:0.9524999856948853,&quot;top&quot;:0.4230000674724579},&quot;type&quot;:0},{&quot;id&quot;:&quot;2021-04-01T14:58:35&quot;,&quot;margin&quot;:{&quot;bottom&quot;:1.6929999589920044,&quot;left&quot;:1.2697499990463257,&quot;right&quot;:1.2697499990463257,&quot;top&quot;:0.847000002861023},&quot;type&quot;:0}],&quot;type&quot;:0}"/>
  <p:tag name="KSO_WM_SLIDE_CAN_ADD_NAVIGATION" val="1"/>
  <p:tag name="KSO_WM_SLIDE_BACKGROUND" val="[&quot;navigation&quot;]"/>
  <p:tag name="KSO_WM_SLIDE_RATIO" val="1.777778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ID" val="diagram2020764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68"/>
  <p:tag name="KSO_WM_SLIDE_POSITION" val="0*0"/>
  <p:tag name="KSO_WM_TAG_VERSION" val="1.0"/>
  <p:tag name="KSO_WM_SLIDE_LAYOUT" val="a_d"/>
  <p:tag name="KSO_WM_SLIDE_LAYOUT_CNT" val="1_1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37f454074a24564a7dd15a2992bf40d&quot;,&quot;fill_align&quot;:&quot;cm&quot;,&quot;chip_types&quot;:[&quot;picture&quot;,&quot;diagram&quot;,&quot;pictext&quot;,&quot;table&quot;,&quot;chart&quot;,&quot;video&quot;,&quot;text&quot;]}]]"/>
  <p:tag name="KSO_WM_CHIP_XID" val="5eeaeb09008addf29f4264c3"/>
  <p:tag name="KSO_WM_CHIP_DECFILLPROP" val="[]"/>
  <p:tag name="KSO_WM_CHIP_GROUPID" val="5eeaeb09008addf29f4264c2"/>
  <p:tag name="KSO_WM_SLIDE_BK_DARK_LIGHT" val="2"/>
  <p:tag name="KSO_WM_SLIDE_BACKGROUND_TYPE" val="navigation"/>
  <p:tag name="KSO_WM_SLIDE_SUPPORT_FEATURE_TYPE" val="3"/>
  <p:tag name="KSO_WM_TEMPLATE_ASSEMBLE_XID" val="60656e6f4054ed1e2fb7f89f"/>
  <p:tag name="KSO_WM_TEMPLATE_ASSEMBLE_GROUPID" val="60656e6f4054ed1e2fb7f89f"/>
</p:tagLst>
</file>

<file path=ppt/tags/tag644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5.xml><?xml version="1.0" encoding="utf-8"?>
<p:tagLst xmlns:p="http://schemas.openxmlformats.org/presentationml/2006/main">
  <p:tag name="KSO_WM_SLIDE_BACKGROUND_TYPE" val="navigation"/>
  <p:tag name="KSO_WM_UNIT_TYPE" val="i"/>
</p:tagLst>
</file>

<file path=ppt/tags/tag64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4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48.xml><?xml version="1.0" encoding="utf-8"?>
<p:tagLst xmlns:p="http://schemas.openxmlformats.org/presentationml/2006/main">
  <p:tag name="KSO_WM_SLIDE_BACKGROUND_TYPE" val="navigation"/>
  <p:tag name="KSO_WM_UNIT_TYPE" val="i"/>
</p:tagLst>
</file>

<file path=ppt/tags/tag64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8074_1*l_i*1_1"/>
  <p:tag name="KSO_WM_TEMPLATE_CATEGORY" val="diagram"/>
  <p:tag name="KSO_WM_TEMPLATE_INDEX" val="20228074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28074_1*l_i*1_2"/>
  <p:tag name="KSO_WM_TEMPLATE_CATEGORY" val="diagram"/>
  <p:tag name="KSO_WM_TEMPLATE_INDEX" val="20228074"/>
  <p:tag name="KSO_WM_UNIT_LAYERLEVEL" val="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28074_1*l_i*1_3"/>
  <p:tag name="KSO_WM_TEMPLATE_CATEGORY" val="diagram"/>
  <p:tag name="KSO_WM_TEMPLATE_INDEX" val="20228074"/>
  <p:tag name="KSO_WM_UNIT_LAYERLEVEL" val="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28074_1*l_i*1_4"/>
  <p:tag name="KSO_WM_TEMPLATE_CATEGORY" val="diagram"/>
  <p:tag name="KSO_WM_TEMPLATE_INDEX" val="20228074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228074_1*l_i*1_5"/>
  <p:tag name="KSO_WM_TEMPLATE_CATEGORY" val="diagram"/>
  <p:tag name="KSO_WM_TEMPLATE_INDEX" val="20228074"/>
  <p:tag name="KSO_WM_UNIT_LAYERLEVEL" val="1_1"/>
  <p:tag name="KSO_WM_TAG_VERSION" val="1.0"/>
  <p:tag name="KSO_WM_BEAUTIFY_FLAG" val="#wm#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6"/>
  <p:tag name="KSO_WM_UNIT_ID" val="diagram20228074_1*l_i*1_6"/>
  <p:tag name="KSO_WM_TEMPLATE_CATEGORY" val="diagram"/>
  <p:tag name="KSO_WM_TEMPLATE_INDEX" val="20228074"/>
  <p:tag name="KSO_WM_UNIT_LAYERLEVEL" val="1_1"/>
  <p:tag name="KSO_WM_TAG_VERSION" val="1.0"/>
  <p:tag name="KSO_WM_BEAUTIFY_FLAG" val="#wm#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657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228074_1*l_x*1_1"/>
  <p:tag name="KSO_WM_TEMPLATE_CATEGORY" val="diagram"/>
  <p:tag name="KSO_WM_TEMPLATE_INDEX" val="20228074"/>
  <p:tag name="KSO_WM_UNIT_LAYERLEVEL" val="1_1"/>
  <p:tag name="KSO_WM_TAG_VERSION" val="1.0"/>
  <p:tag name="KSO_WM_BEAUTIFY_FLAG" val="#wm#"/>
</p:tagLst>
</file>

<file path=ppt/tags/tag658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2"/>
  <p:tag name="KSO_WM_UNIT_ID" val="diagram20228074_1*l_x*1_2"/>
  <p:tag name="KSO_WM_TEMPLATE_CATEGORY" val="diagram"/>
  <p:tag name="KSO_WM_TEMPLATE_INDEX" val="20228074"/>
  <p:tag name="KSO_WM_UNIT_LAYERLEVEL" val="1_1"/>
  <p:tag name="KSO_WM_TAG_VERSION" val="1.0"/>
  <p:tag name="KSO_WM_BEAUTIFY_FLAG" val="#wm#"/>
</p:tagLst>
</file>

<file path=ppt/tags/tag659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3"/>
  <p:tag name="KSO_WM_UNIT_ID" val="diagram20228074_1*l_x*1_3"/>
  <p:tag name="KSO_WM_TEMPLATE_CATEGORY" val="diagram"/>
  <p:tag name="KSO_WM_TEMPLATE_INDEX" val="20228074"/>
  <p:tag name="KSO_WM_UNIT_LAYERLEVEL" val="1_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BEAUTIFY_FLAG" val="#wm#"/>
  <p:tag name="KSO_WM_TEMPLATE_CATEGORY" val="diagram"/>
  <p:tag name="KSO_WM_TEMPLATE_INDEX" val="20207647"/>
  <p:tag name="KSO_WM_SLIDE_LAYOUT_INFO" val="{&quot;id&quot;:&quot;2021-04-01T14:58:35&quot;,&quot;maxSize&quot;:{&quot;size1&quot;:13.3},&quot;minSize&quot;:{&quot;size1&quot;:13.3},&quot;normalSize&quot;:{&quot;size1&quot;:13.3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4:58:35&quot;,&quot;margin&quot;:{&quot;bottom&quot;:0.4230000674724579,&quot;left&quot;:0.9524999856948853,&quot;right&quot;:0.9524999856948853,&quot;top&quot;:0.4230000674724579},&quot;type&quot;:0},{&quot;id&quot;:&quot;2021-04-01T14:58:35&quot;,&quot;margin&quot;:{&quot;bottom&quot;:1.6929999589920044,&quot;left&quot;:1.2697499990463257,&quot;right&quot;:1.2697499990463257,&quot;top&quot;:0.847000002861023},&quot;type&quot;:0}],&quot;type&quot;:0}"/>
  <p:tag name="KSO_WM_SLIDE_CAN_ADD_NAVIGATION" val="1"/>
  <p:tag name="KSO_WM_SLIDE_BACKGROUND" val="[&quot;navigation&quot;]"/>
  <p:tag name="KSO_WM_SLIDE_RATIO" val="1.777778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ID" val="diagram2020764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68"/>
  <p:tag name="KSO_WM_SLIDE_POSITION" val="0*0"/>
  <p:tag name="KSO_WM_TAG_VERSION" val="1.0"/>
  <p:tag name="KSO_WM_SLIDE_LAYOUT" val="a_d"/>
  <p:tag name="KSO_WM_SLIDE_LAYOUT_CNT" val="1_1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37f454074a24564a7dd15a2992bf40d&quot;,&quot;fill_align&quot;:&quot;cm&quot;,&quot;chip_types&quot;:[&quot;picture&quot;,&quot;diagram&quot;,&quot;pictext&quot;,&quot;table&quot;,&quot;chart&quot;,&quot;video&quot;,&quot;text&quot;]}]]"/>
  <p:tag name="KSO_WM_CHIP_XID" val="5eeaeb09008addf29f4264c3"/>
  <p:tag name="KSO_WM_CHIP_DECFILLPROP" val="[]"/>
  <p:tag name="KSO_WM_CHIP_GROUPID" val="5eeaeb09008addf29f4264c2"/>
  <p:tag name="KSO_WM_SLIDE_BK_DARK_LIGHT" val="2"/>
  <p:tag name="KSO_WM_SLIDE_BACKGROUND_TYPE" val="navigation"/>
  <p:tag name="KSO_WM_SLIDE_SUPPORT_FEATURE_TYPE" val="3"/>
  <p:tag name="KSO_WM_TEMPLATE_ASSEMBLE_XID" val="60656e6f4054ed1e2fb7f89f"/>
  <p:tag name="KSO_WM_TEMPLATE_ASSEMBLE_GROUPID" val="60656e6f4054ed1e2fb7f89f"/>
</p:tagLst>
</file>

<file path=ppt/tags/tag661.xml><?xml version="1.0" encoding="utf-8"?>
<p:tagLst xmlns:p="http://schemas.openxmlformats.org/presentationml/2006/main">
  <p:tag name="KSO_WM_TEMPLATE_THUMBS_INDEX" val="1、4、7、12、13、15、16、17、18、21、25、27、31"/>
  <p:tag name="KSO_WM_SLIDE_ID" val="custom20204397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4397"/>
  <p:tag name="KSO_WM_SLIDE_LAYOUT" val="a_b"/>
  <p:tag name="KSO_WM_SLIDE_LAYOUT_CNT" val="1_3"/>
</p:tagLst>
</file>

<file path=ppt/tags/tag662.xml><?xml version="1.0" encoding="utf-8"?>
<p:tagLst xmlns:p="http://schemas.openxmlformats.org/presentationml/2006/main">
  <p:tag name="KSO_WPP_MARK_KEY" val="f7094c35-40d8-44ec-8620-896a3f788a1f"/>
  <p:tag name="COMMONDATA" val="eyJoZGlkIjoiNmUwZjI4YTc5NjNmNTcwNDc1M2ZmZWE3MmM4ODJjOGEifQ==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书堆型设计模板">
  <a:themeElements>
    <a:clrScheme name="书堆型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书堆型设计模板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书堆型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书堆型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书堆型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书堆型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书堆型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书堆型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书堆型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书堆型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书堆型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书堆型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书堆型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书堆型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0_Office 主题​​">
  <a:themeElements>
    <a:clrScheme name="">
      <a:dk1>
        <a:srgbClr val="000000"/>
      </a:dk1>
      <a:lt1>
        <a:srgbClr val="FFFFFF"/>
      </a:lt1>
      <a:dk2>
        <a:srgbClr val="FAFAFA"/>
      </a:dk2>
      <a:lt2>
        <a:srgbClr val="FFFFFF"/>
      </a:lt2>
      <a:accent1>
        <a:srgbClr val="C30000"/>
      </a:accent1>
      <a:accent2>
        <a:srgbClr val="3B3E4D"/>
      </a:accent2>
      <a:accent3>
        <a:srgbClr val="C30000"/>
      </a:accent3>
      <a:accent4>
        <a:srgbClr val="3B3E4D"/>
      </a:accent4>
      <a:accent5>
        <a:srgbClr val="C30000"/>
      </a:accent5>
      <a:accent6>
        <a:srgbClr val="3B3E4D"/>
      </a:accent6>
      <a:hlink>
        <a:srgbClr val="5FCBFB"/>
      </a:hlink>
      <a:folHlink>
        <a:srgbClr val="B759BC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AFAFA"/>
      </a:dk2>
      <a:lt2>
        <a:srgbClr val="FFFFFF"/>
      </a:lt2>
      <a:accent1>
        <a:srgbClr val="C30000"/>
      </a:accent1>
      <a:accent2>
        <a:srgbClr val="3B3E4D"/>
      </a:accent2>
      <a:accent3>
        <a:srgbClr val="C30000"/>
      </a:accent3>
      <a:accent4>
        <a:srgbClr val="3B3E4D"/>
      </a:accent4>
      <a:accent5>
        <a:srgbClr val="C30000"/>
      </a:accent5>
      <a:accent6>
        <a:srgbClr val="3B3E4D"/>
      </a:accent6>
      <a:hlink>
        <a:srgbClr val="5FCBFB"/>
      </a:hlink>
      <a:folHlink>
        <a:srgbClr val="B759BC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FAFAFA"/>
      </a:dk2>
      <a:lt2>
        <a:srgbClr val="FFFFFF"/>
      </a:lt2>
      <a:accent1>
        <a:srgbClr val="C30000"/>
      </a:accent1>
      <a:accent2>
        <a:srgbClr val="3B3E4D"/>
      </a:accent2>
      <a:accent3>
        <a:srgbClr val="C30000"/>
      </a:accent3>
      <a:accent4>
        <a:srgbClr val="3B3E4D"/>
      </a:accent4>
      <a:accent5>
        <a:srgbClr val="C30000"/>
      </a:accent5>
      <a:accent6>
        <a:srgbClr val="3B3E4D"/>
      </a:accent6>
      <a:hlink>
        <a:srgbClr val="5FCBFB"/>
      </a:hlink>
      <a:folHlink>
        <a:srgbClr val="B759BC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书堆型设计模板</Template>
  <TotalTime>0</TotalTime>
  <Words>828</Words>
  <Application>WPS 演示</Application>
  <PresentationFormat>全屏显示(4:3)</PresentationFormat>
  <Paragraphs>80</Paragraphs>
  <Slides>11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38" baseType="lpstr">
      <vt:lpstr>Arial</vt:lpstr>
      <vt:lpstr>宋体</vt:lpstr>
      <vt:lpstr>Wingdings</vt:lpstr>
      <vt:lpstr>Century Gothic</vt:lpstr>
      <vt:lpstr>微软雅黑</vt:lpstr>
      <vt:lpstr>汉仪旗黑-85S</vt:lpstr>
      <vt:lpstr>黑体</vt:lpstr>
      <vt:lpstr>汉仪君黑-75简</vt:lpstr>
      <vt:lpstr>Segoe UI</vt:lpstr>
      <vt:lpstr>Wingdings</vt:lpstr>
      <vt:lpstr>思源黑体 CN Regular</vt:lpstr>
      <vt:lpstr>思源黑体 CN Bold</vt:lpstr>
      <vt:lpstr>Calibri Light</vt:lpstr>
      <vt:lpstr>华文新魏</vt:lpstr>
      <vt:lpstr>Garamond</vt:lpstr>
      <vt:lpstr>汉仪君黑-55W</vt:lpstr>
      <vt:lpstr>Arial Unicode MS</vt:lpstr>
      <vt:lpstr>汉仪旗黑-85S</vt:lpstr>
      <vt:lpstr>楷体</vt:lpstr>
      <vt:lpstr>MiSans Bold</vt:lpstr>
      <vt:lpstr>书堆型设计模板</vt:lpstr>
      <vt:lpstr>20_Office 主题​​</vt:lpstr>
      <vt:lpstr>1_Office 主题​​</vt:lpstr>
      <vt:lpstr>3_Office 主题​​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XMU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linhai</dc:creator>
  <cp:lastModifiedBy>金融学院张伟</cp:lastModifiedBy>
  <cp:revision>119</cp:revision>
  <dcterms:created xsi:type="dcterms:W3CDTF">2007-10-07T09:57:00Z</dcterms:created>
  <dcterms:modified xsi:type="dcterms:W3CDTF">2023-02-08T09:40:04Z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TC011594402052</vt:lpwstr>
  </property>
  <property fmtid="{D5CDD505-2E9C-101B-9397-08002B2CF9AE}" pid="3" name="KSOProductBuildVer">
    <vt:lpwstr>2052-11.1.0.13703</vt:lpwstr>
  </property>
  <property fmtid="{D5CDD505-2E9C-101B-9397-08002B2CF9AE}" pid="4" name="ICV">
    <vt:lpwstr>7CE0F3D5DC6B4B72AD478E12B868AF62</vt:lpwstr>
  </property>
</Properties>
</file>