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9"/>
  </p:notesMasterIdLst>
  <p:sldIdLst>
    <p:sldId id="256" r:id="rId3"/>
    <p:sldId id="455" r:id="rId4"/>
    <p:sldId id="648" r:id="rId5"/>
    <p:sldId id="649" r:id="rId6"/>
    <p:sldId id="650" r:id="rId7"/>
    <p:sldId id="651" r:id="rId8"/>
    <p:sldId id="658" r:id="rId9"/>
    <p:sldId id="652" r:id="rId10"/>
    <p:sldId id="659" r:id="rId11"/>
    <p:sldId id="660" r:id="rId12"/>
    <p:sldId id="661" r:id="rId13"/>
    <p:sldId id="662" r:id="rId14"/>
    <p:sldId id="663" r:id="rId15"/>
    <p:sldId id="664" r:id="rId16"/>
    <p:sldId id="665" r:id="rId17"/>
    <p:sldId id="653" r:id="rId18"/>
    <p:sldId id="666" r:id="rId19"/>
    <p:sldId id="667" r:id="rId20"/>
    <p:sldId id="668" r:id="rId21"/>
    <p:sldId id="682" r:id="rId22"/>
    <p:sldId id="683" r:id="rId23"/>
    <p:sldId id="672" r:id="rId24"/>
    <p:sldId id="673" r:id="rId25"/>
    <p:sldId id="684" r:id="rId26"/>
    <p:sldId id="674" r:id="rId27"/>
    <p:sldId id="685" r:id="rId28"/>
    <p:sldId id="686" r:id="rId29"/>
    <p:sldId id="687" r:id="rId30"/>
    <p:sldId id="697" r:id="rId31"/>
    <p:sldId id="698" r:id="rId32"/>
    <p:sldId id="699" r:id="rId33"/>
    <p:sldId id="778" r:id="rId34"/>
    <p:sldId id="779" r:id="rId35"/>
    <p:sldId id="780" r:id="rId36"/>
    <p:sldId id="781" r:id="rId37"/>
    <p:sldId id="688" r:id="rId38"/>
    <p:sldId id="782" r:id="rId39"/>
    <p:sldId id="689" r:id="rId40"/>
    <p:sldId id="690" r:id="rId41"/>
    <p:sldId id="869" r:id="rId42"/>
    <p:sldId id="691" r:id="rId43"/>
    <p:sldId id="861" r:id="rId44"/>
    <p:sldId id="870" r:id="rId45"/>
    <p:sldId id="862" r:id="rId46"/>
    <p:sldId id="863" r:id="rId47"/>
    <p:sldId id="865" r:id="rId48"/>
  </p:sldIdLst>
  <p:sldSz cx="12190730" cy="6858000"/>
  <p:notesSz cx="6858000" cy="9144000"/>
  <p:custDataLst>
    <p:tags r:id="rId53"/>
  </p:custDataLst>
  <p:defaultTex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244" userDrawn="1">
          <p15:clr>
            <a:srgbClr val="A4A3A4"/>
          </p15:clr>
        </p15:guide>
        <p15:guide id="2" pos="3744"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srgbClr val="FF0000"/>
    </p:penClr>
    <p:extLs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showGuides="1">
      <p:cViewPr varScale="1">
        <p:scale>
          <a:sx n="104" d="100"/>
          <a:sy n="104" d="100"/>
        </p:scale>
        <p:origin x="-192" y="-90"/>
      </p:cViewPr>
      <p:guideLst>
        <p:guide orient="horz" pos="2244"/>
        <p:guide pos="3744"/>
      </p:guideLst>
    </p:cSldViewPr>
  </p:slideViewPr>
  <p:notesTextViewPr>
    <p:cViewPr>
      <p:scale>
        <a:sx n="1" d="1"/>
        <a:sy n="1" d="1"/>
      </p:scale>
      <p:origin x="0" y="0"/>
    </p:cViewPr>
  </p:notesTextViewPr>
  <p:gridSpacing cx="36004" cy="36004"/>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3" Type="http://schemas.openxmlformats.org/officeDocument/2006/relationships/tags" Target="tags/tag463.xml"/><Relationship Id="rId52" Type="http://schemas.openxmlformats.org/officeDocument/2006/relationships/tableStyles" Target="tableStyles.xml"/><Relationship Id="rId51" Type="http://schemas.openxmlformats.org/officeDocument/2006/relationships/viewProps" Target="viewProps.xml"/><Relationship Id="rId50" Type="http://schemas.openxmlformats.org/officeDocument/2006/relationships/presProps" Target="presProps.xml"/><Relationship Id="rId5" Type="http://schemas.openxmlformats.org/officeDocument/2006/relationships/slide" Target="slides/slide3.xml"/><Relationship Id="rId49" Type="http://schemas.openxmlformats.org/officeDocument/2006/relationships/notesMaster" Target="notesMasters/notesMaster1.xml"/><Relationship Id="rId48" Type="http://schemas.openxmlformats.org/officeDocument/2006/relationships/slide" Target="slides/slide46.xml"/><Relationship Id="rId47" Type="http://schemas.openxmlformats.org/officeDocument/2006/relationships/slide" Target="slides/slide45.xml"/><Relationship Id="rId46" Type="http://schemas.openxmlformats.org/officeDocument/2006/relationships/slide" Target="slides/slide44.xml"/><Relationship Id="rId45" Type="http://schemas.openxmlformats.org/officeDocument/2006/relationships/slide" Target="slides/slide43.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050" name="页眉占位符 1"/>
          <p:cNvSpPr>
            <a:spLocks noGrp="1" noChangeArrowheads="1"/>
          </p:cNvSpPr>
          <p:nvPr>
            <p:ph type="hdr" sz="quarter" idx="4294967295"/>
          </p:nvPr>
        </p:nvSpPr>
        <p:spPr bwMode="auto">
          <a:xfrm>
            <a:off x="0" y="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zh-CN"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051" name="日期占位符 2"/>
          <p:cNvSpPr>
            <a:spLocks noGrp="1" noChangeArrowheads="1"/>
          </p:cNvSpPr>
          <p:nvPr>
            <p:ph type="dt" idx="1"/>
          </p:nvPr>
        </p:nvSpPr>
        <p:spPr bwMode="auto">
          <a:xfrm>
            <a:off x="3884613" y="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521BD973-F619-4072-9E9C-7222057AAF99}" type="datetime1">
              <a:rPr kumimoji="0" 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1988" name="幻灯片图像占位符 3"/>
          <p:cNvSpPr>
            <a:spLocks noGrp="1" noRot="1" noChangeAspect="1"/>
          </p:cNvSpPr>
          <p:nvPr>
            <p:ph type="sldImg" idx="2"/>
          </p:nvPr>
        </p:nvSpPr>
        <p:spPr>
          <a:xfrm>
            <a:off x="382588" y="685800"/>
            <a:ext cx="6092825" cy="3429000"/>
          </a:xfrm>
          <a:prstGeom prst="rect">
            <a:avLst/>
          </a:prstGeom>
          <a:noFill/>
          <a:ln w="12700">
            <a:noFill/>
          </a:ln>
        </p:spPr>
      </p:sp>
      <p:sp>
        <p:nvSpPr>
          <p:cNvPr id="41989" name="备注占位符 4"/>
          <p:cNvSpPr>
            <a:spLocks noGrp="1" noRot="1" noChangeAspect="1"/>
          </p:cNvSpPr>
          <p:nvPr/>
        </p:nvSpPr>
        <p:spPr>
          <a:xfrm>
            <a:off x="685800" y="4343400"/>
            <a:ext cx="5486400" cy="4114800"/>
          </a:xfrm>
          <a:prstGeom prst="rect">
            <a:avLst/>
          </a:prstGeom>
          <a:noFill/>
          <a:ln w="12700">
            <a:noFill/>
          </a:ln>
        </p:spPr>
        <p:txBody>
          <a:bodyPr anchor="ctr" anchorCtr="0"/>
          <a:p>
            <a:pPr lvl="0" defTabSz="0">
              <a:spcBef>
                <a:spcPct val="30000"/>
              </a:spcBef>
            </a:pPr>
            <a:r>
              <a:rPr lang="zh-CN" altLang="en-US" sz="1200" dirty="0"/>
              <a:t>单击此处编辑母版文本样式</a:t>
            </a:r>
            <a:endParaRPr lang="zh-CN" altLang="en-US" sz="1200" dirty="0"/>
          </a:p>
          <a:p>
            <a:pPr lvl="0" defTabSz="0">
              <a:spcBef>
                <a:spcPct val="30000"/>
              </a:spcBef>
            </a:pPr>
            <a:r>
              <a:rPr lang="zh-CN" altLang="en-US" sz="1200" dirty="0"/>
              <a:t>第二级</a:t>
            </a:r>
            <a:endParaRPr lang="zh-CN" altLang="en-US" sz="1200" dirty="0"/>
          </a:p>
          <a:p>
            <a:pPr lvl="0" defTabSz="0">
              <a:spcBef>
                <a:spcPct val="30000"/>
              </a:spcBef>
            </a:pPr>
            <a:r>
              <a:rPr lang="zh-CN" altLang="en-US" sz="1200" dirty="0"/>
              <a:t>第三级</a:t>
            </a:r>
            <a:endParaRPr lang="zh-CN" altLang="en-US" sz="1200" dirty="0"/>
          </a:p>
          <a:p>
            <a:pPr lvl="0" defTabSz="0">
              <a:spcBef>
                <a:spcPct val="30000"/>
              </a:spcBef>
            </a:pPr>
            <a:r>
              <a:rPr lang="zh-CN" altLang="en-US" sz="1200" dirty="0"/>
              <a:t>第四级</a:t>
            </a:r>
            <a:endParaRPr lang="zh-CN" altLang="en-US" sz="1200" dirty="0"/>
          </a:p>
          <a:p>
            <a:pPr lvl="0" defTabSz="0">
              <a:spcBef>
                <a:spcPct val="30000"/>
              </a:spcBef>
            </a:pPr>
            <a:r>
              <a:rPr lang="zh-CN" altLang="en-US" sz="1200" dirty="0"/>
              <a:t>第五级</a:t>
            </a:r>
            <a:endParaRPr lang="en-US" altLang="zh-CN" sz="1200" dirty="0"/>
          </a:p>
        </p:txBody>
      </p:sp>
      <p:sp>
        <p:nvSpPr>
          <p:cNvPr id="2054" name="页脚占位符 5"/>
          <p:cNvSpPr>
            <a:spLocks noGrp="1" noChangeArrowheads="1"/>
          </p:cNvSpPr>
          <p:nvPr>
            <p:ph type="ftr" sz="quarter" idx="4"/>
          </p:nvPr>
        </p:nvSpPr>
        <p:spPr bwMode="auto">
          <a:xfrm>
            <a:off x="0"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zh-CN"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055" name="灯片编号占位符 6"/>
          <p:cNvSpPr>
            <a:spLocks noGrp="1" noChangeArrowheads="1"/>
          </p:cNvSpPr>
          <p:nvPr>
            <p:ph type="sldNum" sz="quarter" idx="5"/>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
            <a:pPr lvl="0" eaLnBrk="1" hangingPunct="1"/>
            <a:fld id="{9A0DB2DC-4C9A-4742-B13C-FB6460FD3503}" type="slidenum">
              <a:rPr lang="en-US" altLang="zh-CN" dirty="0"/>
            </a:fld>
            <a:endParaRPr lang="en-US" altLang="zh-CN" dirty="0"/>
          </a:p>
        </p:txBody>
      </p:sp>
    </p:spTree>
  </p:cSld>
  <p:clrMap bg1="lt1" tx1="dk1" bg2="lt2" tx2="dk2" accent1="accent1" accent2="accent2" accent3="accent3" accent4="accent4" accent5="accent5" accent6="accent6" hlink="hlink" folHlink="folHlink"/>
  <p:hf sldNum="0" hdr="0" ftr="0"/>
  <p:notesStyle>
    <a:lvl1pPr algn="l" defTabSz="0"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1pPr>
    <a:lvl2pPr algn="l" defTabSz="0"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2pPr>
    <a:lvl3pPr algn="l" defTabSz="0"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3pPr>
    <a:lvl4pPr algn="l" defTabSz="0"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4pPr>
    <a:lvl5pPr algn="l" defTabSz="0"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1613"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2813"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8C8C8416-0AF1-4699-A7DD-70E80CBFA8F6}" type="datetime1">
              <a:rPr kumimoji="0" lang="zh-CN" altLang="en-US" sz="1200" b="0" i="0" u="none" strike="noStrike" kern="1200" cap="none" spc="0" normalizeH="0" baseline="0" noProof="0" smtClean="0">
                <a:ln>
                  <a:noFill/>
                </a:ln>
                <a:solidFill>
                  <a:srgbClr val="898989"/>
                </a:solidFill>
                <a:effectLst/>
                <a:uLnTx/>
                <a:uFillTx/>
                <a:latin typeface="Arial" panose="020B0604020202020204" pitchFamily="34" charset="0"/>
                <a:ea typeface="宋体" panose="02010600030101010101" pitchFamily="2" charset="-122"/>
                <a:cs typeface="+mn-cs"/>
              </a:rPr>
            </a:fld>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zh-CN" sz="1200" b="0" i="0" u="none" strike="noStrike" kern="1200" cap="none" spc="0" normalizeH="0" baseline="0" noProof="0" smtClean="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spd="slow">
    <p:push dir="u"/>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8C8C8416-0AF1-4699-A7DD-70E80CBFA8F6}" type="datetime1">
              <a:rPr kumimoji="0" lang="zh-CN" altLang="en-US" sz="1200" b="0" i="0" u="none" strike="noStrike" kern="1200" cap="none" spc="0" normalizeH="0" baseline="0" noProof="0" smtClean="0">
                <a:ln>
                  <a:noFill/>
                </a:ln>
                <a:solidFill>
                  <a:srgbClr val="898989"/>
                </a:solidFill>
                <a:effectLst/>
                <a:uLnTx/>
                <a:uFillTx/>
                <a:latin typeface="Arial" panose="020B0604020202020204" pitchFamily="34" charset="0"/>
                <a:ea typeface="宋体" panose="02010600030101010101" pitchFamily="2" charset="-122"/>
                <a:cs typeface="+mn-cs"/>
              </a:rPr>
            </a:fld>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zh-CN" sz="1200" b="0" i="0" u="none" strike="noStrike" kern="1200" cap="none" spc="0" normalizeH="0" baseline="0" noProof="0" smtClean="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spd="slow">
    <p:push dir="u"/>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1613"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8"/>
            <a:ext cx="807720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8C8C8416-0AF1-4699-A7DD-70E80CBFA8F6}" type="datetime1">
              <a:rPr kumimoji="0" lang="zh-CN" altLang="en-US" sz="1200" b="0" i="0" u="none" strike="noStrike" kern="1200" cap="none" spc="0" normalizeH="0" baseline="0" noProof="0" smtClean="0">
                <a:ln>
                  <a:noFill/>
                </a:ln>
                <a:solidFill>
                  <a:srgbClr val="898989"/>
                </a:solidFill>
                <a:effectLst/>
                <a:uLnTx/>
                <a:uFillTx/>
                <a:latin typeface="Arial" panose="020B0604020202020204" pitchFamily="34" charset="0"/>
                <a:ea typeface="宋体" panose="02010600030101010101" pitchFamily="2" charset="-122"/>
                <a:cs typeface="+mn-cs"/>
              </a:rPr>
            </a:fld>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zh-CN" sz="1200" b="0" i="0" u="none" strike="noStrike" kern="1200" cap="none" spc="0" normalizeH="0" baseline="0" noProof="0" smtClean="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spd="slow">
    <p:push dir="u"/>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1213" cy="1143000"/>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8C8C8416-0AF1-4699-A7DD-70E80CBFA8F6}" type="datetime1">
              <a:rPr kumimoji="0" lang="zh-CN" altLang="en-US" sz="1200" b="0" i="0" u="none" strike="noStrike" kern="1200" cap="none" spc="0" normalizeH="0" baseline="0" noProof="0" smtClean="0">
                <a:ln>
                  <a:noFill/>
                </a:ln>
                <a:solidFill>
                  <a:srgbClr val="898989"/>
                </a:solidFill>
                <a:effectLst/>
                <a:uLnTx/>
                <a:uFillTx/>
                <a:latin typeface="Arial" panose="020B0604020202020204" pitchFamily="34" charset="0"/>
                <a:ea typeface="宋体" panose="02010600030101010101" pitchFamily="2" charset="-122"/>
                <a:cs typeface="+mn-cs"/>
              </a:rPr>
            </a:fld>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zh-CN" sz="1200" b="0" i="0" u="none" strike="noStrike" kern="1200" cap="none" spc="0" normalizeH="0" baseline="0" noProof="0" smtClean="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spd="slow">
    <p:push dir="u"/>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8C8C8416-0AF1-4699-A7DD-70E80CBFA8F6}" type="datetime1">
              <a:rPr kumimoji="0" lang="zh-CN" altLang="en-US" sz="1200" b="0" i="0" u="none" strike="noStrike" kern="1200" cap="none" spc="0" normalizeH="0" baseline="0" noProof="0" smtClean="0">
                <a:ln>
                  <a:noFill/>
                </a:ln>
                <a:solidFill>
                  <a:srgbClr val="898989"/>
                </a:solidFill>
                <a:effectLst/>
                <a:uLnTx/>
                <a:uFillTx/>
                <a:latin typeface="Arial" panose="020B0604020202020204" pitchFamily="34" charset="0"/>
                <a:ea typeface="宋体" panose="02010600030101010101" pitchFamily="2" charset="-122"/>
                <a:cs typeface="+mn-cs"/>
              </a:rPr>
            </a:fld>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zh-CN" sz="1200" b="0" i="0" u="none" strike="noStrike" kern="1200" cap="none" spc="0" normalizeH="0" baseline="0" noProof="0" smtClean="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spd="slow">
    <p:push dir="u"/>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1612"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1612"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8C8C8416-0AF1-4699-A7DD-70E80CBFA8F6}" type="datetime1">
              <a:rPr kumimoji="0" lang="zh-CN" altLang="en-US" sz="1200" b="0" i="0" u="none" strike="noStrike" kern="1200" cap="none" spc="0" normalizeH="0" baseline="0" noProof="0" smtClean="0">
                <a:ln>
                  <a:noFill/>
                </a:ln>
                <a:solidFill>
                  <a:srgbClr val="898989"/>
                </a:solidFill>
                <a:effectLst/>
                <a:uLnTx/>
                <a:uFillTx/>
                <a:latin typeface="Arial" panose="020B0604020202020204" pitchFamily="34" charset="0"/>
                <a:ea typeface="宋体" panose="02010600030101010101" pitchFamily="2" charset="-122"/>
                <a:cs typeface="+mn-cs"/>
              </a:rPr>
            </a:fld>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zh-CN" sz="1200" b="0" i="0" u="none" strike="noStrike" kern="1200" cap="none" spc="0" normalizeH="0" baseline="0" noProof="0" smtClean="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spd="slow">
    <p:push dir="u"/>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08613"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0613"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8C8C8416-0AF1-4699-A7DD-70E80CBFA8F6}" type="datetime1">
              <a:rPr kumimoji="0" lang="zh-CN" altLang="en-US" sz="1200" b="0" i="0" u="none" strike="noStrike" kern="1200" cap="none" spc="0" normalizeH="0" baseline="0" noProof="0" smtClean="0">
                <a:ln>
                  <a:noFill/>
                </a:ln>
                <a:solidFill>
                  <a:srgbClr val="898989"/>
                </a:solidFill>
                <a:effectLst/>
                <a:uLnTx/>
                <a:uFillTx/>
                <a:latin typeface="Arial" panose="020B0604020202020204" pitchFamily="34" charset="0"/>
                <a:ea typeface="宋体" panose="02010600030101010101" pitchFamily="2" charset="-122"/>
                <a:cs typeface="+mn-cs"/>
              </a:rPr>
            </a:fld>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zh-CN" sz="1200" b="0" i="0" u="none" strike="noStrike" kern="1200" cap="none" spc="0" normalizeH="0" baseline="0" noProof="0" smtClean="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spd="slow">
    <p:push dir="u"/>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79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92838" y="2174875"/>
            <a:ext cx="53879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8C8C8416-0AF1-4699-A7DD-70E80CBFA8F6}" type="datetime1">
              <a:rPr kumimoji="0" lang="zh-CN" altLang="en-US" sz="1200" b="0" i="0" u="none" strike="noStrike" kern="1200" cap="none" spc="0" normalizeH="0" baseline="0" noProof="0" smtClean="0">
                <a:ln>
                  <a:noFill/>
                </a:ln>
                <a:solidFill>
                  <a:srgbClr val="898989"/>
                </a:solidFill>
                <a:effectLst/>
                <a:uLnTx/>
                <a:uFillTx/>
                <a:latin typeface="Arial" panose="020B0604020202020204" pitchFamily="34" charset="0"/>
                <a:ea typeface="宋体" panose="02010600030101010101" pitchFamily="2" charset="-122"/>
                <a:cs typeface="+mn-cs"/>
              </a:rPr>
            </a:fld>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zh-CN" sz="1200" b="0" i="0" u="none" strike="noStrike" kern="1200" cap="none" spc="0" normalizeH="0" baseline="0" noProof="0" smtClean="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spd="slow">
    <p:push dir="u"/>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8C8C8416-0AF1-4699-A7DD-70E80CBFA8F6}" type="datetime1">
              <a:rPr kumimoji="0" lang="zh-CN" altLang="en-US" sz="1200" b="0" i="0" u="none" strike="noStrike" kern="1200" cap="none" spc="0" normalizeH="0" baseline="0" noProof="0" smtClean="0">
                <a:ln>
                  <a:noFill/>
                </a:ln>
                <a:solidFill>
                  <a:srgbClr val="898989"/>
                </a:solidFill>
                <a:effectLst/>
                <a:uLnTx/>
                <a:uFillTx/>
                <a:latin typeface="Arial" panose="020B0604020202020204" pitchFamily="34" charset="0"/>
                <a:ea typeface="宋体" panose="02010600030101010101" pitchFamily="2" charset="-122"/>
                <a:cs typeface="+mn-cs"/>
              </a:rPr>
            </a:fld>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zh-CN" sz="1200" b="0" i="0" u="none" strike="noStrike" kern="1200" cap="none" spc="0" normalizeH="0" baseline="0" noProof="0" smtClean="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spd="slow">
    <p:push dir="u"/>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8C8C8416-0AF1-4699-A7DD-70E80CBFA8F6}" type="datetime1">
              <a:rPr kumimoji="0" lang="zh-CN" altLang="en-US" sz="1200" b="0" i="0" u="none" strike="noStrike" kern="1200" cap="none" spc="0" normalizeH="0" baseline="0" noProof="0" smtClean="0">
                <a:ln>
                  <a:noFill/>
                </a:ln>
                <a:solidFill>
                  <a:srgbClr val="898989"/>
                </a:solidFill>
                <a:effectLst/>
                <a:uLnTx/>
                <a:uFillTx/>
                <a:latin typeface="Arial" panose="020B0604020202020204" pitchFamily="34" charset="0"/>
                <a:ea typeface="宋体" panose="02010600030101010101" pitchFamily="2" charset="-122"/>
                <a:cs typeface="+mn-cs"/>
              </a:rPr>
            </a:fld>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zh-CN" sz="1200" b="0" i="0" u="none" strike="noStrike" kern="1200" cap="none" spc="0" normalizeH="0" baseline="0" noProof="0" smtClean="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spd="slow">
    <p:push dir="u"/>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0025"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5675" y="273050"/>
            <a:ext cx="6815138"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0025"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8C8C8416-0AF1-4699-A7DD-70E80CBFA8F6}" type="datetime1">
              <a:rPr kumimoji="0" lang="zh-CN" altLang="en-US" sz="1200" b="0" i="0" u="none" strike="noStrike" kern="1200" cap="none" spc="0" normalizeH="0" baseline="0" noProof="0" smtClean="0">
                <a:ln>
                  <a:noFill/>
                </a:ln>
                <a:solidFill>
                  <a:srgbClr val="898989"/>
                </a:solidFill>
                <a:effectLst/>
                <a:uLnTx/>
                <a:uFillTx/>
                <a:latin typeface="Arial" panose="020B0604020202020204" pitchFamily="34" charset="0"/>
                <a:ea typeface="宋体" panose="02010600030101010101" pitchFamily="2" charset="-122"/>
                <a:cs typeface="+mn-cs"/>
              </a:rPr>
            </a:fld>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zh-CN" sz="1200" b="0" i="0" u="none" strike="noStrike" kern="1200" cap="none" spc="0" normalizeH="0" baseline="0" noProof="0" smtClean="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spd="slow">
    <p:push dir="u"/>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1" fontAlgn="base" latinLnBrk="0" hangingPunct="1">
              <a:lnSpc>
                <a:spcPct val="100000"/>
              </a:lnSpc>
              <a:spcBef>
                <a:spcPct val="20000"/>
              </a:spcBef>
              <a:spcAft>
                <a:spcPct val="0"/>
              </a:spcAft>
              <a:buClrTx/>
              <a:buSzTx/>
              <a:buFont typeface="Arial" panose="020B0604020202020204" pitchFamily="34" charset="0"/>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sym typeface="Calibri" panose="020F0502020204030204" pitchFamily="34" charset="0"/>
            </a:endParaRPr>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8C8C8416-0AF1-4699-A7DD-70E80CBFA8F6}" type="datetime1">
              <a:rPr kumimoji="0" lang="zh-CN" altLang="en-US" sz="1200" b="0" i="0" u="none" strike="noStrike" kern="1200" cap="none" spc="0" normalizeH="0" baseline="0" noProof="0" smtClean="0">
                <a:ln>
                  <a:noFill/>
                </a:ln>
                <a:solidFill>
                  <a:srgbClr val="898989"/>
                </a:solidFill>
                <a:effectLst/>
                <a:uLnTx/>
                <a:uFillTx/>
                <a:latin typeface="Arial" panose="020B0604020202020204" pitchFamily="34" charset="0"/>
                <a:ea typeface="宋体" panose="02010600030101010101" pitchFamily="2" charset="-122"/>
                <a:cs typeface="+mn-cs"/>
              </a:rPr>
            </a:fld>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zh-CN" sz="1200" b="0" i="0" u="none" strike="noStrike" kern="1200" cap="none" spc="0" normalizeH="0" baseline="0" noProof="0" smtClean="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spd="slow">
    <p:push dir="u"/>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050" name="标题占位符 1"/>
          <p:cNvSpPr>
            <a:spLocks noGrp="1"/>
          </p:cNvSpPr>
          <p:nvPr>
            <p:ph type="title"/>
          </p:nvPr>
        </p:nvSpPr>
        <p:spPr>
          <a:xfrm>
            <a:off x="609600" y="274638"/>
            <a:ext cx="10971213" cy="1143000"/>
          </a:xfrm>
          <a:prstGeom prst="rect">
            <a:avLst/>
          </a:prstGeom>
          <a:noFill/>
          <a:ln w="9525">
            <a:noFill/>
          </a:ln>
        </p:spPr>
        <p:txBody>
          <a:bodyPr anchor="ctr" anchorCtr="0"/>
          <a:p>
            <a:pPr lvl="0"/>
            <a:r>
              <a:rPr lang="zh-CN" altLang="en-US" dirty="0"/>
              <a:t>单击此处编辑母版标题样式</a:t>
            </a:r>
            <a:endParaRPr lang="zh-CN" altLang="en-US" dirty="0"/>
          </a:p>
        </p:txBody>
      </p:sp>
      <p:sp>
        <p:nvSpPr>
          <p:cNvPr id="2051" name="文本占位符 2"/>
          <p:cNvSpPr>
            <a:spLocks noGrp="1"/>
          </p:cNvSpPr>
          <p:nvPr>
            <p:ph type="body" idx="1"/>
          </p:nvPr>
        </p:nvSpPr>
        <p:spPr>
          <a:xfrm>
            <a:off x="609600" y="1600200"/>
            <a:ext cx="10971213" cy="4525963"/>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028" name="日期占位符 3"/>
          <p:cNvSpPr>
            <a:spLocks noGrp="1" noChangeArrowheads="1"/>
          </p:cNvSpPr>
          <p:nvPr>
            <p:ph type="dt" sz="half" idx="2"/>
          </p:nvPr>
        </p:nvSpPr>
        <p:spPr bwMode="auto">
          <a:xfrm>
            <a:off x="609600" y="6356350"/>
            <a:ext cx="284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defRPr sz="120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8C8C8416-0AF1-4699-A7DD-70E80CBFA8F6}" type="datetime1">
              <a:rPr kumimoji="0" lang="zh-CN" altLang="en-US" sz="1200" b="0" i="0" u="none" strike="noStrike" kern="1200" cap="none" spc="0" normalizeH="0" baseline="0" noProof="0" smtClean="0">
                <a:ln>
                  <a:noFill/>
                </a:ln>
                <a:solidFill>
                  <a:srgbClr val="898989"/>
                </a:solidFill>
                <a:effectLst/>
                <a:uLnTx/>
                <a:uFillTx/>
                <a:latin typeface="Arial" panose="020B0604020202020204" pitchFamily="34" charset="0"/>
                <a:ea typeface="宋体" panose="02010600030101010101" pitchFamily="2" charset="-122"/>
                <a:cs typeface="+mn-cs"/>
              </a:rPr>
            </a:fld>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29" name="页脚占位符 4"/>
          <p:cNvSpPr>
            <a:spLocks noGrp="1" noChangeArrowheads="1"/>
          </p:cNvSpPr>
          <p:nvPr>
            <p:ph type="ftr" sz="quarter" idx="3"/>
          </p:nvPr>
        </p:nvSpPr>
        <p:spPr bwMode="auto">
          <a:xfrm>
            <a:off x="4165600" y="6356350"/>
            <a:ext cx="3859213"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ctr">
              <a:defRPr sz="120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zh-CN" sz="1200" b="0" i="0" u="none" strike="noStrike" kern="1200" cap="none" spc="0" normalizeH="0" baseline="0" noProof="0" smtClean="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1030" name="灯片编号占位符 5"/>
          <p:cNvSpPr>
            <a:spLocks noGrp="1" noChangeArrowheads="1"/>
          </p:cNvSpPr>
          <p:nvPr>
            <p:ph type="sldNum" sz="quarter" idx="4"/>
          </p:nvPr>
        </p:nvSpPr>
        <p:spPr bwMode="auto">
          <a:xfrm>
            <a:off x="8736013" y="6356350"/>
            <a:ext cx="284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slow">
    <p:push dir="u"/>
  </p:transition>
  <p:hf sldNum="0" hdr="0" ftr="0"/>
  <p:txStyles>
    <p:titleStyle>
      <a:lvl1pPr marL="914400" indent="-914400" algn="ctr" rtl="0" fontAlgn="base">
        <a:spcBef>
          <a:spcPct val="0"/>
        </a:spcBef>
        <a:spcAft>
          <a:spcPct val="0"/>
        </a:spcAft>
        <a:defRPr sz="4400">
          <a:solidFill>
            <a:schemeClr val="tx1"/>
          </a:solidFill>
          <a:latin typeface="+mj-lt"/>
          <a:ea typeface="+mj-ea"/>
          <a:cs typeface="+mj-cs"/>
          <a:sym typeface="Calibri" panose="020F0502020204030204" pitchFamily="34" charset="0"/>
        </a:defRPr>
      </a:lvl1pPr>
      <a:lvl2pPr marL="914400" indent="-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914400" indent="-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914400" indent="-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914400" indent="-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1371600" indent="-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1828800" indent="-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2286000" indent="-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2743200" indent="-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9pPr>
    </p:titleStyle>
    <p:bodyStyle>
      <a:lvl1pPr marL="342900" indent="-342900" algn="l" rtl="0" fontAlgn="base">
        <a:spcBef>
          <a:spcPct val="20000"/>
        </a:spcBef>
        <a:spcAft>
          <a:spcPct val="0"/>
        </a:spcAft>
        <a:buFont typeface="Arial" panose="020B0604020202020204" pitchFamily="34" charset="0"/>
        <a:buChar char="•"/>
        <a:defRPr sz="3200">
          <a:solidFill>
            <a:schemeClr val="tx1"/>
          </a:solidFill>
          <a:latin typeface="+mn-lt"/>
          <a:ea typeface="+mn-ea"/>
          <a:cs typeface="+mn-cs"/>
          <a:sym typeface="Calibri" panose="020F0502020204030204" pitchFamily="34" charset="0"/>
        </a:defRPr>
      </a:lvl1pPr>
      <a:lvl2pPr marL="742950" indent="-285750" algn="l" rtl="0" fontAlgn="base">
        <a:spcBef>
          <a:spcPct val="20000"/>
        </a:spcBef>
        <a:spcAft>
          <a:spcPct val="0"/>
        </a:spcAft>
        <a:buFont typeface="Arial" panose="020B0604020202020204" pitchFamily="34" charset="0"/>
        <a:buChar char="–"/>
        <a:defRPr sz="2800">
          <a:solidFill>
            <a:schemeClr val="tx1"/>
          </a:solidFill>
          <a:latin typeface="+mn-lt"/>
          <a:ea typeface="+mn-ea"/>
          <a:sym typeface="Calibri" panose="020F0502020204030204" pitchFamily="34" charset="0"/>
        </a:defRPr>
      </a:lvl2pPr>
      <a:lvl3pPr marL="1143000" indent="-228600" algn="l" rtl="0" fontAlgn="base">
        <a:spcBef>
          <a:spcPct val="200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3pPr>
      <a:lvl4pPr marL="1600200" indent="-228600" algn="l" rtl="0" fontAlgn="base">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4pPr>
      <a:lvl5pPr marL="2057400" indent="-228600" algn="l" rtl="0" fontAlgn="base">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5pPr>
      <a:lvl6pPr marL="2514600" indent="-228600" algn="l" rtl="0" fontAlgn="base">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6pPr>
      <a:lvl7pPr marL="2971800" indent="-228600" algn="l" rtl="0" fontAlgn="base">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7pPr>
      <a:lvl8pPr marL="3429000" indent="-228600" algn="l" rtl="0" fontAlgn="base">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8pPr>
      <a:lvl9pPr marL="3886200" indent="-228600" algn="l" rtl="0" fontAlgn="base">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image" Target="../media/image2.png"/><Relationship Id="rId2" Type="http://schemas.openxmlformats.org/officeDocument/2006/relationships/tags" Target="../tags/tag1.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9" Type="http://schemas.openxmlformats.org/officeDocument/2006/relationships/tags" Target="../tags/tag95.xml"/><Relationship Id="rId8" Type="http://schemas.openxmlformats.org/officeDocument/2006/relationships/tags" Target="../tags/tag94.xml"/><Relationship Id="rId7" Type="http://schemas.openxmlformats.org/officeDocument/2006/relationships/tags" Target="../tags/tag93.xml"/><Relationship Id="rId6" Type="http://schemas.openxmlformats.org/officeDocument/2006/relationships/tags" Target="../tags/tag92.xml"/><Relationship Id="rId5" Type="http://schemas.openxmlformats.org/officeDocument/2006/relationships/tags" Target="../tags/tag91.xml"/><Relationship Id="rId4" Type="http://schemas.openxmlformats.org/officeDocument/2006/relationships/tags" Target="../tags/tag90.xml"/><Relationship Id="rId3" Type="http://schemas.openxmlformats.org/officeDocument/2006/relationships/tags" Target="../tags/tag89.xml"/><Relationship Id="rId2" Type="http://schemas.openxmlformats.org/officeDocument/2006/relationships/tags" Target="../tags/tag88.xml"/><Relationship Id="rId12" Type="http://schemas.openxmlformats.org/officeDocument/2006/relationships/slideLayout" Target="../slideLayouts/slideLayout12.xml"/><Relationship Id="rId11" Type="http://schemas.openxmlformats.org/officeDocument/2006/relationships/tags" Target="../tags/tag97.xml"/><Relationship Id="rId10" Type="http://schemas.openxmlformats.org/officeDocument/2006/relationships/tags" Target="../tags/tag96.xml"/><Relationship Id="rId1" Type="http://schemas.openxmlformats.org/officeDocument/2006/relationships/tags" Target="../tags/tag87.xml"/></Relationships>
</file>

<file path=ppt/slides/_rels/slide11.xml.rels><?xml version="1.0" encoding="UTF-8" standalone="yes"?>
<Relationships xmlns="http://schemas.openxmlformats.org/package/2006/relationships"><Relationship Id="rId9" Type="http://schemas.openxmlformats.org/officeDocument/2006/relationships/tags" Target="../tags/tag106.xml"/><Relationship Id="rId8" Type="http://schemas.openxmlformats.org/officeDocument/2006/relationships/tags" Target="../tags/tag105.xml"/><Relationship Id="rId7" Type="http://schemas.openxmlformats.org/officeDocument/2006/relationships/tags" Target="../tags/tag104.xml"/><Relationship Id="rId6" Type="http://schemas.openxmlformats.org/officeDocument/2006/relationships/tags" Target="../tags/tag103.xml"/><Relationship Id="rId5" Type="http://schemas.openxmlformats.org/officeDocument/2006/relationships/tags" Target="../tags/tag102.xml"/><Relationship Id="rId4" Type="http://schemas.openxmlformats.org/officeDocument/2006/relationships/tags" Target="../tags/tag101.xml"/><Relationship Id="rId35" Type="http://schemas.openxmlformats.org/officeDocument/2006/relationships/slideLayout" Target="../slideLayouts/slideLayout12.xml"/><Relationship Id="rId34" Type="http://schemas.openxmlformats.org/officeDocument/2006/relationships/tags" Target="../tags/tag131.xml"/><Relationship Id="rId33" Type="http://schemas.openxmlformats.org/officeDocument/2006/relationships/tags" Target="../tags/tag130.xml"/><Relationship Id="rId32" Type="http://schemas.openxmlformats.org/officeDocument/2006/relationships/tags" Target="../tags/tag129.xml"/><Relationship Id="rId31" Type="http://schemas.openxmlformats.org/officeDocument/2006/relationships/tags" Target="../tags/tag128.xml"/><Relationship Id="rId30" Type="http://schemas.openxmlformats.org/officeDocument/2006/relationships/tags" Target="../tags/tag127.xml"/><Relationship Id="rId3" Type="http://schemas.openxmlformats.org/officeDocument/2006/relationships/tags" Target="../tags/tag100.xml"/><Relationship Id="rId29" Type="http://schemas.openxmlformats.org/officeDocument/2006/relationships/tags" Target="../tags/tag126.xml"/><Relationship Id="rId28" Type="http://schemas.openxmlformats.org/officeDocument/2006/relationships/tags" Target="../tags/tag125.xml"/><Relationship Id="rId27" Type="http://schemas.openxmlformats.org/officeDocument/2006/relationships/tags" Target="../tags/tag124.xml"/><Relationship Id="rId26" Type="http://schemas.openxmlformats.org/officeDocument/2006/relationships/tags" Target="../tags/tag123.xml"/><Relationship Id="rId25" Type="http://schemas.openxmlformats.org/officeDocument/2006/relationships/tags" Target="../tags/tag122.xml"/><Relationship Id="rId24" Type="http://schemas.openxmlformats.org/officeDocument/2006/relationships/tags" Target="../tags/tag121.xml"/><Relationship Id="rId23" Type="http://schemas.openxmlformats.org/officeDocument/2006/relationships/tags" Target="../tags/tag120.xml"/><Relationship Id="rId22" Type="http://schemas.openxmlformats.org/officeDocument/2006/relationships/tags" Target="../tags/tag119.xml"/><Relationship Id="rId21" Type="http://schemas.openxmlformats.org/officeDocument/2006/relationships/tags" Target="../tags/tag118.xml"/><Relationship Id="rId20" Type="http://schemas.openxmlformats.org/officeDocument/2006/relationships/tags" Target="../tags/tag117.xml"/><Relationship Id="rId2" Type="http://schemas.openxmlformats.org/officeDocument/2006/relationships/tags" Target="../tags/tag99.xml"/><Relationship Id="rId19" Type="http://schemas.openxmlformats.org/officeDocument/2006/relationships/tags" Target="../tags/tag116.xml"/><Relationship Id="rId18" Type="http://schemas.openxmlformats.org/officeDocument/2006/relationships/tags" Target="../tags/tag115.xml"/><Relationship Id="rId17" Type="http://schemas.openxmlformats.org/officeDocument/2006/relationships/tags" Target="../tags/tag114.xml"/><Relationship Id="rId16" Type="http://schemas.openxmlformats.org/officeDocument/2006/relationships/tags" Target="../tags/tag113.xml"/><Relationship Id="rId15" Type="http://schemas.openxmlformats.org/officeDocument/2006/relationships/tags" Target="../tags/tag112.xml"/><Relationship Id="rId14" Type="http://schemas.openxmlformats.org/officeDocument/2006/relationships/tags" Target="../tags/tag111.xml"/><Relationship Id="rId13" Type="http://schemas.openxmlformats.org/officeDocument/2006/relationships/tags" Target="../tags/tag110.xml"/><Relationship Id="rId12" Type="http://schemas.openxmlformats.org/officeDocument/2006/relationships/tags" Target="../tags/tag109.xml"/><Relationship Id="rId11" Type="http://schemas.openxmlformats.org/officeDocument/2006/relationships/tags" Target="../tags/tag108.xml"/><Relationship Id="rId10" Type="http://schemas.openxmlformats.org/officeDocument/2006/relationships/tags" Target="../tags/tag107.xml"/><Relationship Id="rId1" Type="http://schemas.openxmlformats.org/officeDocument/2006/relationships/tags" Target="../tags/tag98.xml"/></Relationships>
</file>

<file path=ppt/slides/_rels/slide12.xml.rels><?xml version="1.0" encoding="UTF-8" standalone="yes"?>
<Relationships xmlns="http://schemas.openxmlformats.org/package/2006/relationships"><Relationship Id="rId7" Type="http://schemas.openxmlformats.org/officeDocument/2006/relationships/slideLayout" Target="../slideLayouts/slideLayout12.xml"/><Relationship Id="rId6" Type="http://schemas.openxmlformats.org/officeDocument/2006/relationships/tags" Target="../tags/tag137.xml"/><Relationship Id="rId5" Type="http://schemas.openxmlformats.org/officeDocument/2006/relationships/tags" Target="../tags/tag136.xml"/><Relationship Id="rId4" Type="http://schemas.openxmlformats.org/officeDocument/2006/relationships/tags" Target="../tags/tag135.xml"/><Relationship Id="rId3" Type="http://schemas.openxmlformats.org/officeDocument/2006/relationships/tags" Target="../tags/tag134.xml"/><Relationship Id="rId2" Type="http://schemas.openxmlformats.org/officeDocument/2006/relationships/tags" Target="../tags/tag133.xml"/><Relationship Id="rId1" Type="http://schemas.openxmlformats.org/officeDocument/2006/relationships/tags" Target="../tags/tag132.xml"/></Relationships>
</file>

<file path=ppt/slides/_rels/slide13.xml.rels><?xml version="1.0" encoding="UTF-8" standalone="yes"?>
<Relationships xmlns="http://schemas.openxmlformats.org/package/2006/relationships"><Relationship Id="rId7" Type="http://schemas.openxmlformats.org/officeDocument/2006/relationships/slideLayout" Target="../slideLayouts/slideLayout12.xml"/><Relationship Id="rId6" Type="http://schemas.openxmlformats.org/officeDocument/2006/relationships/tags" Target="../tags/tag143.xml"/><Relationship Id="rId5" Type="http://schemas.openxmlformats.org/officeDocument/2006/relationships/tags" Target="../tags/tag142.xml"/><Relationship Id="rId4" Type="http://schemas.openxmlformats.org/officeDocument/2006/relationships/tags" Target="../tags/tag141.xml"/><Relationship Id="rId3" Type="http://schemas.openxmlformats.org/officeDocument/2006/relationships/tags" Target="../tags/tag140.xml"/><Relationship Id="rId2" Type="http://schemas.openxmlformats.org/officeDocument/2006/relationships/tags" Target="../tags/tag139.xml"/><Relationship Id="rId1" Type="http://schemas.openxmlformats.org/officeDocument/2006/relationships/tags" Target="../tags/tag138.xml"/></Relationships>
</file>

<file path=ppt/slides/_rels/slide14.xml.rels><?xml version="1.0" encoding="UTF-8" standalone="yes"?>
<Relationships xmlns="http://schemas.openxmlformats.org/package/2006/relationships"><Relationship Id="rId9" Type="http://schemas.openxmlformats.org/officeDocument/2006/relationships/tags" Target="../tags/tag152.xml"/><Relationship Id="rId8" Type="http://schemas.openxmlformats.org/officeDocument/2006/relationships/tags" Target="../tags/tag151.xml"/><Relationship Id="rId7" Type="http://schemas.openxmlformats.org/officeDocument/2006/relationships/tags" Target="../tags/tag150.xml"/><Relationship Id="rId6" Type="http://schemas.openxmlformats.org/officeDocument/2006/relationships/tags" Target="../tags/tag149.xml"/><Relationship Id="rId5" Type="http://schemas.openxmlformats.org/officeDocument/2006/relationships/tags" Target="../tags/tag148.xml"/><Relationship Id="rId4" Type="http://schemas.openxmlformats.org/officeDocument/2006/relationships/tags" Target="../tags/tag147.xml"/><Relationship Id="rId3" Type="http://schemas.openxmlformats.org/officeDocument/2006/relationships/tags" Target="../tags/tag146.xml"/><Relationship Id="rId23" Type="http://schemas.openxmlformats.org/officeDocument/2006/relationships/slideLayout" Target="../slideLayouts/slideLayout12.xml"/><Relationship Id="rId22" Type="http://schemas.openxmlformats.org/officeDocument/2006/relationships/tags" Target="../tags/tag165.xml"/><Relationship Id="rId21" Type="http://schemas.openxmlformats.org/officeDocument/2006/relationships/tags" Target="../tags/tag164.xml"/><Relationship Id="rId20" Type="http://schemas.openxmlformats.org/officeDocument/2006/relationships/tags" Target="../tags/tag163.xml"/><Relationship Id="rId2" Type="http://schemas.openxmlformats.org/officeDocument/2006/relationships/tags" Target="../tags/tag145.xml"/><Relationship Id="rId19" Type="http://schemas.openxmlformats.org/officeDocument/2006/relationships/tags" Target="../tags/tag162.xml"/><Relationship Id="rId18" Type="http://schemas.openxmlformats.org/officeDocument/2006/relationships/tags" Target="../tags/tag161.xml"/><Relationship Id="rId17" Type="http://schemas.openxmlformats.org/officeDocument/2006/relationships/tags" Target="../tags/tag160.xml"/><Relationship Id="rId16" Type="http://schemas.openxmlformats.org/officeDocument/2006/relationships/tags" Target="../tags/tag159.xml"/><Relationship Id="rId15" Type="http://schemas.openxmlformats.org/officeDocument/2006/relationships/tags" Target="../tags/tag158.xml"/><Relationship Id="rId14" Type="http://schemas.openxmlformats.org/officeDocument/2006/relationships/tags" Target="../tags/tag157.xml"/><Relationship Id="rId13" Type="http://schemas.openxmlformats.org/officeDocument/2006/relationships/tags" Target="../tags/tag156.xml"/><Relationship Id="rId12" Type="http://schemas.openxmlformats.org/officeDocument/2006/relationships/tags" Target="../tags/tag155.xml"/><Relationship Id="rId11" Type="http://schemas.openxmlformats.org/officeDocument/2006/relationships/tags" Target="../tags/tag154.xml"/><Relationship Id="rId10" Type="http://schemas.openxmlformats.org/officeDocument/2006/relationships/tags" Target="../tags/tag153.xml"/><Relationship Id="rId1" Type="http://schemas.openxmlformats.org/officeDocument/2006/relationships/tags" Target="../tags/tag144.xml"/></Relationships>
</file>

<file path=ppt/slides/_rels/slide15.xml.rels><?xml version="1.0" encoding="UTF-8" standalone="yes"?>
<Relationships xmlns="http://schemas.openxmlformats.org/package/2006/relationships"><Relationship Id="rId7" Type="http://schemas.openxmlformats.org/officeDocument/2006/relationships/slideLayout" Target="../slideLayouts/slideLayout12.xml"/><Relationship Id="rId6" Type="http://schemas.openxmlformats.org/officeDocument/2006/relationships/tags" Target="../tags/tag171.xml"/><Relationship Id="rId5" Type="http://schemas.openxmlformats.org/officeDocument/2006/relationships/tags" Target="../tags/tag170.xml"/><Relationship Id="rId4" Type="http://schemas.openxmlformats.org/officeDocument/2006/relationships/tags" Target="../tags/tag169.xml"/><Relationship Id="rId3" Type="http://schemas.openxmlformats.org/officeDocument/2006/relationships/tags" Target="../tags/tag168.xml"/><Relationship Id="rId2" Type="http://schemas.openxmlformats.org/officeDocument/2006/relationships/tags" Target="../tags/tag167.xml"/><Relationship Id="rId1" Type="http://schemas.openxmlformats.org/officeDocument/2006/relationships/tags" Target="../tags/tag166.xml"/></Relationships>
</file>

<file path=ppt/slides/_rels/slide16.xml.rels><?xml version="1.0" encoding="UTF-8" standalone="yes"?>
<Relationships xmlns="http://schemas.openxmlformats.org/package/2006/relationships"><Relationship Id="rId9" Type="http://schemas.openxmlformats.org/officeDocument/2006/relationships/tags" Target="../tags/tag180.xml"/><Relationship Id="rId8" Type="http://schemas.openxmlformats.org/officeDocument/2006/relationships/tags" Target="../tags/tag179.xml"/><Relationship Id="rId7" Type="http://schemas.openxmlformats.org/officeDocument/2006/relationships/tags" Target="../tags/tag178.xml"/><Relationship Id="rId6" Type="http://schemas.openxmlformats.org/officeDocument/2006/relationships/tags" Target="../tags/tag177.xml"/><Relationship Id="rId5" Type="http://schemas.openxmlformats.org/officeDocument/2006/relationships/tags" Target="../tags/tag176.xml"/><Relationship Id="rId4" Type="http://schemas.openxmlformats.org/officeDocument/2006/relationships/tags" Target="../tags/tag175.xml"/><Relationship Id="rId35" Type="http://schemas.openxmlformats.org/officeDocument/2006/relationships/slideLayout" Target="../slideLayouts/slideLayout12.xml"/><Relationship Id="rId34" Type="http://schemas.openxmlformats.org/officeDocument/2006/relationships/tags" Target="../tags/tag205.xml"/><Relationship Id="rId33" Type="http://schemas.openxmlformats.org/officeDocument/2006/relationships/tags" Target="../tags/tag204.xml"/><Relationship Id="rId32" Type="http://schemas.openxmlformats.org/officeDocument/2006/relationships/tags" Target="../tags/tag203.xml"/><Relationship Id="rId31" Type="http://schemas.openxmlformats.org/officeDocument/2006/relationships/tags" Target="../tags/tag202.xml"/><Relationship Id="rId30" Type="http://schemas.openxmlformats.org/officeDocument/2006/relationships/tags" Target="../tags/tag201.xml"/><Relationship Id="rId3" Type="http://schemas.openxmlformats.org/officeDocument/2006/relationships/tags" Target="../tags/tag174.xml"/><Relationship Id="rId29" Type="http://schemas.openxmlformats.org/officeDocument/2006/relationships/tags" Target="../tags/tag200.xml"/><Relationship Id="rId28" Type="http://schemas.openxmlformats.org/officeDocument/2006/relationships/tags" Target="../tags/tag199.xml"/><Relationship Id="rId27" Type="http://schemas.openxmlformats.org/officeDocument/2006/relationships/tags" Target="../tags/tag198.xml"/><Relationship Id="rId26" Type="http://schemas.openxmlformats.org/officeDocument/2006/relationships/tags" Target="../tags/tag197.xml"/><Relationship Id="rId25" Type="http://schemas.openxmlformats.org/officeDocument/2006/relationships/tags" Target="../tags/tag196.xml"/><Relationship Id="rId24" Type="http://schemas.openxmlformats.org/officeDocument/2006/relationships/tags" Target="../tags/tag195.xml"/><Relationship Id="rId23" Type="http://schemas.openxmlformats.org/officeDocument/2006/relationships/tags" Target="../tags/tag194.xml"/><Relationship Id="rId22" Type="http://schemas.openxmlformats.org/officeDocument/2006/relationships/tags" Target="../tags/tag193.xml"/><Relationship Id="rId21" Type="http://schemas.openxmlformats.org/officeDocument/2006/relationships/tags" Target="../tags/tag192.xml"/><Relationship Id="rId20" Type="http://schemas.openxmlformats.org/officeDocument/2006/relationships/tags" Target="../tags/tag191.xml"/><Relationship Id="rId2" Type="http://schemas.openxmlformats.org/officeDocument/2006/relationships/tags" Target="../tags/tag173.xml"/><Relationship Id="rId19" Type="http://schemas.openxmlformats.org/officeDocument/2006/relationships/tags" Target="../tags/tag190.xml"/><Relationship Id="rId18" Type="http://schemas.openxmlformats.org/officeDocument/2006/relationships/tags" Target="../tags/tag189.xml"/><Relationship Id="rId17" Type="http://schemas.openxmlformats.org/officeDocument/2006/relationships/tags" Target="../tags/tag188.xml"/><Relationship Id="rId16" Type="http://schemas.openxmlformats.org/officeDocument/2006/relationships/tags" Target="../tags/tag187.xml"/><Relationship Id="rId15" Type="http://schemas.openxmlformats.org/officeDocument/2006/relationships/tags" Target="../tags/tag186.xml"/><Relationship Id="rId14" Type="http://schemas.openxmlformats.org/officeDocument/2006/relationships/tags" Target="../tags/tag185.xml"/><Relationship Id="rId13" Type="http://schemas.openxmlformats.org/officeDocument/2006/relationships/tags" Target="../tags/tag184.xml"/><Relationship Id="rId12" Type="http://schemas.openxmlformats.org/officeDocument/2006/relationships/tags" Target="../tags/tag183.xml"/><Relationship Id="rId11" Type="http://schemas.openxmlformats.org/officeDocument/2006/relationships/tags" Target="../tags/tag182.xml"/><Relationship Id="rId10" Type="http://schemas.openxmlformats.org/officeDocument/2006/relationships/tags" Target="../tags/tag181.xml"/><Relationship Id="rId1" Type="http://schemas.openxmlformats.org/officeDocument/2006/relationships/tags" Target="../tags/tag172.xml"/></Relationships>
</file>

<file path=ppt/slides/_rels/slide17.xml.rels><?xml version="1.0" encoding="UTF-8" standalone="yes"?>
<Relationships xmlns="http://schemas.openxmlformats.org/package/2006/relationships"><Relationship Id="rId9" Type="http://schemas.openxmlformats.org/officeDocument/2006/relationships/tags" Target="../tags/tag214.xml"/><Relationship Id="rId8" Type="http://schemas.openxmlformats.org/officeDocument/2006/relationships/tags" Target="../tags/tag213.xml"/><Relationship Id="rId7" Type="http://schemas.openxmlformats.org/officeDocument/2006/relationships/tags" Target="../tags/tag212.xml"/><Relationship Id="rId6" Type="http://schemas.openxmlformats.org/officeDocument/2006/relationships/tags" Target="../tags/tag211.xml"/><Relationship Id="rId5" Type="http://schemas.openxmlformats.org/officeDocument/2006/relationships/tags" Target="../tags/tag210.xml"/><Relationship Id="rId4" Type="http://schemas.openxmlformats.org/officeDocument/2006/relationships/tags" Target="../tags/tag209.xml"/><Relationship Id="rId3" Type="http://schemas.openxmlformats.org/officeDocument/2006/relationships/tags" Target="../tags/tag208.xml"/><Relationship Id="rId20" Type="http://schemas.openxmlformats.org/officeDocument/2006/relationships/slideLayout" Target="../slideLayouts/slideLayout12.xml"/><Relationship Id="rId2" Type="http://schemas.openxmlformats.org/officeDocument/2006/relationships/tags" Target="../tags/tag207.xml"/><Relationship Id="rId19" Type="http://schemas.openxmlformats.org/officeDocument/2006/relationships/tags" Target="../tags/tag224.xml"/><Relationship Id="rId18" Type="http://schemas.openxmlformats.org/officeDocument/2006/relationships/tags" Target="../tags/tag223.xml"/><Relationship Id="rId17" Type="http://schemas.openxmlformats.org/officeDocument/2006/relationships/tags" Target="../tags/tag222.xml"/><Relationship Id="rId16" Type="http://schemas.openxmlformats.org/officeDocument/2006/relationships/tags" Target="../tags/tag221.xml"/><Relationship Id="rId15" Type="http://schemas.openxmlformats.org/officeDocument/2006/relationships/tags" Target="../tags/tag220.xml"/><Relationship Id="rId14" Type="http://schemas.openxmlformats.org/officeDocument/2006/relationships/tags" Target="../tags/tag219.xml"/><Relationship Id="rId13" Type="http://schemas.openxmlformats.org/officeDocument/2006/relationships/tags" Target="../tags/tag218.xml"/><Relationship Id="rId12" Type="http://schemas.openxmlformats.org/officeDocument/2006/relationships/tags" Target="../tags/tag217.xml"/><Relationship Id="rId11" Type="http://schemas.openxmlformats.org/officeDocument/2006/relationships/tags" Target="../tags/tag216.xml"/><Relationship Id="rId10" Type="http://schemas.openxmlformats.org/officeDocument/2006/relationships/tags" Target="../tags/tag215.xml"/><Relationship Id="rId1" Type="http://schemas.openxmlformats.org/officeDocument/2006/relationships/tags" Target="../tags/tag206.xml"/></Relationships>
</file>

<file path=ppt/slides/_rels/slide18.xml.rels><?xml version="1.0" encoding="UTF-8" standalone="yes"?>
<Relationships xmlns="http://schemas.openxmlformats.org/package/2006/relationships"><Relationship Id="rId9" Type="http://schemas.openxmlformats.org/officeDocument/2006/relationships/tags" Target="../tags/tag233.xml"/><Relationship Id="rId8" Type="http://schemas.openxmlformats.org/officeDocument/2006/relationships/tags" Target="../tags/tag232.xml"/><Relationship Id="rId7" Type="http://schemas.openxmlformats.org/officeDocument/2006/relationships/tags" Target="../tags/tag231.xml"/><Relationship Id="rId6" Type="http://schemas.openxmlformats.org/officeDocument/2006/relationships/tags" Target="../tags/tag230.xml"/><Relationship Id="rId5" Type="http://schemas.openxmlformats.org/officeDocument/2006/relationships/tags" Target="../tags/tag229.xml"/><Relationship Id="rId4" Type="http://schemas.openxmlformats.org/officeDocument/2006/relationships/tags" Target="../tags/tag228.xml"/><Relationship Id="rId3" Type="http://schemas.openxmlformats.org/officeDocument/2006/relationships/tags" Target="../tags/tag227.xml"/><Relationship Id="rId2" Type="http://schemas.openxmlformats.org/officeDocument/2006/relationships/tags" Target="../tags/tag226.xml"/><Relationship Id="rId13" Type="http://schemas.openxmlformats.org/officeDocument/2006/relationships/slideLayout" Target="../slideLayouts/slideLayout12.xml"/><Relationship Id="rId12" Type="http://schemas.openxmlformats.org/officeDocument/2006/relationships/tags" Target="../tags/tag236.xml"/><Relationship Id="rId11" Type="http://schemas.openxmlformats.org/officeDocument/2006/relationships/tags" Target="../tags/tag235.xml"/><Relationship Id="rId10" Type="http://schemas.openxmlformats.org/officeDocument/2006/relationships/tags" Target="../tags/tag234.xml"/><Relationship Id="rId1" Type="http://schemas.openxmlformats.org/officeDocument/2006/relationships/tags" Target="../tags/tag225.xml"/></Relationships>
</file>

<file path=ppt/slides/_rels/slide19.xml.rels><?xml version="1.0" encoding="UTF-8" standalone="yes"?>
<Relationships xmlns="http://schemas.openxmlformats.org/package/2006/relationships"><Relationship Id="rId9" Type="http://schemas.openxmlformats.org/officeDocument/2006/relationships/tags" Target="../tags/tag245.xml"/><Relationship Id="rId8" Type="http://schemas.openxmlformats.org/officeDocument/2006/relationships/tags" Target="../tags/tag244.xml"/><Relationship Id="rId7" Type="http://schemas.openxmlformats.org/officeDocument/2006/relationships/tags" Target="../tags/tag243.xml"/><Relationship Id="rId6" Type="http://schemas.openxmlformats.org/officeDocument/2006/relationships/tags" Target="../tags/tag242.xml"/><Relationship Id="rId5" Type="http://schemas.openxmlformats.org/officeDocument/2006/relationships/tags" Target="../tags/tag241.xml"/><Relationship Id="rId4" Type="http://schemas.openxmlformats.org/officeDocument/2006/relationships/tags" Target="../tags/tag240.xml"/><Relationship Id="rId3" Type="http://schemas.openxmlformats.org/officeDocument/2006/relationships/tags" Target="../tags/tag239.xml"/><Relationship Id="rId2" Type="http://schemas.openxmlformats.org/officeDocument/2006/relationships/tags" Target="../tags/tag238.xml"/><Relationship Id="rId12" Type="http://schemas.openxmlformats.org/officeDocument/2006/relationships/slideLayout" Target="../slideLayouts/slideLayout12.xml"/><Relationship Id="rId11" Type="http://schemas.openxmlformats.org/officeDocument/2006/relationships/tags" Target="../tags/tag247.xml"/><Relationship Id="rId10" Type="http://schemas.openxmlformats.org/officeDocument/2006/relationships/tags" Target="../tags/tag246.xml"/><Relationship Id="rId1" Type="http://schemas.openxmlformats.org/officeDocument/2006/relationships/tags" Target="../tags/tag237.xml"/></Relationships>
</file>

<file path=ppt/slides/_rels/slide2.xml.rels><?xml version="1.0" encoding="UTF-8" standalone="yes"?>
<Relationships xmlns="http://schemas.openxmlformats.org/package/2006/relationships"><Relationship Id="rId9" Type="http://schemas.openxmlformats.org/officeDocument/2006/relationships/tags" Target="../tags/tag10.xml"/><Relationship Id="rId8" Type="http://schemas.openxmlformats.org/officeDocument/2006/relationships/tags" Target="../tags/tag9.xml"/><Relationship Id="rId7" Type="http://schemas.openxmlformats.org/officeDocument/2006/relationships/tags" Target="../tags/tag8.xml"/><Relationship Id="rId6" Type="http://schemas.openxmlformats.org/officeDocument/2006/relationships/tags" Target="../tags/tag7.xml"/><Relationship Id="rId5" Type="http://schemas.openxmlformats.org/officeDocument/2006/relationships/tags" Target="../tags/tag6.xml"/><Relationship Id="rId4" Type="http://schemas.openxmlformats.org/officeDocument/2006/relationships/tags" Target="../tags/tag5.xml"/><Relationship Id="rId3" Type="http://schemas.openxmlformats.org/officeDocument/2006/relationships/tags" Target="../tags/tag4.xml"/><Relationship Id="rId2" Type="http://schemas.openxmlformats.org/officeDocument/2006/relationships/tags" Target="../tags/tag3.xml"/><Relationship Id="rId13" Type="http://schemas.openxmlformats.org/officeDocument/2006/relationships/slideLayout" Target="../slideLayouts/slideLayout12.xml"/><Relationship Id="rId12" Type="http://schemas.openxmlformats.org/officeDocument/2006/relationships/tags" Target="../tags/tag13.xml"/><Relationship Id="rId11" Type="http://schemas.openxmlformats.org/officeDocument/2006/relationships/tags" Target="../tags/tag12.xml"/><Relationship Id="rId10" Type="http://schemas.openxmlformats.org/officeDocument/2006/relationships/tags" Target="../tags/tag11.xml"/><Relationship Id="rId1" Type="http://schemas.openxmlformats.org/officeDocument/2006/relationships/tags" Target="../tags/tag2.xml"/></Relationships>
</file>

<file path=ppt/slides/_rels/slide20.xml.rels><?xml version="1.0" encoding="UTF-8" standalone="yes"?>
<Relationships xmlns="http://schemas.openxmlformats.org/package/2006/relationships"><Relationship Id="rId9" Type="http://schemas.openxmlformats.org/officeDocument/2006/relationships/tags" Target="../tags/tag256.xml"/><Relationship Id="rId8" Type="http://schemas.openxmlformats.org/officeDocument/2006/relationships/tags" Target="../tags/tag255.xml"/><Relationship Id="rId7" Type="http://schemas.openxmlformats.org/officeDocument/2006/relationships/tags" Target="../tags/tag254.xml"/><Relationship Id="rId6" Type="http://schemas.openxmlformats.org/officeDocument/2006/relationships/tags" Target="../tags/tag253.xml"/><Relationship Id="rId5" Type="http://schemas.openxmlformats.org/officeDocument/2006/relationships/tags" Target="../tags/tag252.xml"/><Relationship Id="rId4" Type="http://schemas.openxmlformats.org/officeDocument/2006/relationships/tags" Target="../tags/tag251.xml"/><Relationship Id="rId3" Type="http://schemas.openxmlformats.org/officeDocument/2006/relationships/tags" Target="../tags/tag250.xml"/><Relationship Id="rId2" Type="http://schemas.openxmlformats.org/officeDocument/2006/relationships/tags" Target="../tags/tag249.xml"/><Relationship Id="rId10" Type="http://schemas.openxmlformats.org/officeDocument/2006/relationships/slideLayout" Target="../slideLayouts/slideLayout12.xml"/><Relationship Id="rId1" Type="http://schemas.openxmlformats.org/officeDocument/2006/relationships/tags" Target="../tags/tag248.xml"/></Relationships>
</file>

<file path=ppt/slides/_rels/slide21.xml.rels><?xml version="1.0" encoding="UTF-8" standalone="yes"?>
<Relationships xmlns="http://schemas.openxmlformats.org/package/2006/relationships"><Relationship Id="rId9" Type="http://schemas.openxmlformats.org/officeDocument/2006/relationships/tags" Target="../tags/tag265.xml"/><Relationship Id="rId8" Type="http://schemas.openxmlformats.org/officeDocument/2006/relationships/tags" Target="../tags/tag264.xml"/><Relationship Id="rId7" Type="http://schemas.openxmlformats.org/officeDocument/2006/relationships/tags" Target="../tags/tag263.xml"/><Relationship Id="rId6" Type="http://schemas.openxmlformats.org/officeDocument/2006/relationships/tags" Target="../tags/tag262.xml"/><Relationship Id="rId5" Type="http://schemas.openxmlformats.org/officeDocument/2006/relationships/tags" Target="../tags/tag261.xml"/><Relationship Id="rId4" Type="http://schemas.openxmlformats.org/officeDocument/2006/relationships/tags" Target="../tags/tag260.xml"/><Relationship Id="rId3" Type="http://schemas.openxmlformats.org/officeDocument/2006/relationships/tags" Target="../tags/tag259.xml"/><Relationship Id="rId2" Type="http://schemas.openxmlformats.org/officeDocument/2006/relationships/tags" Target="../tags/tag258.xml"/><Relationship Id="rId12" Type="http://schemas.openxmlformats.org/officeDocument/2006/relationships/slideLayout" Target="../slideLayouts/slideLayout12.xml"/><Relationship Id="rId11" Type="http://schemas.openxmlformats.org/officeDocument/2006/relationships/tags" Target="../tags/tag267.xml"/><Relationship Id="rId10" Type="http://schemas.openxmlformats.org/officeDocument/2006/relationships/tags" Target="../tags/tag266.xml"/><Relationship Id="rId1" Type="http://schemas.openxmlformats.org/officeDocument/2006/relationships/tags" Target="../tags/tag257.xml"/></Relationships>
</file>

<file path=ppt/slides/_rels/slide22.xml.rels><?xml version="1.0" encoding="UTF-8" standalone="yes"?>
<Relationships xmlns="http://schemas.openxmlformats.org/package/2006/relationships"><Relationship Id="rId9" Type="http://schemas.openxmlformats.org/officeDocument/2006/relationships/tags" Target="../tags/tag276.xml"/><Relationship Id="rId8" Type="http://schemas.openxmlformats.org/officeDocument/2006/relationships/tags" Target="../tags/tag275.xml"/><Relationship Id="rId7" Type="http://schemas.openxmlformats.org/officeDocument/2006/relationships/tags" Target="../tags/tag274.xml"/><Relationship Id="rId6" Type="http://schemas.openxmlformats.org/officeDocument/2006/relationships/tags" Target="../tags/tag273.xml"/><Relationship Id="rId5" Type="http://schemas.openxmlformats.org/officeDocument/2006/relationships/tags" Target="../tags/tag272.xml"/><Relationship Id="rId4" Type="http://schemas.openxmlformats.org/officeDocument/2006/relationships/tags" Target="../tags/tag271.xml"/><Relationship Id="rId3" Type="http://schemas.openxmlformats.org/officeDocument/2006/relationships/tags" Target="../tags/tag270.xml"/><Relationship Id="rId20" Type="http://schemas.openxmlformats.org/officeDocument/2006/relationships/slideLayout" Target="../slideLayouts/slideLayout12.xml"/><Relationship Id="rId2" Type="http://schemas.openxmlformats.org/officeDocument/2006/relationships/tags" Target="../tags/tag269.xml"/><Relationship Id="rId19" Type="http://schemas.openxmlformats.org/officeDocument/2006/relationships/tags" Target="../tags/tag286.xml"/><Relationship Id="rId18" Type="http://schemas.openxmlformats.org/officeDocument/2006/relationships/tags" Target="../tags/tag285.xml"/><Relationship Id="rId17" Type="http://schemas.openxmlformats.org/officeDocument/2006/relationships/tags" Target="../tags/tag284.xml"/><Relationship Id="rId16" Type="http://schemas.openxmlformats.org/officeDocument/2006/relationships/tags" Target="../tags/tag283.xml"/><Relationship Id="rId15" Type="http://schemas.openxmlformats.org/officeDocument/2006/relationships/tags" Target="../tags/tag282.xml"/><Relationship Id="rId14" Type="http://schemas.openxmlformats.org/officeDocument/2006/relationships/tags" Target="../tags/tag281.xml"/><Relationship Id="rId13" Type="http://schemas.openxmlformats.org/officeDocument/2006/relationships/tags" Target="../tags/tag280.xml"/><Relationship Id="rId12" Type="http://schemas.openxmlformats.org/officeDocument/2006/relationships/tags" Target="../tags/tag279.xml"/><Relationship Id="rId11" Type="http://schemas.openxmlformats.org/officeDocument/2006/relationships/tags" Target="../tags/tag278.xml"/><Relationship Id="rId10" Type="http://schemas.openxmlformats.org/officeDocument/2006/relationships/tags" Target="../tags/tag277.xml"/><Relationship Id="rId1" Type="http://schemas.openxmlformats.org/officeDocument/2006/relationships/tags" Target="../tags/tag268.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288.xml"/><Relationship Id="rId1" Type="http://schemas.openxmlformats.org/officeDocument/2006/relationships/tags" Target="../tags/tag287.xml"/></Relationships>
</file>

<file path=ppt/slides/_rels/slide24.xml.rels><?xml version="1.0" encoding="UTF-8" standalone="yes"?>
<Relationships xmlns="http://schemas.openxmlformats.org/package/2006/relationships"><Relationship Id="rId9" Type="http://schemas.openxmlformats.org/officeDocument/2006/relationships/tags" Target="../tags/tag297.xml"/><Relationship Id="rId8" Type="http://schemas.openxmlformats.org/officeDocument/2006/relationships/tags" Target="../tags/tag296.xml"/><Relationship Id="rId7" Type="http://schemas.openxmlformats.org/officeDocument/2006/relationships/tags" Target="../tags/tag295.xml"/><Relationship Id="rId6" Type="http://schemas.openxmlformats.org/officeDocument/2006/relationships/tags" Target="../tags/tag294.xml"/><Relationship Id="rId5" Type="http://schemas.openxmlformats.org/officeDocument/2006/relationships/tags" Target="../tags/tag293.xml"/><Relationship Id="rId4" Type="http://schemas.openxmlformats.org/officeDocument/2006/relationships/tags" Target="../tags/tag292.xml"/><Relationship Id="rId3" Type="http://schemas.openxmlformats.org/officeDocument/2006/relationships/tags" Target="../tags/tag291.xml"/><Relationship Id="rId2" Type="http://schemas.openxmlformats.org/officeDocument/2006/relationships/tags" Target="../tags/tag290.xml"/><Relationship Id="rId12" Type="http://schemas.openxmlformats.org/officeDocument/2006/relationships/slideLayout" Target="../slideLayouts/slideLayout12.xml"/><Relationship Id="rId11" Type="http://schemas.openxmlformats.org/officeDocument/2006/relationships/tags" Target="../tags/tag299.xml"/><Relationship Id="rId10" Type="http://schemas.openxmlformats.org/officeDocument/2006/relationships/tags" Target="../tags/tag298.xml"/><Relationship Id="rId1" Type="http://schemas.openxmlformats.org/officeDocument/2006/relationships/tags" Target="../tags/tag289.xml"/></Relationships>
</file>

<file path=ppt/slides/_rels/slide25.xml.rels><?xml version="1.0" encoding="UTF-8" standalone="yes"?>
<Relationships xmlns="http://schemas.openxmlformats.org/package/2006/relationships"><Relationship Id="rId9" Type="http://schemas.openxmlformats.org/officeDocument/2006/relationships/tags" Target="../tags/tag308.xml"/><Relationship Id="rId8" Type="http://schemas.openxmlformats.org/officeDocument/2006/relationships/tags" Target="../tags/tag307.xml"/><Relationship Id="rId7" Type="http://schemas.openxmlformats.org/officeDocument/2006/relationships/tags" Target="../tags/tag306.xml"/><Relationship Id="rId6" Type="http://schemas.openxmlformats.org/officeDocument/2006/relationships/tags" Target="../tags/tag305.xml"/><Relationship Id="rId5" Type="http://schemas.openxmlformats.org/officeDocument/2006/relationships/tags" Target="../tags/tag304.xml"/><Relationship Id="rId4" Type="http://schemas.openxmlformats.org/officeDocument/2006/relationships/tags" Target="../tags/tag303.xml"/><Relationship Id="rId3" Type="http://schemas.openxmlformats.org/officeDocument/2006/relationships/tags" Target="../tags/tag302.xml"/><Relationship Id="rId2" Type="http://schemas.openxmlformats.org/officeDocument/2006/relationships/tags" Target="../tags/tag301.xml"/><Relationship Id="rId12" Type="http://schemas.openxmlformats.org/officeDocument/2006/relationships/slideLayout" Target="../slideLayouts/slideLayout12.xml"/><Relationship Id="rId11" Type="http://schemas.openxmlformats.org/officeDocument/2006/relationships/tags" Target="../tags/tag310.xml"/><Relationship Id="rId10" Type="http://schemas.openxmlformats.org/officeDocument/2006/relationships/tags" Target="../tags/tag309.xml"/><Relationship Id="rId1" Type="http://schemas.openxmlformats.org/officeDocument/2006/relationships/tags" Target="../tags/tag300.xml"/></Relationships>
</file>

<file path=ppt/slides/_rels/slide26.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image" Target="../media/image4.png"/><Relationship Id="rId2" Type="http://schemas.openxmlformats.org/officeDocument/2006/relationships/tags" Target="../tags/tag312.xml"/><Relationship Id="rId1" Type="http://schemas.openxmlformats.org/officeDocument/2006/relationships/tags" Target="../tags/tag311.xml"/></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314.xml"/><Relationship Id="rId1" Type="http://schemas.openxmlformats.org/officeDocument/2006/relationships/tags" Target="../tags/tag313.xml"/></Relationships>
</file>

<file path=ppt/slides/_rels/slide28.xml.rels><?xml version="1.0" encoding="UTF-8" standalone="yes"?>
<Relationships xmlns="http://schemas.openxmlformats.org/package/2006/relationships"><Relationship Id="rId9" Type="http://schemas.openxmlformats.org/officeDocument/2006/relationships/tags" Target="../tags/tag323.xml"/><Relationship Id="rId8" Type="http://schemas.openxmlformats.org/officeDocument/2006/relationships/tags" Target="../tags/tag322.xml"/><Relationship Id="rId7" Type="http://schemas.openxmlformats.org/officeDocument/2006/relationships/tags" Target="../tags/tag321.xml"/><Relationship Id="rId6" Type="http://schemas.openxmlformats.org/officeDocument/2006/relationships/tags" Target="../tags/tag320.xml"/><Relationship Id="rId5" Type="http://schemas.openxmlformats.org/officeDocument/2006/relationships/tags" Target="../tags/tag319.xml"/><Relationship Id="rId4" Type="http://schemas.openxmlformats.org/officeDocument/2006/relationships/tags" Target="../tags/tag318.xml"/><Relationship Id="rId3" Type="http://schemas.openxmlformats.org/officeDocument/2006/relationships/tags" Target="../tags/tag317.xml"/><Relationship Id="rId2" Type="http://schemas.openxmlformats.org/officeDocument/2006/relationships/tags" Target="../tags/tag316.xml"/><Relationship Id="rId11" Type="http://schemas.openxmlformats.org/officeDocument/2006/relationships/slideLayout" Target="../slideLayouts/slideLayout12.xml"/><Relationship Id="rId10" Type="http://schemas.openxmlformats.org/officeDocument/2006/relationships/tags" Target="../tags/tag324.xml"/><Relationship Id="rId1" Type="http://schemas.openxmlformats.org/officeDocument/2006/relationships/tags" Target="../tags/tag315.xml"/></Relationships>
</file>

<file path=ppt/slides/_rels/slide29.xml.rels><?xml version="1.0" encoding="UTF-8" standalone="yes"?>
<Relationships xmlns="http://schemas.openxmlformats.org/package/2006/relationships"><Relationship Id="rId9" Type="http://schemas.openxmlformats.org/officeDocument/2006/relationships/tags" Target="../tags/tag333.xml"/><Relationship Id="rId8" Type="http://schemas.openxmlformats.org/officeDocument/2006/relationships/tags" Target="../tags/tag332.xml"/><Relationship Id="rId7" Type="http://schemas.openxmlformats.org/officeDocument/2006/relationships/tags" Target="../tags/tag331.xml"/><Relationship Id="rId6" Type="http://schemas.openxmlformats.org/officeDocument/2006/relationships/tags" Target="../tags/tag330.xml"/><Relationship Id="rId5" Type="http://schemas.openxmlformats.org/officeDocument/2006/relationships/tags" Target="../tags/tag329.xml"/><Relationship Id="rId4" Type="http://schemas.openxmlformats.org/officeDocument/2006/relationships/tags" Target="../tags/tag328.xml"/><Relationship Id="rId3" Type="http://schemas.openxmlformats.org/officeDocument/2006/relationships/tags" Target="../tags/tag327.xml"/><Relationship Id="rId2" Type="http://schemas.openxmlformats.org/officeDocument/2006/relationships/tags" Target="../tags/tag326.xml"/><Relationship Id="rId11" Type="http://schemas.openxmlformats.org/officeDocument/2006/relationships/slideLayout" Target="../slideLayouts/slideLayout12.xml"/><Relationship Id="rId10" Type="http://schemas.openxmlformats.org/officeDocument/2006/relationships/tags" Target="../tags/tag334.xml"/><Relationship Id="rId1" Type="http://schemas.openxmlformats.org/officeDocument/2006/relationships/tags" Target="../tags/tag325.xml"/></Relationships>
</file>

<file path=ppt/slides/_rels/slide3.xml.rels><?xml version="1.0" encoding="UTF-8" standalone="yes"?>
<Relationships xmlns="http://schemas.openxmlformats.org/package/2006/relationships"><Relationship Id="rId5" Type="http://schemas.openxmlformats.org/officeDocument/2006/relationships/slideLayout" Target="../slideLayouts/slideLayout12.xml"/><Relationship Id="rId4" Type="http://schemas.openxmlformats.org/officeDocument/2006/relationships/image" Target="../media/image3.png"/><Relationship Id="rId3" Type="http://schemas.openxmlformats.org/officeDocument/2006/relationships/tags" Target="../tags/tag16.xml"/><Relationship Id="rId2" Type="http://schemas.openxmlformats.org/officeDocument/2006/relationships/tags" Target="../tags/tag15.xml"/><Relationship Id="rId1" Type="http://schemas.openxmlformats.org/officeDocument/2006/relationships/tags" Target="../tags/tag14.xml"/></Relationships>
</file>

<file path=ppt/slides/_rels/slide30.xml.rels><?xml version="1.0" encoding="UTF-8" standalone="yes"?>
<Relationships xmlns="http://schemas.openxmlformats.org/package/2006/relationships"><Relationship Id="rId9" Type="http://schemas.openxmlformats.org/officeDocument/2006/relationships/tags" Target="../tags/tag343.xml"/><Relationship Id="rId8" Type="http://schemas.openxmlformats.org/officeDocument/2006/relationships/tags" Target="../tags/tag342.xml"/><Relationship Id="rId7" Type="http://schemas.openxmlformats.org/officeDocument/2006/relationships/tags" Target="../tags/tag341.xml"/><Relationship Id="rId6" Type="http://schemas.openxmlformats.org/officeDocument/2006/relationships/tags" Target="../tags/tag340.xml"/><Relationship Id="rId5" Type="http://schemas.openxmlformats.org/officeDocument/2006/relationships/tags" Target="../tags/tag339.xml"/><Relationship Id="rId4" Type="http://schemas.openxmlformats.org/officeDocument/2006/relationships/tags" Target="../tags/tag338.xml"/><Relationship Id="rId3" Type="http://schemas.openxmlformats.org/officeDocument/2006/relationships/tags" Target="../tags/tag337.xml"/><Relationship Id="rId2" Type="http://schemas.openxmlformats.org/officeDocument/2006/relationships/tags" Target="../tags/tag336.xml"/><Relationship Id="rId11" Type="http://schemas.openxmlformats.org/officeDocument/2006/relationships/slideLayout" Target="../slideLayouts/slideLayout12.xml"/><Relationship Id="rId10" Type="http://schemas.openxmlformats.org/officeDocument/2006/relationships/tags" Target="../tags/tag344.xml"/><Relationship Id="rId1" Type="http://schemas.openxmlformats.org/officeDocument/2006/relationships/tags" Target="../tags/tag335.xml"/></Relationships>
</file>

<file path=ppt/slides/_rels/slide31.xml.rels><?xml version="1.0" encoding="UTF-8" standalone="yes"?>
<Relationships xmlns="http://schemas.openxmlformats.org/package/2006/relationships"><Relationship Id="rId9" Type="http://schemas.openxmlformats.org/officeDocument/2006/relationships/tags" Target="../tags/tag353.xml"/><Relationship Id="rId8" Type="http://schemas.openxmlformats.org/officeDocument/2006/relationships/tags" Target="../tags/tag352.xml"/><Relationship Id="rId7" Type="http://schemas.openxmlformats.org/officeDocument/2006/relationships/tags" Target="../tags/tag351.xml"/><Relationship Id="rId6" Type="http://schemas.openxmlformats.org/officeDocument/2006/relationships/tags" Target="../tags/tag350.xml"/><Relationship Id="rId5" Type="http://schemas.openxmlformats.org/officeDocument/2006/relationships/tags" Target="../tags/tag349.xml"/><Relationship Id="rId4" Type="http://schemas.openxmlformats.org/officeDocument/2006/relationships/tags" Target="../tags/tag348.xml"/><Relationship Id="rId3" Type="http://schemas.openxmlformats.org/officeDocument/2006/relationships/tags" Target="../tags/tag347.xml"/><Relationship Id="rId21" Type="http://schemas.openxmlformats.org/officeDocument/2006/relationships/slideLayout" Target="../slideLayouts/slideLayout12.xml"/><Relationship Id="rId20" Type="http://schemas.openxmlformats.org/officeDocument/2006/relationships/tags" Target="../tags/tag364.xml"/><Relationship Id="rId2" Type="http://schemas.openxmlformats.org/officeDocument/2006/relationships/tags" Target="../tags/tag346.xml"/><Relationship Id="rId19" Type="http://schemas.openxmlformats.org/officeDocument/2006/relationships/tags" Target="../tags/tag363.xml"/><Relationship Id="rId18" Type="http://schemas.openxmlformats.org/officeDocument/2006/relationships/tags" Target="../tags/tag362.xml"/><Relationship Id="rId17" Type="http://schemas.openxmlformats.org/officeDocument/2006/relationships/tags" Target="../tags/tag361.xml"/><Relationship Id="rId16" Type="http://schemas.openxmlformats.org/officeDocument/2006/relationships/tags" Target="../tags/tag360.xml"/><Relationship Id="rId15" Type="http://schemas.openxmlformats.org/officeDocument/2006/relationships/tags" Target="../tags/tag359.xml"/><Relationship Id="rId14" Type="http://schemas.openxmlformats.org/officeDocument/2006/relationships/tags" Target="../tags/tag358.xml"/><Relationship Id="rId13" Type="http://schemas.openxmlformats.org/officeDocument/2006/relationships/tags" Target="../tags/tag357.xml"/><Relationship Id="rId12" Type="http://schemas.openxmlformats.org/officeDocument/2006/relationships/tags" Target="../tags/tag356.xml"/><Relationship Id="rId11" Type="http://schemas.openxmlformats.org/officeDocument/2006/relationships/tags" Target="../tags/tag355.xml"/><Relationship Id="rId10" Type="http://schemas.openxmlformats.org/officeDocument/2006/relationships/tags" Target="../tags/tag354.xml"/><Relationship Id="rId1" Type="http://schemas.openxmlformats.org/officeDocument/2006/relationships/tags" Target="../tags/tag345.xml"/></Relationships>
</file>

<file path=ppt/slides/_rels/slide32.xml.rels><?xml version="1.0" encoding="UTF-8" standalone="yes"?>
<Relationships xmlns="http://schemas.openxmlformats.org/package/2006/relationships"><Relationship Id="rId7" Type="http://schemas.openxmlformats.org/officeDocument/2006/relationships/slideLayout" Target="../slideLayouts/slideLayout12.xml"/><Relationship Id="rId6" Type="http://schemas.openxmlformats.org/officeDocument/2006/relationships/tags" Target="../tags/tag370.xml"/><Relationship Id="rId5" Type="http://schemas.openxmlformats.org/officeDocument/2006/relationships/tags" Target="../tags/tag369.xml"/><Relationship Id="rId4" Type="http://schemas.openxmlformats.org/officeDocument/2006/relationships/tags" Target="../tags/tag368.xml"/><Relationship Id="rId3" Type="http://schemas.openxmlformats.org/officeDocument/2006/relationships/tags" Target="../tags/tag367.xml"/><Relationship Id="rId2" Type="http://schemas.openxmlformats.org/officeDocument/2006/relationships/tags" Target="../tags/tag366.xml"/><Relationship Id="rId1" Type="http://schemas.openxmlformats.org/officeDocument/2006/relationships/tags" Target="../tags/tag365.xml"/></Relationships>
</file>

<file path=ppt/slides/_rels/slide33.xml.rels><?xml version="1.0" encoding="UTF-8" standalone="yes"?>
<Relationships xmlns="http://schemas.openxmlformats.org/package/2006/relationships"><Relationship Id="rId9" Type="http://schemas.openxmlformats.org/officeDocument/2006/relationships/tags" Target="../tags/tag379.xml"/><Relationship Id="rId8" Type="http://schemas.openxmlformats.org/officeDocument/2006/relationships/tags" Target="../tags/tag378.xml"/><Relationship Id="rId7" Type="http://schemas.openxmlformats.org/officeDocument/2006/relationships/tags" Target="../tags/tag377.xml"/><Relationship Id="rId6" Type="http://schemas.openxmlformats.org/officeDocument/2006/relationships/tags" Target="../tags/tag376.xml"/><Relationship Id="rId5" Type="http://schemas.openxmlformats.org/officeDocument/2006/relationships/tags" Target="../tags/tag375.xml"/><Relationship Id="rId4" Type="http://schemas.openxmlformats.org/officeDocument/2006/relationships/tags" Target="../tags/tag374.xml"/><Relationship Id="rId3" Type="http://schemas.openxmlformats.org/officeDocument/2006/relationships/tags" Target="../tags/tag373.xml"/><Relationship Id="rId2" Type="http://schemas.openxmlformats.org/officeDocument/2006/relationships/tags" Target="../tags/tag372.xml"/><Relationship Id="rId11" Type="http://schemas.openxmlformats.org/officeDocument/2006/relationships/slideLayout" Target="../slideLayouts/slideLayout12.xml"/><Relationship Id="rId10" Type="http://schemas.openxmlformats.org/officeDocument/2006/relationships/tags" Target="../tags/tag380.xml"/><Relationship Id="rId1" Type="http://schemas.openxmlformats.org/officeDocument/2006/relationships/tags" Target="../tags/tag371.xml"/></Relationships>
</file>

<file path=ppt/slides/_rels/slide34.xml.rels><?xml version="1.0" encoding="UTF-8" standalone="yes"?>
<Relationships xmlns="http://schemas.openxmlformats.org/package/2006/relationships"><Relationship Id="rId9" Type="http://schemas.openxmlformats.org/officeDocument/2006/relationships/tags" Target="../tags/tag389.xml"/><Relationship Id="rId8" Type="http://schemas.openxmlformats.org/officeDocument/2006/relationships/tags" Target="../tags/tag388.xml"/><Relationship Id="rId7" Type="http://schemas.openxmlformats.org/officeDocument/2006/relationships/tags" Target="../tags/tag387.xml"/><Relationship Id="rId6" Type="http://schemas.openxmlformats.org/officeDocument/2006/relationships/tags" Target="../tags/tag386.xml"/><Relationship Id="rId5" Type="http://schemas.openxmlformats.org/officeDocument/2006/relationships/tags" Target="../tags/tag385.xml"/><Relationship Id="rId4" Type="http://schemas.openxmlformats.org/officeDocument/2006/relationships/tags" Target="../tags/tag384.xml"/><Relationship Id="rId3" Type="http://schemas.openxmlformats.org/officeDocument/2006/relationships/tags" Target="../tags/tag383.xml"/><Relationship Id="rId2" Type="http://schemas.openxmlformats.org/officeDocument/2006/relationships/tags" Target="../tags/tag382.xml"/><Relationship Id="rId11" Type="http://schemas.openxmlformats.org/officeDocument/2006/relationships/slideLayout" Target="../slideLayouts/slideLayout12.xml"/><Relationship Id="rId10" Type="http://schemas.openxmlformats.org/officeDocument/2006/relationships/tags" Target="../tags/tag390.xml"/><Relationship Id="rId1" Type="http://schemas.openxmlformats.org/officeDocument/2006/relationships/tags" Target="../tags/tag381.xml"/></Relationships>
</file>

<file path=ppt/slides/_rels/slide35.xml.rels><?xml version="1.0" encoding="UTF-8" standalone="yes"?>
<Relationships xmlns="http://schemas.openxmlformats.org/package/2006/relationships"><Relationship Id="rId7" Type="http://schemas.openxmlformats.org/officeDocument/2006/relationships/slideLayout" Target="../slideLayouts/slideLayout12.xml"/><Relationship Id="rId6" Type="http://schemas.openxmlformats.org/officeDocument/2006/relationships/tags" Target="../tags/tag396.xml"/><Relationship Id="rId5" Type="http://schemas.openxmlformats.org/officeDocument/2006/relationships/tags" Target="../tags/tag395.xml"/><Relationship Id="rId4" Type="http://schemas.openxmlformats.org/officeDocument/2006/relationships/tags" Target="../tags/tag394.xml"/><Relationship Id="rId3" Type="http://schemas.openxmlformats.org/officeDocument/2006/relationships/tags" Target="../tags/tag393.xml"/><Relationship Id="rId2" Type="http://schemas.openxmlformats.org/officeDocument/2006/relationships/tags" Target="../tags/tag392.xml"/><Relationship Id="rId1" Type="http://schemas.openxmlformats.org/officeDocument/2006/relationships/tags" Target="../tags/tag391.xml"/></Relationships>
</file>

<file path=ppt/slides/_rels/slide36.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image" Target="../media/image5.png"/><Relationship Id="rId2" Type="http://schemas.openxmlformats.org/officeDocument/2006/relationships/tags" Target="../tags/tag398.xml"/><Relationship Id="rId1" Type="http://schemas.openxmlformats.org/officeDocument/2006/relationships/tags" Target="../tags/tag397.xml"/></Relationships>
</file>

<file path=ppt/slides/_rels/slide37.xml.rels><?xml version="1.0" encoding="UTF-8" standalone="yes"?>
<Relationships xmlns="http://schemas.openxmlformats.org/package/2006/relationships"><Relationship Id="rId7" Type="http://schemas.openxmlformats.org/officeDocument/2006/relationships/slideLayout" Target="../slideLayouts/slideLayout12.xml"/><Relationship Id="rId6" Type="http://schemas.openxmlformats.org/officeDocument/2006/relationships/tags" Target="../tags/tag404.xml"/><Relationship Id="rId5" Type="http://schemas.openxmlformats.org/officeDocument/2006/relationships/tags" Target="../tags/tag403.xml"/><Relationship Id="rId4" Type="http://schemas.openxmlformats.org/officeDocument/2006/relationships/tags" Target="../tags/tag402.xml"/><Relationship Id="rId3" Type="http://schemas.openxmlformats.org/officeDocument/2006/relationships/tags" Target="../tags/tag401.xml"/><Relationship Id="rId2" Type="http://schemas.openxmlformats.org/officeDocument/2006/relationships/tags" Target="../tags/tag400.xml"/><Relationship Id="rId1" Type="http://schemas.openxmlformats.org/officeDocument/2006/relationships/tags" Target="../tags/tag399.xml"/></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405.xml"/></Relationships>
</file>

<file path=ppt/slides/_rels/slide39.xml.rels><?xml version="1.0" encoding="UTF-8" standalone="yes"?>
<Relationships xmlns="http://schemas.openxmlformats.org/package/2006/relationships"><Relationship Id="rId9" Type="http://schemas.openxmlformats.org/officeDocument/2006/relationships/tags" Target="../tags/tag414.xml"/><Relationship Id="rId8" Type="http://schemas.openxmlformats.org/officeDocument/2006/relationships/tags" Target="../tags/tag413.xml"/><Relationship Id="rId7" Type="http://schemas.openxmlformats.org/officeDocument/2006/relationships/tags" Target="../tags/tag412.xml"/><Relationship Id="rId6" Type="http://schemas.openxmlformats.org/officeDocument/2006/relationships/tags" Target="../tags/tag411.xml"/><Relationship Id="rId5" Type="http://schemas.openxmlformats.org/officeDocument/2006/relationships/tags" Target="../tags/tag410.xml"/><Relationship Id="rId4" Type="http://schemas.openxmlformats.org/officeDocument/2006/relationships/tags" Target="../tags/tag409.xml"/><Relationship Id="rId3" Type="http://schemas.openxmlformats.org/officeDocument/2006/relationships/tags" Target="../tags/tag408.xml"/><Relationship Id="rId2" Type="http://schemas.openxmlformats.org/officeDocument/2006/relationships/tags" Target="../tags/tag407.xml"/><Relationship Id="rId13" Type="http://schemas.openxmlformats.org/officeDocument/2006/relationships/slideLayout" Target="../slideLayouts/slideLayout12.xml"/><Relationship Id="rId12" Type="http://schemas.openxmlformats.org/officeDocument/2006/relationships/tags" Target="../tags/tag417.xml"/><Relationship Id="rId11" Type="http://schemas.openxmlformats.org/officeDocument/2006/relationships/tags" Target="../tags/tag416.xml"/><Relationship Id="rId10" Type="http://schemas.openxmlformats.org/officeDocument/2006/relationships/tags" Target="../tags/tag415.xml"/><Relationship Id="rId1" Type="http://schemas.openxmlformats.org/officeDocument/2006/relationships/tags" Target="../tags/tag406.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18.xml"/><Relationship Id="rId1" Type="http://schemas.openxmlformats.org/officeDocument/2006/relationships/tags" Target="../tags/tag17.xml"/></Relationships>
</file>

<file path=ppt/slides/_rels/slide40.xml.rels><?xml version="1.0" encoding="UTF-8" standalone="yes"?>
<Relationships xmlns="http://schemas.openxmlformats.org/package/2006/relationships"><Relationship Id="rId9" Type="http://schemas.openxmlformats.org/officeDocument/2006/relationships/tags" Target="../tags/tag426.xml"/><Relationship Id="rId8" Type="http://schemas.openxmlformats.org/officeDocument/2006/relationships/tags" Target="../tags/tag425.xml"/><Relationship Id="rId7" Type="http://schemas.openxmlformats.org/officeDocument/2006/relationships/tags" Target="../tags/tag424.xml"/><Relationship Id="rId6" Type="http://schemas.openxmlformats.org/officeDocument/2006/relationships/tags" Target="../tags/tag423.xml"/><Relationship Id="rId5" Type="http://schemas.openxmlformats.org/officeDocument/2006/relationships/tags" Target="../tags/tag422.xml"/><Relationship Id="rId4" Type="http://schemas.openxmlformats.org/officeDocument/2006/relationships/tags" Target="../tags/tag421.xml"/><Relationship Id="rId3" Type="http://schemas.openxmlformats.org/officeDocument/2006/relationships/tags" Target="../tags/tag420.xml"/><Relationship Id="rId2" Type="http://schemas.openxmlformats.org/officeDocument/2006/relationships/tags" Target="../tags/tag419.xml"/><Relationship Id="rId13" Type="http://schemas.openxmlformats.org/officeDocument/2006/relationships/slideLayout" Target="../slideLayouts/slideLayout12.xml"/><Relationship Id="rId12" Type="http://schemas.openxmlformats.org/officeDocument/2006/relationships/tags" Target="../tags/tag429.xml"/><Relationship Id="rId11" Type="http://schemas.openxmlformats.org/officeDocument/2006/relationships/tags" Target="../tags/tag428.xml"/><Relationship Id="rId10" Type="http://schemas.openxmlformats.org/officeDocument/2006/relationships/tags" Target="../tags/tag427.xml"/><Relationship Id="rId1" Type="http://schemas.openxmlformats.org/officeDocument/2006/relationships/tags" Target="../tags/tag418.xml"/></Relationships>
</file>

<file path=ppt/slides/_rels/slide41.xml.rels><?xml version="1.0" encoding="UTF-8" standalone="yes"?>
<Relationships xmlns="http://schemas.openxmlformats.org/package/2006/relationships"><Relationship Id="rId7" Type="http://schemas.openxmlformats.org/officeDocument/2006/relationships/slideLayout" Target="../slideLayouts/slideLayout12.xml"/><Relationship Id="rId6" Type="http://schemas.openxmlformats.org/officeDocument/2006/relationships/tags" Target="../tags/tag435.xml"/><Relationship Id="rId5" Type="http://schemas.openxmlformats.org/officeDocument/2006/relationships/tags" Target="../tags/tag434.xml"/><Relationship Id="rId4" Type="http://schemas.openxmlformats.org/officeDocument/2006/relationships/tags" Target="../tags/tag433.xml"/><Relationship Id="rId3" Type="http://schemas.openxmlformats.org/officeDocument/2006/relationships/tags" Target="../tags/tag432.xml"/><Relationship Id="rId2" Type="http://schemas.openxmlformats.org/officeDocument/2006/relationships/tags" Target="../tags/tag431.xml"/><Relationship Id="rId1" Type="http://schemas.openxmlformats.org/officeDocument/2006/relationships/tags" Target="../tags/tag430.xml"/></Relationships>
</file>

<file path=ppt/slides/_rels/slide42.xml.rels><?xml version="1.0" encoding="UTF-8" standalone="yes"?>
<Relationships xmlns="http://schemas.openxmlformats.org/package/2006/relationships"><Relationship Id="rId9" Type="http://schemas.openxmlformats.org/officeDocument/2006/relationships/tags" Target="../tags/tag444.xml"/><Relationship Id="rId8" Type="http://schemas.openxmlformats.org/officeDocument/2006/relationships/tags" Target="../tags/tag443.xml"/><Relationship Id="rId7" Type="http://schemas.openxmlformats.org/officeDocument/2006/relationships/tags" Target="../tags/tag442.xml"/><Relationship Id="rId6" Type="http://schemas.openxmlformats.org/officeDocument/2006/relationships/tags" Target="../tags/tag441.xml"/><Relationship Id="rId5" Type="http://schemas.openxmlformats.org/officeDocument/2006/relationships/tags" Target="../tags/tag440.xml"/><Relationship Id="rId4" Type="http://schemas.openxmlformats.org/officeDocument/2006/relationships/tags" Target="../tags/tag439.xml"/><Relationship Id="rId3" Type="http://schemas.openxmlformats.org/officeDocument/2006/relationships/tags" Target="../tags/tag438.xml"/><Relationship Id="rId2" Type="http://schemas.openxmlformats.org/officeDocument/2006/relationships/tags" Target="../tags/tag437.xml"/><Relationship Id="rId12" Type="http://schemas.openxmlformats.org/officeDocument/2006/relationships/slideLayout" Target="../slideLayouts/slideLayout12.xml"/><Relationship Id="rId11" Type="http://schemas.openxmlformats.org/officeDocument/2006/relationships/tags" Target="../tags/tag446.xml"/><Relationship Id="rId10" Type="http://schemas.openxmlformats.org/officeDocument/2006/relationships/tags" Target="../tags/tag445.xml"/><Relationship Id="rId1" Type="http://schemas.openxmlformats.org/officeDocument/2006/relationships/tags" Target="../tags/tag436.xml"/></Relationships>
</file>

<file path=ppt/slides/_rels/slide43.xml.rels><?xml version="1.0" encoding="UTF-8" standalone="yes"?>
<Relationships xmlns="http://schemas.openxmlformats.org/package/2006/relationships"><Relationship Id="rId9" Type="http://schemas.openxmlformats.org/officeDocument/2006/relationships/tags" Target="../tags/tag455.xml"/><Relationship Id="rId8" Type="http://schemas.openxmlformats.org/officeDocument/2006/relationships/tags" Target="../tags/tag454.xml"/><Relationship Id="rId7" Type="http://schemas.openxmlformats.org/officeDocument/2006/relationships/tags" Target="../tags/tag453.xml"/><Relationship Id="rId6" Type="http://schemas.openxmlformats.org/officeDocument/2006/relationships/tags" Target="../tags/tag452.xml"/><Relationship Id="rId5" Type="http://schemas.openxmlformats.org/officeDocument/2006/relationships/tags" Target="../tags/tag451.xml"/><Relationship Id="rId4" Type="http://schemas.openxmlformats.org/officeDocument/2006/relationships/tags" Target="../tags/tag450.xml"/><Relationship Id="rId3" Type="http://schemas.openxmlformats.org/officeDocument/2006/relationships/tags" Target="../tags/tag449.xml"/><Relationship Id="rId2" Type="http://schemas.openxmlformats.org/officeDocument/2006/relationships/tags" Target="../tags/tag448.xml"/><Relationship Id="rId12" Type="http://schemas.openxmlformats.org/officeDocument/2006/relationships/slideLayout" Target="../slideLayouts/slideLayout12.xml"/><Relationship Id="rId11" Type="http://schemas.openxmlformats.org/officeDocument/2006/relationships/tags" Target="../tags/tag457.xml"/><Relationship Id="rId10" Type="http://schemas.openxmlformats.org/officeDocument/2006/relationships/tags" Target="../tags/tag456.xml"/><Relationship Id="rId1" Type="http://schemas.openxmlformats.org/officeDocument/2006/relationships/tags" Target="../tags/tag447.xml"/></Relationships>
</file>

<file path=ppt/slides/_rels/slide44.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image" Target="../media/image6.png"/><Relationship Id="rId2" Type="http://schemas.openxmlformats.org/officeDocument/2006/relationships/tags" Target="../tags/tag459.xml"/><Relationship Id="rId1" Type="http://schemas.openxmlformats.org/officeDocument/2006/relationships/tags" Target="../tags/tag458.xml"/></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460.xml"/></Relationships>
</file>

<file path=ppt/slides/_rels/slide46.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462.xml"/><Relationship Id="rId1" Type="http://schemas.openxmlformats.org/officeDocument/2006/relationships/tags" Target="../tags/tag461.xml"/></Relationships>
</file>

<file path=ppt/slides/_rels/slide5.xml.rels><?xml version="1.0" encoding="UTF-8" standalone="yes"?>
<Relationships xmlns="http://schemas.openxmlformats.org/package/2006/relationships"><Relationship Id="rId9" Type="http://schemas.openxmlformats.org/officeDocument/2006/relationships/tags" Target="../tags/tag27.xml"/><Relationship Id="rId8" Type="http://schemas.openxmlformats.org/officeDocument/2006/relationships/tags" Target="../tags/tag26.xml"/><Relationship Id="rId7" Type="http://schemas.openxmlformats.org/officeDocument/2006/relationships/tags" Target="../tags/tag25.xml"/><Relationship Id="rId6" Type="http://schemas.openxmlformats.org/officeDocument/2006/relationships/tags" Target="../tags/tag24.xml"/><Relationship Id="rId5" Type="http://schemas.openxmlformats.org/officeDocument/2006/relationships/tags" Target="../tags/tag23.xml"/><Relationship Id="rId4" Type="http://schemas.openxmlformats.org/officeDocument/2006/relationships/tags" Target="../tags/tag22.xml"/><Relationship Id="rId3" Type="http://schemas.openxmlformats.org/officeDocument/2006/relationships/tags" Target="../tags/tag21.xml"/><Relationship Id="rId20" Type="http://schemas.openxmlformats.org/officeDocument/2006/relationships/slideLayout" Target="../slideLayouts/slideLayout12.xml"/><Relationship Id="rId2" Type="http://schemas.openxmlformats.org/officeDocument/2006/relationships/tags" Target="../tags/tag20.xml"/><Relationship Id="rId19" Type="http://schemas.openxmlformats.org/officeDocument/2006/relationships/tags" Target="../tags/tag37.xml"/><Relationship Id="rId18" Type="http://schemas.openxmlformats.org/officeDocument/2006/relationships/tags" Target="../tags/tag36.xml"/><Relationship Id="rId17" Type="http://schemas.openxmlformats.org/officeDocument/2006/relationships/tags" Target="../tags/tag35.xml"/><Relationship Id="rId16" Type="http://schemas.openxmlformats.org/officeDocument/2006/relationships/tags" Target="../tags/tag34.xml"/><Relationship Id="rId15" Type="http://schemas.openxmlformats.org/officeDocument/2006/relationships/tags" Target="../tags/tag33.xml"/><Relationship Id="rId14" Type="http://schemas.openxmlformats.org/officeDocument/2006/relationships/tags" Target="../tags/tag32.xml"/><Relationship Id="rId13" Type="http://schemas.openxmlformats.org/officeDocument/2006/relationships/tags" Target="../tags/tag31.xml"/><Relationship Id="rId12" Type="http://schemas.openxmlformats.org/officeDocument/2006/relationships/tags" Target="../tags/tag30.xml"/><Relationship Id="rId11" Type="http://schemas.openxmlformats.org/officeDocument/2006/relationships/tags" Target="../tags/tag29.xml"/><Relationship Id="rId10" Type="http://schemas.openxmlformats.org/officeDocument/2006/relationships/tags" Target="../tags/tag28.xml"/><Relationship Id="rId1" Type="http://schemas.openxmlformats.org/officeDocument/2006/relationships/tags" Target="../tags/tag19.xml"/></Relationships>
</file>

<file path=ppt/slides/_rels/slide6.xml.rels><?xml version="1.0" encoding="UTF-8" standalone="yes"?>
<Relationships xmlns="http://schemas.openxmlformats.org/package/2006/relationships"><Relationship Id="rId9" Type="http://schemas.openxmlformats.org/officeDocument/2006/relationships/tags" Target="../tags/tag46.xml"/><Relationship Id="rId8" Type="http://schemas.openxmlformats.org/officeDocument/2006/relationships/tags" Target="../tags/tag45.xml"/><Relationship Id="rId7" Type="http://schemas.openxmlformats.org/officeDocument/2006/relationships/tags" Target="../tags/tag44.xml"/><Relationship Id="rId6" Type="http://schemas.openxmlformats.org/officeDocument/2006/relationships/tags" Target="../tags/tag43.xml"/><Relationship Id="rId5" Type="http://schemas.openxmlformats.org/officeDocument/2006/relationships/tags" Target="../tags/tag42.xml"/><Relationship Id="rId4" Type="http://schemas.openxmlformats.org/officeDocument/2006/relationships/tags" Target="../tags/tag41.xml"/><Relationship Id="rId3" Type="http://schemas.openxmlformats.org/officeDocument/2006/relationships/tags" Target="../tags/tag40.xml"/><Relationship Id="rId23" Type="http://schemas.openxmlformats.org/officeDocument/2006/relationships/slideLayout" Target="../slideLayouts/slideLayout12.xml"/><Relationship Id="rId22" Type="http://schemas.openxmlformats.org/officeDocument/2006/relationships/tags" Target="../tags/tag59.xml"/><Relationship Id="rId21" Type="http://schemas.openxmlformats.org/officeDocument/2006/relationships/tags" Target="../tags/tag58.xml"/><Relationship Id="rId20" Type="http://schemas.openxmlformats.org/officeDocument/2006/relationships/tags" Target="../tags/tag57.xml"/><Relationship Id="rId2" Type="http://schemas.openxmlformats.org/officeDocument/2006/relationships/tags" Target="../tags/tag39.xml"/><Relationship Id="rId19" Type="http://schemas.openxmlformats.org/officeDocument/2006/relationships/tags" Target="../tags/tag56.xml"/><Relationship Id="rId18" Type="http://schemas.openxmlformats.org/officeDocument/2006/relationships/tags" Target="../tags/tag55.xml"/><Relationship Id="rId17" Type="http://schemas.openxmlformats.org/officeDocument/2006/relationships/tags" Target="../tags/tag54.xml"/><Relationship Id="rId16" Type="http://schemas.openxmlformats.org/officeDocument/2006/relationships/tags" Target="../tags/tag53.xml"/><Relationship Id="rId15" Type="http://schemas.openxmlformats.org/officeDocument/2006/relationships/tags" Target="../tags/tag52.xml"/><Relationship Id="rId14" Type="http://schemas.openxmlformats.org/officeDocument/2006/relationships/tags" Target="../tags/tag51.xml"/><Relationship Id="rId13" Type="http://schemas.openxmlformats.org/officeDocument/2006/relationships/tags" Target="../tags/tag50.xml"/><Relationship Id="rId12" Type="http://schemas.openxmlformats.org/officeDocument/2006/relationships/tags" Target="../tags/tag49.xml"/><Relationship Id="rId11" Type="http://schemas.openxmlformats.org/officeDocument/2006/relationships/tags" Target="../tags/tag48.xml"/><Relationship Id="rId10" Type="http://schemas.openxmlformats.org/officeDocument/2006/relationships/tags" Target="../tags/tag47.xml"/><Relationship Id="rId1" Type="http://schemas.openxmlformats.org/officeDocument/2006/relationships/tags" Target="../tags/tag38.xml"/></Relationships>
</file>

<file path=ppt/slides/_rels/slide7.xml.rels><?xml version="1.0" encoding="UTF-8" standalone="yes"?>
<Relationships xmlns="http://schemas.openxmlformats.org/package/2006/relationships"><Relationship Id="rId9" Type="http://schemas.openxmlformats.org/officeDocument/2006/relationships/tags" Target="../tags/tag68.xml"/><Relationship Id="rId8" Type="http://schemas.openxmlformats.org/officeDocument/2006/relationships/tags" Target="../tags/tag67.xml"/><Relationship Id="rId7" Type="http://schemas.openxmlformats.org/officeDocument/2006/relationships/tags" Target="../tags/tag66.xml"/><Relationship Id="rId6" Type="http://schemas.openxmlformats.org/officeDocument/2006/relationships/tags" Target="../tags/tag65.xml"/><Relationship Id="rId5" Type="http://schemas.openxmlformats.org/officeDocument/2006/relationships/tags" Target="../tags/tag64.xml"/><Relationship Id="rId4" Type="http://schemas.openxmlformats.org/officeDocument/2006/relationships/tags" Target="../tags/tag63.xml"/><Relationship Id="rId3" Type="http://schemas.openxmlformats.org/officeDocument/2006/relationships/tags" Target="../tags/tag62.xml"/><Relationship Id="rId2" Type="http://schemas.openxmlformats.org/officeDocument/2006/relationships/tags" Target="../tags/tag61.xml"/><Relationship Id="rId12" Type="http://schemas.openxmlformats.org/officeDocument/2006/relationships/slideLayout" Target="../slideLayouts/slideLayout12.xml"/><Relationship Id="rId11" Type="http://schemas.openxmlformats.org/officeDocument/2006/relationships/tags" Target="../tags/tag70.xml"/><Relationship Id="rId10" Type="http://schemas.openxmlformats.org/officeDocument/2006/relationships/tags" Target="../tags/tag69.xml"/><Relationship Id="rId1" Type="http://schemas.openxmlformats.org/officeDocument/2006/relationships/tags" Target="../tags/tag60.xml"/></Relationships>
</file>

<file path=ppt/slides/_rels/slide8.xml.rels><?xml version="1.0" encoding="UTF-8" standalone="yes"?>
<Relationships xmlns="http://schemas.openxmlformats.org/package/2006/relationships"><Relationship Id="rId7" Type="http://schemas.openxmlformats.org/officeDocument/2006/relationships/slideLayout" Target="../slideLayouts/slideLayout12.xml"/><Relationship Id="rId6" Type="http://schemas.openxmlformats.org/officeDocument/2006/relationships/tags" Target="../tags/tag76.xml"/><Relationship Id="rId5" Type="http://schemas.openxmlformats.org/officeDocument/2006/relationships/tags" Target="../tags/tag75.xml"/><Relationship Id="rId4" Type="http://schemas.openxmlformats.org/officeDocument/2006/relationships/tags" Target="../tags/tag74.xml"/><Relationship Id="rId3" Type="http://schemas.openxmlformats.org/officeDocument/2006/relationships/tags" Target="../tags/tag73.xml"/><Relationship Id="rId2" Type="http://schemas.openxmlformats.org/officeDocument/2006/relationships/tags" Target="../tags/tag72.xml"/><Relationship Id="rId1" Type="http://schemas.openxmlformats.org/officeDocument/2006/relationships/tags" Target="../tags/tag71.xml"/></Relationships>
</file>

<file path=ppt/slides/_rels/slide9.xml.rels><?xml version="1.0" encoding="UTF-8" standalone="yes"?>
<Relationships xmlns="http://schemas.openxmlformats.org/package/2006/relationships"><Relationship Id="rId9" Type="http://schemas.openxmlformats.org/officeDocument/2006/relationships/tags" Target="../tags/tag85.xml"/><Relationship Id="rId8" Type="http://schemas.openxmlformats.org/officeDocument/2006/relationships/tags" Target="../tags/tag84.xml"/><Relationship Id="rId7" Type="http://schemas.openxmlformats.org/officeDocument/2006/relationships/tags" Target="../tags/tag83.xml"/><Relationship Id="rId6" Type="http://schemas.openxmlformats.org/officeDocument/2006/relationships/tags" Target="../tags/tag82.xml"/><Relationship Id="rId5" Type="http://schemas.openxmlformats.org/officeDocument/2006/relationships/tags" Target="../tags/tag81.xml"/><Relationship Id="rId4" Type="http://schemas.openxmlformats.org/officeDocument/2006/relationships/tags" Target="../tags/tag80.xml"/><Relationship Id="rId3" Type="http://schemas.openxmlformats.org/officeDocument/2006/relationships/tags" Target="../tags/tag79.xml"/><Relationship Id="rId2" Type="http://schemas.openxmlformats.org/officeDocument/2006/relationships/tags" Target="../tags/tag78.xml"/><Relationship Id="rId11" Type="http://schemas.openxmlformats.org/officeDocument/2006/relationships/slideLayout" Target="../slideLayouts/slideLayout12.xml"/><Relationship Id="rId10" Type="http://schemas.openxmlformats.org/officeDocument/2006/relationships/tags" Target="../tags/tag86.xml"/><Relationship Id="rId1" Type="http://schemas.openxmlformats.org/officeDocument/2006/relationships/tags" Target="../tags/tag7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074" name="Picture 2"/>
          <p:cNvPicPr>
            <a:picLocks noChangeAspect="1"/>
          </p:cNvPicPr>
          <p:nvPr/>
        </p:nvPicPr>
        <p:blipFill>
          <a:blip r:embed="rId1"/>
          <a:stretch>
            <a:fillRect/>
          </a:stretch>
        </p:blipFill>
        <p:spPr>
          <a:xfrm>
            <a:off x="0" y="0"/>
            <a:ext cx="12190730" cy="5358130"/>
          </a:xfrm>
          <a:prstGeom prst="rect">
            <a:avLst/>
          </a:prstGeom>
          <a:noFill/>
          <a:ln w="9525">
            <a:noFill/>
          </a:ln>
        </p:spPr>
      </p:pic>
      <p:sp>
        <p:nvSpPr>
          <p:cNvPr id="3075" name="矩形 6"/>
          <p:cNvSpPr/>
          <p:nvPr/>
        </p:nvSpPr>
        <p:spPr>
          <a:xfrm>
            <a:off x="0" y="4149725"/>
            <a:ext cx="12190730" cy="1207770"/>
          </a:xfrm>
          <a:prstGeom prst="rect">
            <a:avLst/>
          </a:prstGeom>
          <a:solidFill>
            <a:srgbClr val="36B2E6">
              <a:alpha val="69019"/>
            </a:srgbClr>
          </a:solidFill>
          <a:ln w="25400">
            <a:noFill/>
          </a:ln>
        </p:spPr>
        <p:txBody>
          <a:bodyPr anchor="ctr" anchorCtr="0"/>
          <a:p>
            <a:endParaRPr lang="zh-CN" altLang="zh-CN" dirty="0">
              <a:solidFill>
                <a:srgbClr val="FFFFFF"/>
              </a:solidFill>
              <a:latin typeface="Calibri" panose="020F0502020204030204" pitchFamily="34" charset="0"/>
              <a:ea typeface="Calibri" panose="020F0502020204030204" pitchFamily="34" charset="0"/>
              <a:sym typeface="Calibri" panose="020F0502020204030204" pitchFamily="34" charset="0"/>
            </a:endParaRPr>
          </a:p>
        </p:txBody>
      </p:sp>
      <p:sp>
        <p:nvSpPr>
          <p:cNvPr id="3076" name="TextBox 3"/>
          <p:cNvSpPr/>
          <p:nvPr/>
        </p:nvSpPr>
        <p:spPr>
          <a:xfrm>
            <a:off x="3790950" y="4200208"/>
            <a:ext cx="6050280" cy="1106805"/>
          </a:xfrm>
          <a:prstGeom prst="rect">
            <a:avLst/>
          </a:prstGeom>
          <a:noFill/>
          <a:ln w="9525">
            <a:noFill/>
          </a:ln>
        </p:spPr>
        <p:txBody>
          <a:bodyPr wrap="none">
            <a:spAutoFit/>
          </a:bodyPr>
          <a:p>
            <a:pPr algn="l"/>
            <a:r>
              <a:rPr lang="zh-CN" altLang="en-US" sz="6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著作权资产评估</a:t>
            </a:r>
            <a:endParaRPr lang="zh-CN" altLang="en-US" sz="6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78" name="TextBox 5"/>
          <p:cNvSpPr/>
          <p:nvPr/>
        </p:nvSpPr>
        <p:spPr>
          <a:xfrm>
            <a:off x="3830955" y="5540375"/>
            <a:ext cx="5224145" cy="1183640"/>
          </a:xfrm>
          <a:prstGeom prst="rect">
            <a:avLst/>
          </a:prstGeom>
          <a:noFill/>
          <a:ln w="9525">
            <a:noFill/>
          </a:ln>
        </p:spPr>
        <p:txBody>
          <a:bodyPr wrap="square">
            <a:noAutofit/>
          </a:bodyPr>
          <a:p>
            <a:r>
              <a:rPr lang="zh-CN" altLang="en-US" sz="2400" dirty="0">
                <a:solidFill>
                  <a:srgbClr val="F79646"/>
                </a:solidFill>
                <a:latin typeface="微软雅黑" panose="020B0503020204020204" pitchFamily="34" charset="-122"/>
                <a:ea typeface="微软雅黑" panose="020B0503020204020204" pitchFamily="34" charset="-122"/>
                <a:sym typeface="Tahoma" panose="020B0604030504040204" pitchFamily="34" charset="0"/>
              </a:rPr>
              <a:t>铜陵学院会计学院资产评估教研室</a:t>
            </a:r>
            <a:endParaRPr lang="zh-CN" altLang="en-US" sz="2400" dirty="0">
              <a:solidFill>
                <a:srgbClr val="F79646"/>
              </a:solidFill>
              <a:latin typeface="微软雅黑" panose="020B0503020204020204" pitchFamily="34" charset="-122"/>
              <a:ea typeface="微软雅黑" panose="020B0503020204020204" pitchFamily="34" charset="-122"/>
              <a:sym typeface="Tahoma" panose="020B0604030504040204" pitchFamily="34" charset="0"/>
            </a:endParaRPr>
          </a:p>
          <a:p>
            <a:endParaRPr lang="zh-CN" altLang="en-US" sz="1000" dirty="0">
              <a:solidFill>
                <a:srgbClr val="F79646"/>
              </a:solidFill>
              <a:latin typeface="微软雅黑" panose="020B0503020204020204" pitchFamily="34" charset="-122"/>
              <a:ea typeface="微软雅黑" panose="020B0503020204020204" pitchFamily="34" charset="-122"/>
              <a:sym typeface="Tahoma" panose="020B0604030504040204" pitchFamily="34" charset="0"/>
            </a:endParaRPr>
          </a:p>
          <a:p>
            <a:r>
              <a:rPr lang="zh-CN" altLang="en-US" sz="2400" dirty="0">
                <a:solidFill>
                  <a:srgbClr val="F79646"/>
                </a:solidFill>
                <a:latin typeface="微软雅黑" panose="020B0503020204020204" pitchFamily="34" charset="-122"/>
                <a:ea typeface="微软雅黑" panose="020B0503020204020204" pitchFamily="34" charset="-122"/>
                <a:sym typeface="Tahoma" panose="020B0604030504040204" pitchFamily="34" charset="0"/>
              </a:rPr>
              <a:t>主讲人：李振楠（注册资产评估</a:t>
            </a:r>
            <a:r>
              <a:rPr lang="zh-CN" altLang="en-US" sz="2400" dirty="0">
                <a:solidFill>
                  <a:srgbClr val="F79646"/>
                </a:solidFill>
                <a:latin typeface="微软雅黑" panose="020B0503020204020204" pitchFamily="34" charset="-122"/>
                <a:ea typeface="微软雅黑" panose="020B0503020204020204" pitchFamily="34" charset="-122"/>
                <a:sym typeface="Tahoma" panose="020B0604030504040204" pitchFamily="34" charset="0"/>
              </a:rPr>
              <a:t>师）</a:t>
            </a:r>
            <a:endParaRPr lang="zh-CN" altLang="en-US" sz="2400" dirty="0">
              <a:solidFill>
                <a:srgbClr val="F79646"/>
              </a:solidFill>
              <a:latin typeface="微软雅黑" panose="020B0503020204020204" pitchFamily="34" charset="-122"/>
              <a:ea typeface="微软雅黑" panose="020B0503020204020204" pitchFamily="34" charset="-122"/>
              <a:sym typeface="Tahoma" panose="020B0604030504040204" pitchFamily="34" charset="0"/>
            </a:endParaRPr>
          </a:p>
        </p:txBody>
      </p:sp>
      <p:sp>
        <p:nvSpPr>
          <p:cNvPr id="3079" name="直接连接符 6"/>
          <p:cNvSpPr/>
          <p:nvPr/>
        </p:nvSpPr>
        <p:spPr>
          <a:xfrm>
            <a:off x="3790633" y="5448935"/>
            <a:ext cx="5113337" cy="0"/>
          </a:xfrm>
          <a:prstGeom prst="line">
            <a:avLst/>
          </a:prstGeom>
          <a:ln w="9525" cap="flat" cmpd="sng">
            <a:solidFill>
              <a:srgbClr val="BFBFBF"/>
            </a:solidFill>
            <a:prstDash val="dash"/>
            <a:headEnd type="none" w="med" len="med"/>
            <a:tailEnd type="none" w="med" len="med"/>
          </a:ln>
        </p:spPr>
      </p:sp>
      <p:grpSp>
        <p:nvGrpSpPr>
          <p:cNvPr id="3080" name="Group 8"/>
          <p:cNvGrpSpPr/>
          <p:nvPr/>
        </p:nvGrpSpPr>
        <p:grpSpPr>
          <a:xfrm>
            <a:off x="8751888" y="4356100"/>
            <a:ext cx="512762" cy="355600"/>
            <a:chOff x="0" y="0"/>
            <a:chExt cx="511552" cy="355744"/>
          </a:xfrm>
        </p:grpSpPr>
        <p:sp>
          <p:nvSpPr>
            <p:cNvPr id="3082" name="二十四角星 11"/>
            <p:cNvSpPr/>
            <p:nvPr/>
          </p:nvSpPr>
          <p:spPr>
            <a:xfrm>
              <a:off x="806" y="0"/>
              <a:ext cx="355744" cy="355744"/>
            </a:xfrm>
            <a:prstGeom prst="star24">
              <a:avLst>
                <a:gd name="adj" fmla="val 34995"/>
              </a:avLst>
            </a:prstGeom>
            <a:solidFill>
              <a:srgbClr val="FFC000"/>
            </a:solidFill>
            <a:ln w="12700">
              <a:noFill/>
            </a:ln>
          </p:spPr>
          <p:txBody>
            <a:bodyPr anchor="ctr" anchorCtr="0">
              <a:spAutoFit/>
            </a:bodyPr>
            <a:p>
              <a:pPr algn="ctr"/>
              <a:endParaRPr lang="zh-CN" altLang="zh-CN" sz="1600" b="1" dirty="0">
                <a:solidFill>
                  <a:srgbClr val="FFFFFF"/>
                </a:solidFill>
                <a:latin typeface="Arial" panose="020B0604020202020204" pitchFamily="34" charset="0"/>
                <a:sym typeface="Lao UI" pitchFamily="34" charset="0"/>
              </a:endParaRPr>
            </a:p>
          </p:txBody>
        </p:sp>
        <p:sp>
          <p:nvSpPr>
            <p:cNvPr id="3083" name="TextBox 12"/>
            <p:cNvSpPr/>
            <p:nvPr/>
          </p:nvSpPr>
          <p:spPr>
            <a:xfrm rot="-1169604">
              <a:off x="0" y="30949"/>
              <a:ext cx="511552" cy="246221"/>
            </a:xfrm>
            <a:prstGeom prst="rect">
              <a:avLst/>
            </a:prstGeom>
            <a:noFill/>
            <a:ln w="9525">
              <a:noFill/>
            </a:ln>
          </p:spPr>
          <p:txBody>
            <a:bodyPr>
              <a:spAutoFit/>
            </a:bodyPr>
            <a:p>
              <a:r>
                <a:rPr lang="en-US" altLang="zh-CN" sz="1000" dirty="0">
                  <a:solidFill>
                    <a:srgbClr val="FFFFFF"/>
                  </a:solidFill>
                  <a:latin typeface="Calibri" panose="020F0502020204030204" pitchFamily="34" charset="0"/>
                  <a:cs typeface="Calibri" panose="020F0502020204030204" pitchFamily="34" charset="0"/>
                  <a:sym typeface="Calibri" panose="020F0502020204030204" pitchFamily="34" charset="0"/>
                </a:rPr>
                <a:t>V1</a:t>
              </a:r>
              <a:endParaRPr lang="zh-CN" altLang="en-US" dirty="0">
                <a:latin typeface="Arial" panose="020B0604020202020204" pitchFamily="34" charset="0"/>
              </a:endParaRPr>
            </a:p>
          </p:txBody>
        </p:sp>
      </p:grpSp>
      <p:sp>
        <p:nvSpPr>
          <p:cNvPr id="3081" name="TextBox 16"/>
          <p:cNvSpPr/>
          <p:nvPr/>
        </p:nvSpPr>
        <p:spPr>
          <a:xfrm>
            <a:off x="10918825" y="5707063"/>
            <a:ext cx="896938" cy="369887"/>
          </a:xfrm>
          <a:prstGeom prst="rect">
            <a:avLst/>
          </a:prstGeom>
          <a:noFill/>
          <a:ln w="9525">
            <a:noFill/>
          </a:ln>
        </p:spPr>
        <p:txBody>
          <a:bodyPr>
            <a:spAutoFit/>
          </a:bodyPr>
          <a:p>
            <a:r>
              <a:rPr lang="en-US" altLang="zh-CN" dirty="0">
                <a:solidFill>
                  <a:srgbClr val="36B2E6"/>
                </a:solidFill>
                <a:latin typeface="Broadway" panose="04040905080B02020502" pitchFamily="82" charset="0"/>
                <a:ea typeface="楷体" panose="02010609060101010101" pitchFamily="49" charset="-122"/>
                <a:sym typeface="经典繁仿黑" pitchFamily="1" charset="-122"/>
              </a:rPr>
              <a:t>LOGO</a:t>
            </a:r>
            <a:endParaRPr lang="zh-CN" altLang="en-US" dirty="0">
              <a:latin typeface="Arial" panose="020B0604020202020204" pitchFamily="34" charset="0"/>
            </a:endParaRPr>
          </a:p>
        </p:txBody>
      </p:sp>
      <p:pic>
        <p:nvPicPr>
          <p:cNvPr id="10253" name="图片 4"/>
          <p:cNvPicPr>
            <a:picLocks noChangeAspect="1" noChangeArrowheads="1"/>
          </p:cNvPicPr>
          <p:nvPr>
            <p:custDataLst>
              <p:tags r:id="rId2"/>
            </p:custDataLst>
          </p:nvPr>
        </p:nvPicPr>
        <p:blipFill>
          <a:blip r:embed="rId3">
            <a:extLst>
              <a:ext uri="{28A0092B-C50C-407E-A947-70E740481C1C}">
                <a14:useLocalDpi xmlns:a14="http://schemas.microsoft.com/office/drawing/2010/main" val="0"/>
              </a:ext>
            </a:extLst>
          </a:blip>
          <a:srcRect/>
          <a:stretch>
            <a:fillRect/>
          </a:stretch>
        </p:blipFill>
        <p:spPr bwMode="auto">
          <a:xfrm>
            <a:off x="0" y="8890"/>
            <a:ext cx="1893570" cy="1591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push dir="u"/>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6" name="矩形 6"/>
          <p:cNvSpPr/>
          <p:nvPr/>
        </p:nvSpPr>
        <p:spPr>
          <a:xfrm>
            <a:off x="0" y="404813"/>
            <a:ext cx="12190413" cy="576262"/>
          </a:xfrm>
          <a:prstGeom prst="rect">
            <a:avLst/>
          </a:prstGeom>
          <a:solidFill>
            <a:srgbClr val="36B2E6">
              <a:alpha val="69019"/>
            </a:srgbClr>
          </a:solidFill>
          <a:ln w="25400">
            <a:noFill/>
          </a:ln>
        </p:spPr>
        <p:txBody>
          <a:bodyPr anchor="ctr" anchorCtr="0"/>
          <a:p>
            <a:endParaRPr lang="zh-CN" altLang="zh-CN" dirty="0">
              <a:solidFill>
                <a:srgbClr val="FFFFFF"/>
              </a:solidFill>
              <a:latin typeface="Calibri" panose="020F0502020204030204" pitchFamily="34" charset="0"/>
              <a:ea typeface="Calibri" panose="020F0502020204030204" pitchFamily="34" charset="0"/>
              <a:sym typeface="Calibri" panose="020F0502020204030204" pitchFamily="34" charset="0"/>
            </a:endParaRPr>
          </a:p>
        </p:txBody>
      </p:sp>
      <p:sp>
        <p:nvSpPr>
          <p:cNvPr id="6147" name="矩形 7"/>
          <p:cNvSpPr/>
          <p:nvPr/>
        </p:nvSpPr>
        <p:spPr>
          <a:xfrm>
            <a:off x="622300" y="0"/>
            <a:ext cx="2089150" cy="6858000"/>
          </a:xfrm>
          <a:prstGeom prst="rect">
            <a:avLst/>
          </a:prstGeom>
          <a:solidFill>
            <a:srgbClr val="36B2E6">
              <a:alpha val="69019"/>
            </a:srgbClr>
          </a:solidFill>
          <a:ln w="25400">
            <a:noFill/>
          </a:ln>
        </p:spPr>
        <p:txBody>
          <a:bodyPr anchor="ctr" anchorCtr="0"/>
          <a:p>
            <a:endParaRPr lang="zh-CN" altLang="zh-CN" dirty="0">
              <a:solidFill>
                <a:srgbClr val="FFFFFF"/>
              </a:solidFill>
              <a:latin typeface="Calibri" panose="020F0502020204030204" pitchFamily="34" charset="0"/>
              <a:ea typeface="Calibri" panose="020F0502020204030204" pitchFamily="34" charset="0"/>
              <a:sym typeface="Calibri" panose="020F0502020204030204" pitchFamily="34" charset="0"/>
            </a:endParaRPr>
          </a:p>
        </p:txBody>
      </p:sp>
      <p:sp>
        <p:nvSpPr>
          <p:cNvPr id="6148" name="TextBox 8"/>
          <p:cNvSpPr/>
          <p:nvPr/>
        </p:nvSpPr>
        <p:spPr>
          <a:xfrm>
            <a:off x="261938" y="476250"/>
            <a:ext cx="896937" cy="369888"/>
          </a:xfrm>
          <a:prstGeom prst="rect">
            <a:avLst/>
          </a:prstGeom>
          <a:noFill/>
          <a:ln w="9525">
            <a:noFill/>
          </a:ln>
        </p:spPr>
        <p:txBody>
          <a:bodyPr>
            <a:spAutoFit/>
          </a:bodyPr>
          <a:p>
            <a:r>
              <a:rPr lang="zh-CN" altLang="zh-CN" dirty="0">
                <a:solidFill>
                  <a:schemeClr val="bg1"/>
                </a:solidFill>
                <a:latin typeface="Broadway" panose="04040905080B02020502" pitchFamily="82" charset="0"/>
                <a:ea typeface="楷体" panose="02010609060101010101" pitchFamily="49" charset="-122"/>
                <a:sym typeface="经典繁仿黑" pitchFamily="1" charset="-122"/>
              </a:rPr>
              <a:t>LOGO</a:t>
            </a:r>
            <a:endParaRPr lang="zh-CN" altLang="zh-CN" dirty="0">
              <a:latin typeface="Arial" panose="020B0604020202020204" pitchFamily="34" charset="0"/>
            </a:endParaRPr>
          </a:p>
        </p:txBody>
      </p:sp>
      <p:sp>
        <p:nvSpPr>
          <p:cNvPr id="6149" name="直接连接符 9"/>
          <p:cNvSpPr/>
          <p:nvPr/>
        </p:nvSpPr>
        <p:spPr>
          <a:xfrm>
            <a:off x="1158875" y="530225"/>
            <a:ext cx="0" cy="261938"/>
          </a:xfrm>
          <a:prstGeom prst="line">
            <a:avLst/>
          </a:prstGeom>
          <a:ln w="9525" cap="flat" cmpd="sng">
            <a:solidFill>
              <a:srgbClr val="EAF1DD"/>
            </a:solidFill>
            <a:prstDash val="solid"/>
            <a:headEnd type="none" w="med" len="med"/>
            <a:tailEnd type="none" w="med" len="med"/>
          </a:ln>
        </p:spPr>
      </p:sp>
      <p:sp>
        <p:nvSpPr>
          <p:cNvPr id="6150" name="TextBox 10"/>
          <p:cNvSpPr/>
          <p:nvPr/>
        </p:nvSpPr>
        <p:spPr>
          <a:xfrm>
            <a:off x="1281113" y="508000"/>
            <a:ext cx="2984500" cy="338138"/>
          </a:xfrm>
          <a:prstGeom prst="rect">
            <a:avLst/>
          </a:prstGeom>
          <a:noFill/>
          <a:ln w="9525">
            <a:noFill/>
          </a:ln>
        </p:spPr>
        <p:txBody>
          <a:bodyPr>
            <a:spAutoFit/>
          </a:bodyPr>
          <a:p>
            <a:r>
              <a:rPr lang="zh-CN" altLang="en-US" sz="1600" dirty="0">
                <a:solidFill>
                  <a:schemeClr val="bg1"/>
                </a:solidFill>
                <a:latin typeface="微软雅黑" panose="020B0503020204020204" pitchFamily="34" charset="-122"/>
                <a:ea typeface="微软雅黑" panose="020B0503020204020204" pitchFamily="34" charset="-122"/>
                <a:sym typeface="宋体" panose="02010600030101010101" pitchFamily="2" charset="-122"/>
              </a:rPr>
              <a:t>正文</a:t>
            </a:r>
            <a:r>
              <a:rPr lang="zh-CN" altLang="en-US" sz="16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 </a:t>
            </a:r>
            <a:r>
              <a:rPr lang="zh-CN" altLang="zh-CN" sz="16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 </a:t>
            </a:r>
            <a:r>
              <a:rPr lang="zh-CN" altLang="en-US" sz="1600" dirty="0">
                <a:solidFill>
                  <a:schemeClr val="bg1"/>
                </a:solidFill>
                <a:latin typeface="微软雅黑" panose="020B0503020204020204" pitchFamily="34" charset="-122"/>
                <a:ea typeface="微软雅黑" panose="020B0503020204020204" pitchFamily="34" charset="-122"/>
                <a:sym typeface="宋体" panose="02010600030101010101" pitchFamily="2" charset="-122"/>
              </a:rPr>
              <a:t>第一章</a:t>
            </a:r>
            <a:endParaRPr lang="zh-CN" altLang="en-US" dirty="0">
              <a:latin typeface="Arial" panose="020B0604020202020204" pitchFamily="34" charset="0"/>
            </a:endParaRPr>
          </a:p>
        </p:txBody>
      </p:sp>
      <p:sp>
        <p:nvSpPr>
          <p:cNvPr id="6151" name="矩形 11"/>
          <p:cNvSpPr/>
          <p:nvPr/>
        </p:nvSpPr>
        <p:spPr>
          <a:xfrm>
            <a:off x="10847388" y="530225"/>
            <a:ext cx="1093787" cy="369888"/>
          </a:xfrm>
          <a:prstGeom prst="rect">
            <a:avLst/>
          </a:prstGeom>
          <a:noFill/>
          <a:ln w="9525">
            <a:noFill/>
          </a:ln>
        </p:spPr>
        <p:txBody>
          <a:bodyPr/>
          <a:p>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第</a:t>
            </a:r>
            <a:r>
              <a:rPr 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1</a:t>
            </a:r>
            <a:r>
              <a:rPr lang="en-US" altLang="zh-CN" sz="1600" dirty="0">
                <a:solidFill>
                  <a:schemeClr val="bg1"/>
                </a:solidFill>
                <a:latin typeface="Calibri" panose="020F0502020204030204" pitchFamily="34" charset="0"/>
                <a:sym typeface="宋体" panose="02010600030101010101" pitchFamily="2" charset="-122"/>
              </a:rPr>
              <a:t> </a:t>
            </a:r>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页</a:t>
            </a:r>
            <a:endParaRPr lang="zh-CN" altLang="en-US" dirty="0">
              <a:latin typeface="Arial" panose="020B0604020202020204" pitchFamily="34" charset="0"/>
            </a:endParaRPr>
          </a:p>
        </p:txBody>
      </p:sp>
      <p:sp>
        <p:nvSpPr>
          <p:cNvPr id="6153" name="TextBox 14"/>
          <p:cNvSpPr/>
          <p:nvPr/>
        </p:nvSpPr>
        <p:spPr>
          <a:xfrm>
            <a:off x="1684338" y="1082675"/>
            <a:ext cx="954087" cy="922338"/>
          </a:xfrm>
          <a:prstGeom prst="rect">
            <a:avLst/>
          </a:prstGeom>
          <a:noFill/>
          <a:ln w="9525">
            <a:noFill/>
          </a:ln>
        </p:spPr>
        <p:txBody>
          <a:bodyPr wrap="none">
            <a:spAutoFit/>
          </a:bodyPr>
          <a:p>
            <a:r>
              <a:rPr lang="zh-CN" altLang="zh-CN" dirty="0">
                <a:solidFill>
                  <a:schemeClr val="bg1"/>
                </a:solidFill>
                <a:latin typeface="Calibri" panose="020F0502020204030204" pitchFamily="34" charset="0"/>
                <a:cs typeface="Calibri" panose="020F0502020204030204" pitchFamily="34" charset="0"/>
                <a:sym typeface="Calibri" panose="020F0502020204030204" pitchFamily="34" charset="0"/>
              </a:rPr>
              <a:t>01</a:t>
            </a:r>
            <a:endParaRPr lang="zh-CN" altLang="zh-CN" dirty="0">
              <a:latin typeface="Arial" panose="020B0604020202020204" pitchFamily="34" charset="0"/>
            </a:endParaRPr>
          </a:p>
        </p:txBody>
      </p:sp>
      <p:sp>
        <p:nvSpPr>
          <p:cNvPr id="6154" name="直接连接符 16"/>
          <p:cNvSpPr/>
          <p:nvPr/>
        </p:nvSpPr>
        <p:spPr>
          <a:xfrm>
            <a:off x="1630363" y="2152650"/>
            <a:ext cx="1587" cy="4371975"/>
          </a:xfrm>
          <a:prstGeom prst="line">
            <a:avLst/>
          </a:prstGeom>
          <a:ln w="9525" cap="flat" cmpd="sng">
            <a:solidFill>
              <a:srgbClr val="F2F2F2"/>
            </a:solidFill>
            <a:prstDash val="solid"/>
            <a:headEnd type="none" w="med" len="med"/>
            <a:tailEnd type="none" w="med" len="med"/>
          </a:ln>
        </p:spPr>
      </p:sp>
      <p:sp>
        <p:nvSpPr>
          <p:cNvPr id="6155" name="矩形 17"/>
          <p:cNvSpPr/>
          <p:nvPr/>
        </p:nvSpPr>
        <p:spPr>
          <a:xfrm>
            <a:off x="1630363" y="6165850"/>
            <a:ext cx="792162" cy="358775"/>
          </a:xfrm>
          <a:prstGeom prst="rect">
            <a:avLst/>
          </a:prstGeom>
          <a:solidFill>
            <a:srgbClr val="FFFFFF">
              <a:alpha val="65097"/>
            </a:srgbClr>
          </a:solidFill>
          <a:ln w="25400">
            <a:noFill/>
          </a:ln>
        </p:spPr>
        <p:txBody>
          <a:bodyPr anchor="ctr" anchorCtr="0"/>
          <a:p>
            <a:r>
              <a:rPr lang="zh-CN" altLang="en-US" sz="1400" dirty="0">
                <a:solidFill>
                  <a:srgbClr val="36B2E6"/>
                </a:solidFill>
                <a:latin typeface="微软雅黑" panose="020B0503020204020204" pitchFamily="34" charset="-122"/>
                <a:ea typeface="微软雅黑" panose="020B0503020204020204" pitchFamily="34" charset="-122"/>
                <a:sym typeface="微软雅黑" panose="020B0503020204020204" pitchFamily="34" charset="-122"/>
              </a:rPr>
              <a:t>第一节</a:t>
            </a:r>
            <a:endParaRPr lang="zh-CN" altLang="en-US" dirty="0">
              <a:latin typeface="Arial" panose="020B0604020202020204" pitchFamily="34" charset="0"/>
            </a:endParaRPr>
          </a:p>
        </p:txBody>
      </p:sp>
      <p:sp>
        <p:nvSpPr>
          <p:cNvPr id="9" name="文本框 8"/>
          <p:cNvSpPr txBox="1"/>
          <p:nvPr/>
        </p:nvSpPr>
        <p:spPr>
          <a:xfrm>
            <a:off x="-1645285" y="2816860"/>
            <a:ext cx="4063365" cy="368300"/>
          </a:xfrm>
          <a:prstGeom prst="rect">
            <a:avLst/>
          </a:prstGeom>
          <a:noFill/>
        </p:spPr>
        <p:txBody>
          <a:bodyPr wrap="square" rtlCol="0">
            <a:spAutoFit/>
          </a:bodyPr>
          <a:p>
            <a:endParaRPr lang="zh-CN" altLang="en-US"/>
          </a:p>
        </p:txBody>
      </p:sp>
      <p:sp>
        <p:nvSpPr>
          <p:cNvPr id="2" name="TextBox 10"/>
          <p:cNvSpPr/>
          <p:nvPr>
            <p:custDataLst>
              <p:tags r:id="rId1"/>
            </p:custDataLst>
          </p:nvPr>
        </p:nvSpPr>
        <p:spPr>
          <a:xfrm>
            <a:off x="874713" y="2562068"/>
            <a:ext cx="649287" cy="2676525"/>
          </a:xfrm>
          <a:prstGeom prst="rect">
            <a:avLst/>
          </a:prstGeom>
          <a:noFill/>
          <a:ln w="9525">
            <a:noFill/>
          </a:ln>
        </p:spPr>
        <p:txBody>
          <a:bodyPr lIns="144000" rIns="72000" anchor="ctr" anchorCtr="0">
            <a:spAutoFit/>
          </a:bodyPr>
          <a:p>
            <a:r>
              <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著作权的权属</a:t>
            </a:r>
            <a:endPar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TextBox 10"/>
          <p:cNvSpPr/>
          <p:nvPr>
            <p:custDataLst>
              <p:tags r:id="rId2"/>
            </p:custDataLst>
          </p:nvPr>
        </p:nvSpPr>
        <p:spPr>
          <a:xfrm>
            <a:off x="1810703" y="1676243"/>
            <a:ext cx="649287" cy="4399915"/>
          </a:xfrm>
          <a:prstGeom prst="rect">
            <a:avLst/>
          </a:prstGeom>
          <a:noFill/>
          <a:ln w="9525">
            <a:noFill/>
          </a:ln>
        </p:spPr>
        <p:txBody>
          <a:bodyPr lIns="144000" rIns="72000" anchor="ctr" anchorCtr="0">
            <a:spAutoFit/>
          </a:bodyPr>
          <a:p>
            <a:r>
              <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职务作品的著作权归属</a:t>
            </a:r>
            <a:endPar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TextBox 5"/>
          <p:cNvSpPr txBox="1"/>
          <p:nvPr>
            <p:custDataLst>
              <p:tags r:id="rId3"/>
            </p:custDataLst>
          </p:nvPr>
        </p:nvSpPr>
        <p:spPr>
          <a:xfrm>
            <a:off x="3054102" y="792170"/>
            <a:ext cx="993354" cy="2215991"/>
          </a:xfrm>
          <a:prstGeom prst="rect">
            <a:avLst/>
          </a:prstGeom>
          <a:noFill/>
        </p:spPr>
        <p:txBody>
          <a:bodyPr wrap="square" rtlCol="0">
            <a:spAutoFit/>
          </a:bodyPr>
          <a:lstStyle>
            <a:defPPr>
              <a:defRPr lang="zh-CN"/>
            </a:defPPr>
            <a:lvl1pPr algn="ctr">
              <a:defRPr b="1">
                <a:solidFill>
                  <a:srgbClr val="0070C0"/>
                </a:solidFill>
                <a:latin typeface="微软雅黑" panose="020B0503020204020204" pitchFamily="34" charset="-122"/>
                <a:ea typeface="微软雅黑" panose="020B0503020204020204" pitchFamily="34" charset="-122"/>
              </a:defRPr>
            </a:lvl1pPr>
          </a:lstStyle>
          <a:p>
            <a:r>
              <a:rPr lang="en-US" altLang="zh-CN" sz="13800" dirty="0" smtClean="0">
                <a:solidFill>
                  <a:srgbClr val="00B0F0"/>
                </a:solidFill>
                <a:effectLst>
                  <a:outerShdw blurRad="60007" dist="200025" dir="15000000" sy="30000" kx="-1800000" algn="bl" rotWithShape="0">
                    <a:prstClr val="black">
                      <a:alpha val="32000"/>
                    </a:prstClr>
                  </a:outerShdw>
                </a:effectLst>
                <a:latin typeface="MS PMincho" pitchFamily="18" charset="-128"/>
                <a:ea typeface="MS PMincho" pitchFamily="18" charset="-128"/>
              </a:rPr>
              <a:t>1</a:t>
            </a:r>
            <a:endParaRPr lang="zh-CN" altLang="en-US" sz="13800" dirty="0">
              <a:solidFill>
                <a:srgbClr val="00B0F0"/>
              </a:solidFill>
              <a:effectLst>
                <a:outerShdw blurRad="60007" dist="200025" dir="15000000" sy="30000" kx="-1800000" algn="bl" rotWithShape="0">
                  <a:prstClr val="black">
                    <a:alpha val="32000"/>
                  </a:prstClr>
                </a:outerShdw>
              </a:effectLst>
              <a:latin typeface="MS PMincho" pitchFamily="18" charset="-128"/>
              <a:ea typeface="MS PMincho" pitchFamily="18" charset="-128"/>
            </a:endParaRPr>
          </a:p>
        </p:txBody>
      </p:sp>
      <p:sp>
        <p:nvSpPr>
          <p:cNvPr id="13" name="TextBox 12"/>
          <p:cNvSpPr txBox="1"/>
          <p:nvPr>
            <p:custDataLst>
              <p:tags r:id="rId4"/>
            </p:custDataLst>
          </p:nvPr>
        </p:nvSpPr>
        <p:spPr>
          <a:xfrm>
            <a:off x="3008891" y="2652955"/>
            <a:ext cx="903851" cy="2215991"/>
          </a:xfrm>
          <a:prstGeom prst="rect">
            <a:avLst/>
          </a:prstGeom>
          <a:noFill/>
        </p:spPr>
        <p:txBody>
          <a:bodyPr wrap="square" rtlCol="0">
            <a:spAutoFit/>
          </a:bodyPr>
          <a:lstStyle>
            <a:defPPr>
              <a:defRPr lang="zh-CN"/>
            </a:defPPr>
            <a:lvl1pPr algn="ctr">
              <a:defRPr b="1">
                <a:solidFill>
                  <a:srgbClr val="0070C0"/>
                </a:solidFill>
                <a:latin typeface="微软雅黑" panose="020B0503020204020204" pitchFamily="34" charset="-122"/>
                <a:ea typeface="微软雅黑" panose="020B0503020204020204" pitchFamily="34" charset="-122"/>
              </a:defRPr>
            </a:lvl1pPr>
          </a:lstStyle>
          <a:p>
            <a:r>
              <a:rPr lang="en-US" altLang="zh-CN" sz="13800" dirty="0" smtClean="0">
                <a:solidFill>
                  <a:srgbClr val="A8E43C"/>
                </a:solidFill>
                <a:effectLst>
                  <a:outerShdw blurRad="60007" dist="200025" dir="15000000" sy="30000" kx="-1800000" algn="bl" rotWithShape="0">
                    <a:prstClr val="black">
                      <a:alpha val="32000"/>
                    </a:prstClr>
                  </a:outerShdw>
                </a:effectLst>
                <a:latin typeface="MS PMincho" pitchFamily="18" charset="-128"/>
                <a:ea typeface="MS PMincho" pitchFamily="18" charset="-128"/>
              </a:rPr>
              <a:t>2</a:t>
            </a:r>
            <a:endParaRPr lang="zh-CN" altLang="en-US" sz="13800" dirty="0">
              <a:solidFill>
                <a:srgbClr val="A8E43C"/>
              </a:solidFill>
              <a:effectLst>
                <a:outerShdw blurRad="60007" dist="200025" dir="15000000" sy="30000" kx="-1800000" algn="bl" rotWithShape="0">
                  <a:prstClr val="black">
                    <a:alpha val="32000"/>
                  </a:prstClr>
                </a:outerShdw>
              </a:effectLst>
              <a:latin typeface="MS PMincho" pitchFamily="18" charset="-128"/>
              <a:ea typeface="MS PMincho" pitchFamily="18" charset="-128"/>
            </a:endParaRPr>
          </a:p>
        </p:txBody>
      </p:sp>
      <p:sp>
        <p:nvSpPr>
          <p:cNvPr id="10" name="矩形 9"/>
          <p:cNvSpPr/>
          <p:nvPr>
            <p:custDataLst>
              <p:tags r:id="rId5"/>
            </p:custDataLst>
          </p:nvPr>
        </p:nvSpPr>
        <p:spPr>
          <a:xfrm>
            <a:off x="3862705" y="1183005"/>
            <a:ext cx="7720330" cy="1436370"/>
          </a:xfrm>
          <a:custGeom>
            <a:avLst/>
            <a:gdLst/>
            <a:ahLst/>
            <a:cxnLst/>
            <a:rect l="l" t="t" r="r" b="b"/>
            <a:pathLst>
              <a:path w="5688632" h="1180003">
                <a:moveTo>
                  <a:pt x="0" y="0"/>
                </a:moveTo>
                <a:lnTo>
                  <a:pt x="5688632" y="0"/>
                </a:lnTo>
                <a:lnTo>
                  <a:pt x="5688632" y="1180003"/>
                </a:lnTo>
                <a:lnTo>
                  <a:pt x="0" y="1180003"/>
                </a:lnTo>
                <a:lnTo>
                  <a:pt x="0" y="1022049"/>
                </a:lnTo>
                <a:lnTo>
                  <a:pt x="5505272" y="1022049"/>
                </a:lnTo>
                <a:lnTo>
                  <a:pt x="5505272" y="157953"/>
                </a:lnTo>
                <a:lnTo>
                  <a:pt x="0" y="157953"/>
                </a:lnTo>
                <a:close/>
              </a:path>
            </a:pathLst>
          </a:custGeom>
          <a:gradFill>
            <a:gsLst>
              <a:gs pos="2000">
                <a:srgbClr val="335885"/>
              </a:gs>
              <a:gs pos="63000">
                <a:srgbClr val="00B0F0"/>
              </a:gs>
            </a:gsLst>
            <a:lin ang="10800000" scaled="1"/>
          </a:gradFill>
          <a:ln w="12700">
            <a:solidFill>
              <a:srgbClr val="00B0F0"/>
            </a:solidFill>
          </a:ln>
          <a:effectLst>
            <a:outerShdw blurRad="76200" dir="18900000" sy="23000" kx="-1200000" algn="bl" rotWithShape="0">
              <a:prstClr val="black">
                <a:alpha val="1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2" name="矩形 9"/>
          <p:cNvSpPr/>
          <p:nvPr>
            <p:custDataLst>
              <p:tags r:id="rId6"/>
            </p:custDataLst>
          </p:nvPr>
        </p:nvSpPr>
        <p:spPr>
          <a:xfrm>
            <a:off x="4503420" y="2948940"/>
            <a:ext cx="7099300" cy="1443990"/>
          </a:xfrm>
          <a:custGeom>
            <a:avLst/>
            <a:gdLst/>
            <a:ahLst/>
            <a:cxnLst/>
            <a:rect l="l" t="t" r="r" b="b"/>
            <a:pathLst>
              <a:path w="5688632" h="1180003">
                <a:moveTo>
                  <a:pt x="0" y="0"/>
                </a:moveTo>
                <a:lnTo>
                  <a:pt x="5688632" y="0"/>
                </a:lnTo>
                <a:lnTo>
                  <a:pt x="5688632" y="1180003"/>
                </a:lnTo>
                <a:lnTo>
                  <a:pt x="0" y="1180003"/>
                </a:lnTo>
                <a:lnTo>
                  <a:pt x="0" y="1022049"/>
                </a:lnTo>
                <a:lnTo>
                  <a:pt x="5505272" y="1022049"/>
                </a:lnTo>
                <a:lnTo>
                  <a:pt x="5505272" y="157953"/>
                </a:lnTo>
                <a:lnTo>
                  <a:pt x="0" y="157953"/>
                </a:lnTo>
                <a:close/>
              </a:path>
            </a:pathLst>
          </a:custGeom>
          <a:gradFill>
            <a:gsLst>
              <a:gs pos="2000">
                <a:srgbClr val="5BA127"/>
              </a:gs>
              <a:gs pos="63000">
                <a:srgbClr val="A8E43C"/>
              </a:gs>
            </a:gsLst>
            <a:lin ang="10800000" scaled="1"/>
          </a:gradFill>
          <a:ln w="12700">
            <a:solidFill>
              <a:srgbClr val="A8E43C"/>
            </a:solidFill>
          </a:ln>
          <a:effectLst>
            <a:outerShdw blurRad="76200" dir="18900000" sy="23000" kx="-1200000" algn="bl" rotWithShape="0">
              <a:prstClr val="black">
                <a:alpha val="1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5" name="矩形 9"/>
          <p:cNvSpPr/>
          <p:nvPr>
            <p:custDataLst>
              <p:tags r:id="rId7"/>
            </p:custDataLst>
          </p:nvPr>
        </p:nvSpPr>
        <p:spPr>
          <a:xfrm>
            <a:off x="4079240" y="4545330"/>
            <a:ext cx="7781290" cy="2275205"/>
          </a:xfrm>
          <a:custGeom>
            <a:avLst/>
            <a:gdLst/>
            <a:ahLst/>
            <a:cxnLst/>
            <a:rect l="l" t="t" r="r" b="b"/>
            <a:pathLst>
              <a:path w="5688632" h="1180003">
                <a:moveTo>
                  <a:pt x="0" y="0"/>
                </a:moveTo>
                <a:lnTo>
                  <a:pt x="5688632" y="0"/>
                </a:lnTo>
                <a:lnTo>
                  <a:pt x="5688632" y="1180003"/>
                </a:lnTo>
                <a:lnTo>
                  <a:pt x="0" y="1180003"/>
                </a:lnTo>
                <a:lnTo>
                  <a:pt x="0" y="1022049"/>
                </a:lnTo>
                <a:lnTo>
                  <a:pt x="5505272" y="1022049"/>
                </a:lnTo>
                <a:lnTo>
                  <a:pt x="5505272" y="157953"/>
                </a:lnTo>
                <a:lnTo>
                  <a:pt x="0" y="157953"/>
                </a:lnTo>
                <a:close/>
              </a:path>
            </a:pathLst>
          </a:custGeom>
          <a:gradFill>
            <a:gsLst>
              <a:gs pos="2000">
                <a:schemeClr val="accent6">
                  <a:lumMod val="75000"/>
                </a:schemeClr>
              </a:gs>
              <a:gs pos="63000">
                <a:srgbClr val="FFC000"/>
              </a:gs>
            </a:gsLst>
            <a:lin ang="10800000" scaled="1"/>
          </a:gradFill>
          <a:ln w="12700">
            <a:solidFill>
              <a:srgbClr val="FFC000"/>
            </a:solidFill>
          </a:ln>
          <a:effectLst>
            <a:outerShdw blurRad="76200" dir="18900000" sy="23000" kx="-1200000" algn="bl" rotWithShape="0">
              <a:prstClr val="black">
                <a:alpha val="1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6" name="TextBox 15"/>
          <p:cNvSpPr txBox="1"/>
          <p:nvPr>
            <p:custDataLst>
              <p:tags r:id="rId8"/>
            </p:custDataLst>
          </p:nvPr>
        </p:nvSpPr>
        <p:spPr>
          <a:xfrm>
            <a:off x="4043045" y="1429385"/>
            <a:ext cx="7767955" cy="1050290"/>
          </a:xfrm>
          <a:prstGeom prst="rect">
            <a:avLst/>
          </a:prstGeom>
          <a:noFill/>
        </p:spPr>
        <p:txBody>
          <a:bodyPr wrap="square" rtlCol="0">
            <a:spAutoFit/>
          </a:bodyPr>
          <a:lstStyle/>
          <a:p>
            <a:pPr>
              <a:lnSpc>
                <a:spcPct val="130000"/>
              </a:lnSpc>
            </a:pPr>
            <a:r>
              <a:rPr lang="zh-CN" altLang="en-US" sz="2400" dirty="0">
                <a:latin typeface="微软雅黑" panose="020B0503020204020204" pitchFamily="34" charset="-122"/>
                <a:ea typeface="微软雅黑" panose="020B0503020204020204" pitchFamily="34" charset="-122"/>
              </a:rPr>
              <a:t> 一般职务作品的著作权由作者享有，法人或者非法人组织享有在其业务范围内优先使用的权利，期限为 </a:t>
            </a:r>
            <a:r>
              <a:rPr lang="zh-CN" altLang="en-US" sz="2400" dirty="0">
                <a:solidFill>
                  <a:srgbClr val="FF0000"/>
                </a:solidFill>
                <a:latin typeface="微软雅黑" panose="020B0503020204020204" pitchFamily="34" charset="-122"/>
                <a:ea typeface="微软雅黑" panose="020B0503020204020204" pitchFamily="34" charset="-122"/>
              </a:rPr>
              <a:t>2 年</a:t>
            </a:r>
            <a:r>
              <a:rPr lang="zh-CN" altLang="en-US" sz="2400" dirty="0">
                <a:latin typeface="微软雅黑" panose="020B0503020204020204" pitchFamily="34" charset="-122"/>
                <a:ea typeface="微软雅黑" panose="020B0503020204020204" pitchFamily="34" charset="-122"/>
              </a:rPr>
              <a:t>。</a:t>
            </a:r>
            <a:endParaRPr lang="zh-CN" altLang="en-US" sz="2400" dirty="0">
              <a:latin typeface="微软雅黑" panose="020B0503020204020204" pitchFamily="34" charset="-122"/>
              <a:ea typeface="微软雅黑" panose="020B0503020204020204" pitchFamily="34" charset="-122"/>
            </a:endParaRPr>
          </a:p>
        </p:txBody>
      </p:sp>
      <p:sp>
        <p:nvSpPr>
          <p:cNvPr id="18" name="TextBox 17"/>
          <p:cNvSpPr txBox="1"/>
          <p:nvPr>
            <p:custDataLst>
              <p:tags r:id="rId9"/>
            </p:custDataLst>
          </p:nvPr>
        </p:nvSpPr>
        <p:spPr>
          <a:xfrm>
            <a:off x="4119880" y="3085465"/>
            <a:ext cx="7732395" cy="1379220"/>
          </a:xfrm>
          <a:prstGeom prst="rect">
            <a:avLst/>
          </a:prstGeom>
          <a:noFill/>
        </p:spPr>
        <p:txBody>
          <a:bodyPr wrap="square" rtlCol="0">
            <a:noAutofit/>
          </a:bodyPr>
          <a:lstStyle/>
          <a:p>
            <a:pPr>
              <a:lnSpc>
                <a:spcPct val="130000"/>
              </a:lnSpc>
            </a:pPr>
            <a:r>
              <a:rPr lang="zh-CN" altLang="en-US" sz="2400" dirty="0">
                <a:latin typeface="微软雅黑" panose="020B0503020204020204" pitchFamily="34" charset="-122"/>
                <a:ea typeface="微软雅黑" panose="020B0503020204020204" pitchFamily="34" charset="-122"/>
              </a:rPr>
              <a:t>单位的优先使用权是专有的，未经单位同意，作者不得许可第三人以与单位使用的相同方式使用该作品。</a:t>
            </a:r>
            <a:endParaRPr lang="zh-CN" altLang="en-US" sz="2400" dirty="0">
              <a:latin typeface="微软雅黑" panose="020B0503020204020204" pitchFamily="34" charset="-122"/>
              <a:ea typeface="微软雅黑" panose="020B0503020204020204" pitchFamily="34" charset="-122"/>
            </a:endParaRPr>
          </a:p>
        </p:txBody>
      </p:sp>
      <p:sp>
        <p:nvSpPr>
          <p:cNvPr id="20" name="TextBox 19"/>
          <p:cNvSpPr txBox="1"/>
          <p:nvPr>
            <p:custDataLst>
              <p:tags r:id="rId10"/>
            </p:custDataLst>
          </p:nvPr>
        </p:nvSpPr>
        <p:spPr>
          <a:xfrm>
            <a:off x="3935095" y="4617085"/>
            <a:ext cx="7740015" cy="2009775"/>
          </a:xfrm>
          <a:prstGeom prst="rect">
            <a:avLst/>
          </a:prstGeom>
          <a:noFill/>
        </p:spPr>
        <p:txBody>
          <a:bodyPr wrap="square" rtlCol="0">
            <a:spAutoFit/>
          </a:bodyPr>
          <a:lstStyle/>
          <a:p>
            <a:pPr>
              <a:lnSpc>
                <a:spcPct val="130000"/>
              </a:lnSpc>
            </a:pPr>
            <a:r>
              <a:rPr lang="zh-CN" altLang="en-US" sz="2400" dirty="0">
                <a:solidFill>
                  <a:schemeClr val="bg1">
                    <a:lumMod val="50000"/>
                  </a:schemeClr>
                </a:solidFill>
                <a:latin typeface="微软雅黑" panose="020B0503020204020204" pitchFamily="34" charset="-122"/>
                <a:ea typeface="微软雅黑" panose="020B0503020204020204" pitchFamily="34" charset="-122"/>
              </a:rPr>
              <a:t>在作品完成 2 年内，如单位在其业务范围内不使用，作者可以要求单位同意由第三人以与单位使用的相同方式使用，单位没有正当理由不得拒绝，所获报酬由作者与单位按</a:t>
            </a:r>
            <a:r>
              <a:rPr lang="zh-CN" altLang="en-US" sz="2400" dirty="0">
                <a:solidFill>
                  <a:srgbClr val="FF0000"/>
                </a:solidFill>
                <a:latin typeface="微软雅黑" panose="020B0503020204020204" pitchFamily="34" charset="-122"/>
                <a:ea typeface="微软雅黑" panose="020B0503020204020204" pitchFamily="34" charset="-122"/>
              </a:rPr>
              <a:t>约定比例</a:t>
            </a:r>
            <a:r>
              <a:rPr lang="zh-CN" altLang="en-US" sz="2400" dirty="0">
                <a:solidFill>
                  <a:schemeClr val="bg1">
                    <a:lumMod val="50000"/>
                  </a:schemeClr>
                </a:solidFill>
                <a:latin typeface="微软雅黑" panose="020B0503020204020204" pitchFamily="34" charset="-122"/>
                <a:ea typeface="微软雅黑" panose="020B0503020204020204" pitchFamily="34" charset="-122"/>
              </a:rPr>
              <a:t>分配。</a:t>
            </a:r>
            <a:endParaRPr lang="zh-CN" altLang="en-US" sz="2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4" name="TextBox 13"/>
          <p:cNvSpPr txBox="1"/>
          <p:nvPr>
            <p:custDataLst>
              <p:tags r:id="rId11"/>
            </p:custDataLst>
          </p:nvPr>
        </p:nvSpPr>
        <p:spPr>
          <a:xfrm>
            <a:off x="2962660" y="4545070"/>
            <a:ext cx="903851" cy="2215992"/>
          </a:xfrm>
          <a:prstGeom prst="rect">
            <a:avLst/>
          </a:prstGeom>
          <a:noFill/>
        </p:spPr>
        <p:txBody>
          <a:bodyPr wrap="square" rtlCol="0">
            <a:spAutoFit/>
          </a:bodyPr>
          <a:lstStyle>
            <a:defPPr>
              <a:defRPr lang="zh-CN"/>
            </a:defPPr>
            <a:lvl1pPr algn="ctr">
              <a:defRPr b="1">
                <a:solidFill>
                  <a:srgbClr val="0070C0"/>
                </a:solidFill>
                <a:latin typeface="微软雅黑" panose="020B0503020204020204" pitchFamily="34" charset="-122"/>
                <a:ea typeface="微软雅黑" panose="020B0503020204020204" pitchFamily="34" charset="-122"/>
              </a:defRPr>
            </a:lvl1pPr>
          </a:lstStyle>
          <a:p>
            <a:r>
              <a:rPr lang="en-US" altLang="zh-CN" sz="13800" dirty="0" smtClean="0">
                <a:solidFill>
                  <a:srgbClr val="FFC000"/>
                </a:solidFill>
                <a:effectLst>
                  <a:outerShdw blurRad="60007" dist="200025" dir="15000000" sy="30000" kx="-1800000" algn="bl" rotWithShape="0">
                    <a:prstClr val="black">
                      <a:alpha val="32000"/>
                    </a:prstClr>
                  </a:outerShdw>
                </a:effectLst>
                <a:latin typeface="MS PMincho" pitchFamily="18" charset="-128"/>
                <a:ea typeface="MS PMincho" pitchFamily="18" charset="-128"/>
              </a:rPr>
              <a:t>3</a:t>
            </a:r>
            <a:endParaRPr lang="zh-CN" altLang="en-US" sz="13800" dirty="0">
              <a:solidFill>
                <a:srgbClr val="FFC000"/>
              </a:solidFill>
              <a:effectLst>
                <a:outerShdw blurRad="60007" dist="200025" dir="15000000" sy="30000" kx="-1800000" algn="bl" rotWithShape="0">
                  <a:prstClr val="black">
                    <a:alpha val="32000"/>
                  </a:prstClr>
                </a:outerShdw>
              </a:effectLst>
              <a:latin typeface="MS PMincho" pitchFamily="18" charset="-128"/>
              <a:ea typeface="MS PMincho" pitchFamily="18" charset="-128"/>
            </a:endParaRPr>
          </a:p>
        </p:txBody>
      </p:sp>
    </p:spTree>
  </p:cSld>
  <p:clrMapOvr>
    <a:masterClrMapping/>
  </p:clrMapOvr>
  <p:transition spd="slow">
    <p:push dir="u"/>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6" name="矩形 6"/>
          <p:cNvSpPr/>
          <p:nvPr/>
        </p:nvSpPr>
        <p:spPr>
          <a:xfrm>
            <a:off x="0" y="404813"/>
            <a:ext cx="12190413" cy="576262"/>
          </a:xfrm>
          <a:prstGeom prst="rect">
            <a:avLst/>
          </a:prstGeom>
          <a:solidFill>
            <a:srgbClr val="36B2E6">
              <a:alpha val="69019"/>
            </a:srgbClr>
          </a:solidFill>
          <a:ln w="25400">
            <a:noFill/>
          </a:ln>
        </p:spPr>
        <p:txBody>
          <a:bodyPr anchor="ctr" anchorCtr="0"/>
          <a:p>
            <a:endParaRPr lang="zh-CN" altLang="zh-CN" dirty="0">
              <a:solidFill>
                <a:srgbClr val="FFFFFF"/>
              </a:solidFill>
              <a:latin typeface="Calibri" panose="020F0502020204030204" pitchFamily="34" charset="0"/>
              <a:ea typeface="Calibri" panose="020F0502020204030204" pitchFamily="34" charset="0"/>
              <a:sym typeface="Calibri" panose="020F0502020204030204" pitchFamily="34" charset="0"/>
            </a:endParaRPr>
          </a:p>
        </p:txBody>
      </p:sp>
      <p:sp>
        <p:nvSpPr>
          <p:cNvPr id="6147" name="矩形 7"/>
          <p:cNvSpPr/>
          <p:nvPr/>
        </p:nvSpPr>
        <p:spPr>
          <a:xfrm>
            <a:off x="622300" y="0"/>
            <a:ext cx="2089150" cy="6858000"/>
          </a:xfrm>
          <a:prstGeom prst="rect">
            <a:avLst/>
          </a:prstGeom>
          <a:solidFill>
            <a:srgbClr val="36B2E6">
              <a:alpha val="69019"/>
            </a:srgbClr>
          </a:solidFill>
          <a:ln w="25400">
            <a:noFill/>
          </a:ln>
        </p:spPr>
        <p:txBody>
          <a:bodyPr anchor="ctr" anchorCtr="0"/>
          <a:p>
            <a:endParaRPr lang="zh-CN" altLang="zh-CN" dirty="0">
              <a:solidFill>
                <a:srgbClr val="FFFFFF"/>
              </a:solidFill>
              <a:latin typeface="Calibri" panose="020F0502020204030204" pitchFamily="34" charset="0"/>
              <a:ea typeface="Calibri" panose="020F0502020204030204" pitchFamily="34" charset="0"/>
              <a:sym typeface="Calibri" panose="020F0502020204030204" pitchFamily="34" charset="0"/>
            </a:endParaRPr>
          </a:p>
        </p:txBody>
      </p:sp>
      <p:sp>
        <p:nvSpPr>
          <p:cNvPr id="6148" name="TextBox 8"/>
          <p:cNvSpPr/>
          <p:nvPr/>
        </p:nvSpPr>
        <p:spPr>
          <a:xfrm>
            <a:off x="261938" y="476250"/>
            <a:ext cx="896937" cy="369888"/>
          </a:xfrm>
          <a:prstGeom prst="rect">
            <a:avLst/>
          </a:prstGeom>
          <a:noFill/>
          <a:ln w="9525">
            <a:noFill/>
          </a:ln>
        </p:spPr>
        <p:txBody>
          <a:bodyPr>
            <a:spAutoFit/>
          </a:bodyPr>
          <a:p>
            <a:r>
              <a:rPr lang="zh-CN" altLang="zh-CN" dirty="0">
                <a:solidFill>
                  <a:schemeClr val="bg1"/>
                </a:solidFill>
                <a:latin typeface="Broadway" panose="04040905080B02020502" pitchFamily="82" charset="0"/>
                <a:ea typeface="楷体" panose="02010609060101010101" pitchFamily="49" charset="-122"/>
                <a:sym typeface="经典繁仿黑" pitchFamily="1" charset="-122"/>
              </a:rPr>
              <a:t>LOGO</a:t>
            </a:r>
            <a:endParaRPr lang="zh-CN" altLang="zh-CN" dirty="0">
              <a:latin typeface="Arial" panose="020B0604020202020204" pitchFamily="34" charset="0"/>
            </a:endParaRPr>
          </a:p>
        </p:txBody>
      </p:sp>
      <p:sp>
        <p:nvSpPr>
          <p:cNvPr id="6149" name="直接连接符 9"/>
          <p:cNvSpPr/>
          <p:nvPr/>
        </p:nvSpPr>
        <p:spPr>
          <a:xfrm>
            <a:off x="1158875" y="530225"/>
            <a:ext cx="0" cy="261938"/>
          </a:xfrm>
          <a:prstGeom prst="line">
            <a:avLst/>
          </a:prstGeom>
          <a:ln w="9525" cap="flat" cmpd="sng">
            <a:solidFill>
              <a:srgbClr val="EAF1DD"/>
            </a:solidFill>
            <a:prstDash val="solid"/>
            <a:headEnd type="none" w="med" len="med"/>
            <a:tailEnd type="none" w="med" len="med"/>
          </a:ln>
        </p:spPr>
      </p:sp>
      <p:sp>
        <p:nvSpPr>
          <p:cNvPr id="6150" name="TextBox 10"/>
          <p:cNvSpPr/>
          <p:nvPr/>
        </p:nvSpPr>
        <p:spPr>
          <a:xfrm>
            <a:off x="1281113" y="508000"/>
            <a:ext cx="2984500" cy="338138"/>
          </a:xfrm>
          <a:prstGeom prst="rect">
            <a:avLst/>
          </a:prstGeom>
          <a:noFill/>
          <a:ln w="9525">
            <a:noFill/>
          </a:ln>
        </p:spPr>
        <p:txBody>
          <a:bodyPr>
            <a:spAutoFit/>
          </a:bodyPr>
          <a:p>
            <a:r>
              <a:rPr lang="zh-CN" altLang="en-US" sz="1600" dirty="0">
                <a:solidFill>
                  <a:schemeClr val="bg1"/>
                </a:solidFill>
                <a:latin typeface="微软雅黑" panose="020B0503020204020204" pitchFamily="34" charset="-122"/>
                <a:ea typeface="微软雅黑" panose="020B0503020204020204" pitchFamily="34" charset="-122"/>
                <a:sym typeface="宋体" panose="02010600030101010101" pitchFamily="2" charset="-122"/>
              </a:rPr>
              <a:t>正文</a:t>
            </a:r>
            <a:r>
              <a:rPr lang="zh-CN" altLang="en-US" sz="16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 </a:t>
            </a:r>
            <a:r>
              <a:rPr lang="zh-CN" altLang="zh-CN" sz="16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 </a:t>
            </a:r>
            <a:r>
              <a:rPr lang="zh-CN" altLang="en-US" sz="1600" dirty="0">
                <a:solidFill>
                  <a:schemeClr val="bg1"/>
                </a:solidFill>
                <a:latin typeface="微软雅黑" panose="020B0503020204020204" pitchFamily="34" charset="-122"/>
                <a:ea typeface="微软雅黑" panose="020B0503020204020204" pitchFamily="34" charset="-122"/>
                <a:sym typeface="宋体" panose="02010600030101010101" pitchFamily="2" charset="-122"/>
              </a:rPr>
              <a:t>第一章</a:t>
            </a:r>
            <a:endParaRPr lang="zh-CN" altLang="en-US" dirty="0">
              <a:latin typeface="Arial" panose="020B0604020202020204" pitchFamily="34" charset="0"/>
            </a:endParaRPr>
          </a:p>
        </p:txBody>
      </p:sp>
      <p:sp>
        <p:nvSpPr>
          <p:cNvPr id="6151" name="矩形 11"/>
          <p:cNvSpPr/>
          <p:nvPr/>
        </p:nvSpPr>
        <p:spPr>
          <a:xfrm>
            <a:off x="10847388" y="530225"/>
            <a:ext cx="1093787" cy="369888"/>
          </a:xfrm>
          <a:prstGeom prst="rect">
            <a:avLst/>
          </a:prstGeom>
          <a:noFill/>
          <a:ln w="9525">
            <a:noFill/>
          </a:ln>
        </p:spPr>
        <p:txBody>
          <a:bodyPr/>
          <a:p>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第</a:t>
            </a:r>
            <a:r>
              <a:rPr 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1</a:t>
            </a:r>
            <a:r>
              <a:rPr lang="en-US" altLang="zh-CN" sz="1600" dirty="0">
                <a:solidFill>
                  <a:schemeClr val="bg1"/>
                </a:solidFill>
                <a:latin typeface="Calibri" panose="020F0502020204030204" pitchFamily="34" charset="0"/>
                <a:sym typeface="宋体" panose="02010600030101010101" pitchFamily="2" charset="-122"/>
              </a:rPr>
              <a:t> </a:t>
            </a:r>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页</a:t>
            </a:r>
            <a:endParaRPr lang="zh-CN" altLang="en-US" dirty="0">
              <a:latin typeface="Arial" panose="020B0604020202020204" pitchFamily="34" charset="0"/>
            </a:endParaRPr>
          </a:p>
        </p:txBody>
      </p:sp>
      <p:sp>
        <p:nvSpPr>
          <p:cNvPr id="6153" name="TextBox 14"/>
          <p:cNvSpPr/>
          <p:nvPr/>
        </p:nvSpPr>
        <p:spPr>
          <a:xfrm>
            <a:off x="1684338" y="1082675"/>
            <a:ext cx="954087" cy="922338"/>
          </a:xfrm>
          <a:prstGeom prst="rect">
            <a:avLst/>
          </a:prstGeom>
          <a:noFill/>
          <a:ln w="9525">
            <a:noFill/>
          </a:ln>
        </p:spPr>
        <p:txBody>
          <a:bodyPr wrap="none">
            <a:spAutoFit/>
          </a:bodyPr>
          <a:p>
            <a:r>
              <a:rPr lang="zh-CN" altLang="zh-CN" dirty="0">
                <a:solidFill>
                  <a:schemeClr val="bg1"/>
                </a:solidFill>
                <a:latin typeface="Calibri" panose="020F0502020204030204" pitchFamily="34" charset="0"/>
                <a:cs typeface="Calibri" panose="020F0502020204030204" pitchFamily="34" charset="0"/>
                <a:sym typeface="Calibri" panose="020F0502020204030204" pitchFamily="34" charset="0"/>
              </a:rPr>
              <a:t>01</a:t>
            </a:r>
            <a:endParaRPr lang="zh-CN" altLang="zh-CN" dirty="0">
              <a:latin typeface="Arial" panose="020B0604020202020204" pitchFamily="34" charset="0"/>
            </a:endParaRPr>
          </a:p>
        </p:txBody>
      </p:sp>
      <p:sp>
        <p:nvSpPr>
          <p:cNvPr id="6154" name="直接连接符 16"/>
          <p:cNvSpPr/>
          <p:nvPr/>
        </p:nvSpPr>
        <p:spPr>
          <a:xfrm>
            <a:off x="1630363" y="2152650"/>
            <a:ext cx="1587" cy="4371975"/>
          </a:xfrm>
          <a:prstGeom prst="line">
            <a:avLst/>
          </a:prstGeom>
          <a:ln w="9525" cap="flat" cmpd="sng">
            <a:solidFill>
              <a:srgbClr val="F2F2F2"/>
            </a:solidFill>
            <a:prstDash val="solid"/>
            <a:headEnd type="none" w="med" len="med"/>
            <a:tailEnd type="none" w="med" len="med"/>
          </a:ln>
        </p:spPr>
      </p:sp>
      <p:sp>
        <p:nvSpPr>
          <p:cNvPr id="6155" name="矩形 17"/>
          <p:cNvSpPr/>
          <p:nvPr/>
        </p:nvSpPr>
        <p:spPr>
          <a:xfrm>
            <a:off x="1630363" y="6165850"/>
            <a:ext cx="792162" cy="358775"/>
          </a:xfrm>
          <a:prstGeom prst="rect">
            <a:avLst/>
          </a:prstGeom>
          <a:solidFill>
            <a:srgbClr val="FFFFFF">
              <a:alpha val="65097"/>
            </a:srgbClr>
          </a:solidFill>
          <a:ln w="25400">
            <a:noFill/>
          </a:ln>
        </p:spPr>
        <p:txBody>
          <a:bodyPr anchor="ctr" anchorCtr="0"/>
          <a:p>
            <a:r>
              <a:rPr lang="zh-CN" altLang="en-US" sz="1400" dirty="0">
                <a:solidFill>
                  <a:srgbClr val="36B2E6"/>
                </a:solidFill>
                <a:latin typeface="微软雅黑" panose="020B0503020204020204" pitchFamily="34" charset="-122"/>
                <a:ea typeface="微软雅黑" panose="020B0503020204020204" pitchFamily="34" charset="-122"/>
                <a:sym typeface="微软雅黑" panose="020B0503020204020204" pitchFamily="34" charset="-122"/>
              </a:rPr>
              <a:t>第一节</a:t>
            </a:r>
            <a:endParaRPr lang="zh-CN" altLang="en-US" dirty="0">
              <a:latin typeface="Arial" panose="020B0604020202020204" pitchFamily="34" charset="0"/>
            </a:endParaRPr>
          </a:p>
        </p:txBody>
      </p:sp>
      <p:sp>
        <p:nvSpPr>
          <p:cNvPr id="2" name="TextBox 10"/>
          <p:cNvSpPr/>
          <p:nvPr>
            <p:custDataLst>
              <p:tags r:id="rId1"/>
            </p:custDataLst>
          </p:nvPr>
        </p:nvSpPr>
        <p:spPr>
          <a:xfrm>
            <a:off x="874713" y="2562068"/>
            <a:ext cx="649287" cy="2676525"/>
          </a:xfrm>
          <a:prstGeom prst="rect">
            <a:avLst/>
          </a:prstGeom>
          <a:noFill/>
          <a:ln w="9525">
            <a:noFill/>
          </a:ln>
        </p:spPr>
        <p:txBody>
          <a:bodyPr lIns="144000" rIns="72000" anchor="ctr" anchorCtr="0">
            <a:spAutoFit/>
          </a:bodyPr>
          <a:p>
            <a:r>
              <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著作权的权属</a:t>
            </a:r>
            <a:endPar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TextBox 10"/>
          <p:cNvSpPr/>
          <p:nvPr>
            <p:custDataLst>
              <p:tags r:id="rId2"/>
            </p:custDataLst>
          </p:nvPr>
        </p:nvSpPr>
        <p:spPr>
          <a:xfrm>
            <a:off x="1810703" y="1676243"/>
            <a:ext cx="649287" cy="4399915"/>
          </a:xfrm>
          <a:prstGeom prst="rect">
            <a:avLst/>
          </a:prstGeom>
          <a:noFill/>
          <a:ln w="9525">
            <a:noFill/>
          </a:ln>
        </p:spPr>
        <p:txBody>
          <a:bodyPr lIns="144000" rIns="72000" anchor="ctr" anchorCtr="0">
            <a:spAutoFit/>
          </a:bodyPr>
          <a:p>
            <a:r>
              <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委托作品的著作权归属</a:t>
            </a:r>
            <a:endPar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30" name="组合 29"/>
          <p:cNvGrpSpPr/>
          <p:nvPr/>
        </p:nvGrpSpPr>
        <p:grpSpPr>
          <a:xfrm rot="0">
            <a:off x="2997200" y="2992755"/>
            <a:ext cx="8306435" cy="1068705"/>
            <a:chOff x="971600" y="3140968"/>
            <a:chExt cx="3672408" cy="864096"/>
          </a:xfrm>
        </p:grpSpPr>
        <p:grpSp>
          <p:nvGrpSpPr>
            <p:cNvPr id="17" name="组合 16"/>
            <p:cNvGrpSpPr/>
            <p:nvPr/>
          </p:nvGrpSpPr>
          <p:grpSpPr>
            <a:xfrm>
              <a:off x="971600" y="3140968"/>
              <a:ext cx="3672408" cy="864096"/>
              <a:chOff x="1619672" y="1916832"/>
              <a:chExt cx="3672408" cy="864096"/>
            </a:xfrm>
          </p:grpSpPr>
          <p:sp>
            <p:nvSpPr>
              <p:cNvPr id="18" name="圆角矩形 17"/>
              <p:cNvSpPr/>
              <p:nvPr>
                <p:custDataLst>
                  <p:tags r:id="rId3"/>
                </p:custDataLst>
              </p:nvPr>
            </p:nvSpPr>
            <p:spPr>
              <a:xfrm>
                <a:off x="1619672" y="1916832"/>
                <a:ext cx="3672408" cy="864096"/>
              </a:xfrm>
              <a:prstGeom prst="roundRect">
                <a:avLst>
                  <a:gd name="adj" fmla="val 50000"/>
                </a:avLst>
              </a:prstGeom>
              <a:solidFill>
                <a:schemeClr val="bg1"/>
              </a:solidFill>
              <a:ln>
                <a:solidFill>
                  <a:schemeClr val="accent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圆角矩形 18"/>
              <p:cNvSpPr/>
              <p:nvPr>
                <p:custDataLst>
                  <p:tags r:id="rId4"/>
                </p:custDataLst>
              </p:nvPr>
            </p:nvSpPr>
            <p:spPr>
              <a:xfrm>
                <a:off x="1719640" y="1961920"/>
                <a:ext cx="3375749" cy="794294"/>
              </a:xfrm>
              <a:prstGeom prst="roundRect">
                <a:avLst>
                  <a:gd name="adj" fmla="val 50000"/>
                </a:avLst>
              </a:prstGeom>
              <a:gradFill flip="none" rotWithShape="1">
                <a:gsLst>
                  <a:gs pos="0">
                    <a:srgbClr val="ECECEC"/>
                  </a:gs>
                  <a:gs pos="48300">
                    <a:schemeClr val="bg1"/>
                  </a:gs>
                  <a:gs pos="92000">
                    <a:srgbClr val="E6E6E6"/>
                  </a:gs>
                </a:gsLst>
                <a:lin ang="54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1" name="椭圆 2"/>
              <p:cNvSpPr/>
              <p:nvPr>
                <p:custDataLst>
                  <p:tags r:id="rId5"/>
                </p:custDataLst>
              </p:nvPr>
            </p:nvSpPr>
            <p:spPr>
              <a:xfrm>
                <a:off x="4995421" y="2050625"/>
                <a:ext cx="199937" cy="576064"/>
              </a:xfrm>
              <a:custGeom>
                <a:avLst/>
                <a:gdLst/>
                <a:ahLst/>
                <a:cxnLst/>
                <a:rect l="l" t="t" r="r" b="b"/>
                <a:pathLst>
                  <a:path w="241245" h="695082">
                    <a:moveTo>
                      <a:pt x="0" y="0"/>
                    </a:moveTo>
                    <a:cubicBezTo>
                      <a:pt x="141818" y="60216"/>
                      <a:pt x="241245" y="200784"/>
                      <a:pt x="241245" y="364573"/>
                    </a:cubicBezTo>
                    <a:cubicBezTo>
                      <a:pt x="241245" y="502853"/>
                      <a:pt x="170378" y="624580"/>
                      <a:pt x="62759" y="695082"/>
                    </a:cubicBezTo>
                    <a:cubicBezTo>
                      <a:pt x="122883" y="606911"/>
                      <a:pt x="157947" y="500337"/>
                      <a:pt x="157947" y="385573"/>
                    </a:cubicBezTo>
                    <a:cubicBezTo>
                      <a:pt x="157947" y="235315"/>
                      <a:pt x="97840" y="99096"/>
                      <a:pt x="0" y="0"/>
                    </a:cubicBezTo>
                    <a:close/>
                  </a:path>
                </a:pathLst>
              </a:custGeom>
              <a:gradFill flip="none" rotWithShape="1">
                <a:gsLst>
                  <a:gs pos="33000">
                    <a:schemeClr val="bg1">
                      <a:alpha val="0"/>
                    </a:schemeClr>
                  </a:gs>
                  <a:gs pos="92000">
                    <a:schemeClr val="bg1"/>
                  </a:gs>
                </a:gsLst>
                <a:lin ang="0" scaled="1"/>
                <a:tileRect/>
              </a:gra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34" name="TextBox 33"/>
            <p:cNvSpPr txBox="1"/>
            <p:nvPr>
              <p:custDataLst>
                <p:tags r:id="rId6"/>
              </p:custDataLst>
            </p:nvPr>
          </p:nvSpPr>
          <p:spPr>
            <a:xfrm>
              <a:off x="1227209" y="3231702"/>
              <a:ext cx="2988332" cy="671048"/>
            </a:xfrm>
            <a:prstGeom prst="rect">
              <a:avLst/>
            </a:prstGeom>
            <a:noFill/>
          </p:spPr>
          <p:txBody>
            <a:bodyPr wrap="square" rtlCol="0">
              <a:spAutoFit/>
            </a:bodyPr>
            <a:p>
              <a:r>
                <a:rPr lang="zh-CN" altLang="en-US" sz="2400" dirty="0">
                  <a:solidFill>
                    <a:schemeClr val="accent1"/>
                  </a:solidFill>
                  <a:latin typeface="微软雅黑" panose="020B0503020204020204" pitchFamily="34" charset="-122"/>
                  <a:ea typeface="微软雅黑" panose="020B0503020204020204" pitchFamily="34" charset="-122"/>
                </a:rPr>
                <a:t>受委托创作的作品，著作权的归属由委托人和受托人通过合同约定。</a:t>
              </a:r>
              <a:endParaRPr lang="zh-CN" altLang="en-US" sz="2400" dirty="0">
                <a:solidFill>
                  <a:schemeClr val="accent1"/>
                </a:solidFill>
                <a:latin typeface="微软雅黑" panose="020B0503020204020204" pitchFamily="34" charset="-122"/>
                <a:ea typeface="微软雅黑" panose="020B0503020204020204" pitchFamily="34" charset="-122"/>
              </a:endParaRPr>
            </a:p>
          </p:txBody>
        </p:sp>
      </p:grpSp>
      <p:grpSp>
        <p:nvGrpSpPr>
          <p:cNvPr id="44" name="组合 43"/>
          <p:cNvGrpSpPr/>
          <p:nvPr/>
        </p:nvGrpSpPr>
        <p:grpSpPr>
          <a:xfrm>
            <a:off x="2997200" y="1336040"/>
            <a:ext cx="8306435" cy="1133475"/>
            <a:chOff x="971600" y="1772816"/>
            <a:chExt cx="3672408" cy="864096"/>
          </a:xfrm>
        </p:grpSpPr>
        <p:grpSp>
          <p:nvGrpSpPr>
            <p:cNvPr id="11" name="组合 10"/>
            <p:cNvGrpSpPr/>
            <p:nvPr/>
          </p:nvGrpSpPr>
          <p:grpSpPr>
            <a:xfrm>
              <a:off x="971600" y="1772816"/>
              <a:ext cx="3672408" cy="864096"/>
              <a:chOff x="1619672" y="1916832"/>
              <a:chExt cx="3672408" cy="864096"/>
            </a:xfrm>
          </p:grpSpPr>
          <p:sp>
            <p:nvSpPr>
              <p:cNvPr id="3" name="圆角矩形 2"/>
              <p:cNvSpPr/>
              <p:nvPr>
                <p:custDataLst>
                  <p:tags r:id="rId7"/>
                </p:custDataLst>
              </p:nvPr>
            </p:nvSpPr>
            <p:spPr>
              <a:xfrm>
                <a:off x="1619672" y="1916832"/>
                <a:ext cx="3672408" cy="864096"/>
              </a:xfrm>
              <a:prstGeom prst="roundRect">
                <a:avLst>
                  <a:gd name="adj" fmla="val 50000"/>
                </a:avLst>
              </a:prstGeom>
              <a:solidFill>
                <a:schemeClr val="bg1"/>
              </a:solidFill>
              <a:ln>
                <a:solidFill>
                  <a:schemeClr val="accent2"/>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4" name="圆角矩形 13"/>
              <p:cNvSpPr/>
              <p:nvPr>
                <p:custDataLst>
                  <p:tags r:id="rId8"/>
                </p:custDataLst>
              </p:nvPr>
            </p:nvSpPr>
            <p:spPr>
              <a:xfrm>
                <a:off x="1719640" y="1961920"/>
                <a:ext cx="3375749" cy="794294"/>
              </a:xfrm>
              <a:prstGeom prst="roundRect">
                <a:avLst>
                  <a:gd name="adj" fmla="val 50000"/>
                </a:avLst>
              </a:prstGeom>
              <a:gradFill flip="none" rotWithShape="1">
                <a:gsLst>
                  <a:gs pos="0">
                    <a:srgbClr val="ECECEC"/>
                  </a:gs>
                  <a:gs pos="48300">
                    <a:schemeClr val="bg1"/>
                  </a:gs>
                  <a:gs pos="92000">
                    <a:srgbClr val="E6E6E6"/>
                  </a:gs>
                </a:gsLst>
                <a:lin ang="54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2" name="椭圆 2"/>
              <p:cNvSpPr/>
              <p:nvPr>
                <p:custDataLst>
                  <p:tags r:id="rId9"/>
                </p:custDataLst>
              </p:nvPr>
            </p:nvSpPr>
            <p:spPr>
              <a:xfrm>
                <a:off x="4995421" y="2050625"/>
                <a:ext cx="199937" cy="576064"/>
              </a:xfrm>
              <a:custGeom>
                <a:avLst/>
                <a:gdLst/>
                <a:ahLst/>
                <a:cxnLst/>
                <a:rect l="l" t="t" r="r" b="b"/>
                <a:pathLst>
                  <a:path w="241245" h="695082">
                    <a:moveTo>
                      <a:pt x="0" y="0"/>
                    </a:moveTo>
                    <a:cubicBezTo>
                      <a:pt x="141818" y="60216"/>
                      <a:pt x="241245" y="200784"/>
                      <a:pt x="241245" y="364573"/>
                    </a:cubicBezTo>
                    <a:cubicBezTo>
                      <a:pt x="241245" y="502853"/>
                      <a:pt x="170378" y="624580"/>
                      <a:pt x="62759" y="695082"/>
                    </a:cubicBezTo>
                    <a:cubicBezTo>
                      <a:pt x="122883" y="606911"/>
                      <a:pt x="157947" y="500337"/>
                      <a:pt x="157947" y="385573"/>
                    </a:cubicBezTo>
                    <a:cubicBezTo>
                      <a:pt x="157947" y="235315"/>
                      <a:pt x="97840" y="99096"/>
                      <a:pt x="0" y="0"/>
                    </a:cubicBezTo>
                    <a:close/>
                  </a:path>
                </a:pathLst>
              </a:custGeom>
              <a:gradFill flip="none" rotWithShape="1">
                <a:gsLst>
                  <a:gs pos="33000">
                    <a:schemeClr val="bg1">
                      <a:alpha val="0"/>
                    </a:schemeClr>
                  </a:gs>
                  <a:gs pos="92000">
                    <a:schemeClr val="bg1"/>
                  </a:gs>
                </a:gsLst>
                <a:lin ang="0" scaled="1"/>
                <a:tileRect/>
              </a:gra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32" name="TextBox 31"/>
            <p:cNvSpPr txBox="1"/>
            <p:nvPr>
              <p:custDataLst>
                <p:tags r:id="rId10"/>
              </p:custDataLst>
            </p:nvPr>
          </p:nvSpPr>
          <p:spPr>
            <a:xfrm>
              <a:off x="1236341" y="2023573"/>
              <a:ext cx="3328778" cy="350963"/>
            </a:xfrm>
            <a:prstGeom prst="rect">
              <a:avLst/>
            </a:prstGeom>
            <a:noFill/>
          </p:spPr>
          <p:txBody>
            <a:bodyPr wrap="square" rtlCol="0">
              <a:spAutoFit/>
            </a:bodyPr>
            <a:p>
              <a:r>
                <a:rPr lang="zh-CN" altLang="en-US" sz="2400" dirty="0">
                  <a:solidFill>
                    <a:schemeClr val="tx1">
                      <a:lumMod val="65000"/>
                      <a:lumOff val="35000"/>
                    </a:schemeClr>
                  </a:solidFill>
                  <a:latin typeface="微软雅黑" panose="020B0503020204020204" pitchFamily="34" charset="-122"/>
                  <a:ea typeface="微软雅黑" panose="020B0503020204020204" pitchFamily="34" charset="-122"/>
                </a:rPr>
                <a:t>委托作品指受托人根据委托人的委托而创作的作品。</a:t>
              </a:r>
              <a:endParaRPr lang="zh-CN" altLang="en-US" sz="2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46" name="组合 45"/>
          <p:cNvGrpSpPr/>
          <p:nvPr/>
        </p:nvGrpSpPr>
        <p:grpSpPr>
          <a:xfrm>
            <a:off x="3037840" y="4761230"/>
            <a:ext cx="8311515" cy="1095375"/>
            <a:chOff x="971600" y="4509120"/>
            <a:chExt cx="3674654" cy="864096"/>
          </a:xfrm>
        </p:grpSpPr>
        <p:grpSp>
          <p:nvGrpSpPr>
            <p:cNvPr id="22" name="组合 21"/>
            <p:cNvGrpSpPr/>
            <p:nvPr/>
          </p:nvGrpSpPr>
          <p:grpSpPr>
            <a:xfrm>
              <a:off x="971600" y="4509120"/>
              <a:ext cx="3672408" cy="864096"/>
              <a:chOff x="1619672" y="1916832"/>
              <a:chExt cx="3672408" cy="864096"/>
            </a:xfrm>
          </p:grpSpPr>
          <p:sp>
            <p:nvSpPr>
              <p:cNvPr id="23" name="圆角矩形 22"/>
              <p:cNvSpPr/>
              <p:nvPr>
                <p:custDataLst>
                  <p:tags r:id="rId11"/>
                </p:custDataLst>
              </p:nvPr>
            </p:nvSpPr>
            <p:spPr>
              <a:xfrm>
                <a:off x="1619672" y="1916832"/>
                <a:ext cx="3672408" cy="864096"/>
              </a:xfrm>
              <a:prstGeom prst="roundRect">
                <a:avLst>
                  <a:gd name="adj" fmla="val 50000"/>
                </a:avLst>
              </a:prstGeom>
              <a:solidFill>
                <a:schemeClr val="bg1"/>
              </a:solidFill>
              <a:ln>
                <a:solidFill>
                  <a:schemeClr val="accent5"/>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4" name="圆角矩形 23"/>
              <p:cNvSpPr/>
              <p:nvPr>
                <p:custDataLst>
                  <p:tags r:id="rId12"/>
                </p:custDataLst>
              </p:nvPr>
            </p:nvSpPr>
            <p:spPr>
              <a:xfrm>
                <a:off x="1719640" y="1961920"/>
                <a:ext cx="3375749" cy="794294"/>
              </a:xfrm>
              <a:prstGeom prst="roundRect">
                <a:avLst>
                  <a:gd name="adj" fmla="val 50000"/>
                </a:avLst>
              </a:prstGeom>
              <a:gradFill flip="none" rotWithShape="1">
                <a:gsLst>
                  <a:gs pos="0">
                    <a:srgbClr val="ECECEC"/>
                  </a:gs>
                  <a:gs pos="48300">
                    <a:schemeClr val="bg1"/>
                  </a:gs>
                  <a:gs pos="92000">
                    <a:srgbClr val="E6E6E6"/>
                  </a:gs>
                </a:gsLst>
                <a:lin ang="54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6" name="椭圆 2"/>
              <p:cNvSpPr/>
              <p:nvPr>
                <p:custDataLst>
                  <p:tags r:id="rId13"/>
                </p:custDataLst>
              </p:nvPr>
            </p:nvSpPr>
            <p:spPr>
              <a:xfrm>
                <a:off x="4995421" y="2050625"/>
                <a:ext cx="199937" cy="576064"/>
              </a:xfrm>
              <a:custGeom>
                <a:avLst/>
                <a:gdLst/>
                <a:ahLst/>
                <a:cxnLst/>
                <a:rect l="l" t="t" r="r" b="b"/>
                <a:pathLst>
                  <a:path w="241245" h="695082">
                    <a:moveTo>
                      <a:pt x="0" y="0"/>
                    </a:moveTo>
                    <a:cubicBezTo>
                      <a:pt x="141818" y="60216"/>
                      <a:pt x="241245" y="200784"/>
                      <a:pt x="241245" y="364573"/>
                    </a:cubicBezTo>
                    <a:cubicBezTo>
                      <a:pt x="241245" y="502853"/>
                      <a:pt x="170378" y="624580"/>
                      <a:pt x="62759" y="695082"/>
                    </a:cubicBezTo>
                    <a:cubicBezTo>
                      <a:pt x="122883" y="606911"/>
                      <a:pt x="157947" y="500337"/>
                      <a:pt x="157947" y="385573"/>
                    </a:cubicBezTo>
                    <a:cubicBezTo>
                      <a:pt x="157947" y="235315"/>
                      <a:pt x="97840" y="99096"/>
                      <a:pt x="0" y="0"/>
                    </a:cubicBezTo>
                    <a:close/>
                  </a:path>
                </a:pathLst>
              </a:custGeom>
              <a:gradFill flip="none" rotWithShape="1">
                <a:gsLst>
                  <a:gs pos="33000">
                    <a:schemeClr val="bg1">
                      <a:alpha val="0"/>
                    </a:schemeClr>
                  </a:gs>
                  <a:gs pos="92000">
                    <a:schemeClr val="bg1"/>
                  </a:gs>
                </a:gsLst>
                <a:lin ang="0" scaled="1"/>
                <a:tileRect/>
              </a:gra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35" name="TextBox 34"/>
            <p:cNvSpPr txBox="1"/>
            <p:nvPr>
              <p:custDataLst>
                <p:tags r:id="rId14"/>
              </p:custDataLst>
            </p:nvPr>
          </p:nvSpPr>
          <p:spPr>
            <a:xfrm>
              <a:off x="1216128" y="4603795"/>
              <a:ext cx="3430126" cy="654709"/>
            </a:xfrm>
            <a:prstGeom prst="rect">
              <a:avLst/>
            </a:prstGeom>
            <a:noFill/>
          </p:spPr>
          <p:txBody>
            <a:bodyPr wrap="square" rtlCol="0">
              <a:spAutoFit/>
            </a:bodyPr>
            <a:p>
              <a:r>
                <a:rPr lang="zh-CN" altLang="en-US" sz="2400" b="1" dirty="0" smtClean="0">
                  <a:solidFill>
                    <a:schemeClr val="accent5">
                      <a:lumMod val="75000"/>
                    </a:schemeClr>
                  </a:solidFill>
                  <a:latin typeface="微软雅黑" panose="020B0503020204020204" pitchFamily="34" charset="-122"/>
                  <a:ea typeface="微软雅黑" panose="020B0503020204020204" pitchFamily="34" charset="-122"/>
                </a:rPr>
                <a:t>合同未做明确约定或者没有订立合同的，著作权属于受托人。</a:t>
              </a:r>
              <a:endParaRPr lang="zh-CN" altLang="en-US" sz="2400" b="1" dirty="0" smtClean="0">
                <a:solidFill>
                  <a:schemeClr val="accent5">
                    <a:lumMod val="75000"/>
                  </a:schemeClr>
                </a:solidFill>
                <a:latin typeface="微软雅黑" panose="020B0503020204020204" pitchFamily="34" charset="-122"/>
                <a:ea typeface="微软雅黑" panose="020B0503020204020204" pitchFamily="34" charset="-122"/>
              </a:endParaRPr>
            </a:p>
          </p:txBody>
        </p:sp>
      </p:grpSp>
      <p:grpSp>
        <p:nvGrpSpPr>
          <p:cNvPr id="37" name="组合 36"/>
          <p:cNvGrpSpPr/>
          <p:nvPr/>
        </p:nvGrpSpPr>
        <p:grpSpPr>
          <a:xfrm>
            <a:off x="7845425" y="2414270"/>
            <a:ext cx="226695" cy="626110"/>
            <a:chOff x="1378219" y="929859"/>
            <a:chExt cx="177416" cy="553851"/>
          </a:xfrm>
        </p:grpSpPr>
        <p:sp>
          <p:nvSpPr>
            <p:cNvPr id="38" name="椭圆 37"/>
            <p:cNvSpPr/>
            <p:nvPr>
              <p:custDataLst>
                <p:tags r:id="rId15"/>
              </p:custDataLst>
            </p:nvPr>
          </p:nvSpPr>
          <p:spPr>
            <a:xfrm rot="4460462">
              <a:off x="1378916" y="1306991"/>
              <a:ext cx="176719" cy="176719"/>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p>
          </p:txBody>
        </p:sp>
        <p:sp>
          <p:nvSpPr>
            <p:cNvPr id="39" name="椭圆 38"/>
            <p:cNvSpPr/>
            <p:nvPr>
              <p:custDataLst>
                <p:tags r:id="rId16"/>
              </p:custDataLst>
            </p:nvPr>
          </p:nvSpPr>
          <p:spPr>
            <a:xfrm rot="4460462">
              <a:off x="1393544" y="914534"/>
              <a:ext cx="146070" cy="176719"/>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p>
          </p:txBody>
        </p:sp>
        <p:grpSp>
          <p:nvGrpSpPr>
            <p:cNvPr id="40" name="组合 39"/>
            <p:cNvGrpSpPr/>
            <p:nvPr/>
          </p:nvGrpSpPr>
          <p:grpSpPr>
            <a:xfrm rot="5441149">
              <a:off x="1224814" y="1132570"/>
              <a:ext cx="481266" cy="136527"/>
              <a:chOff x="4345372" y="2103010"/>
              <a:chExt cx="433994" cy="112935"/>
            </a:xfrm>
          </p:grpSpPr>
          <p:sp>
            <p:nvSpPr>
              <p:cNvPr id="41" name="椭圆 40"/>
              <p:cNvSpPr/>
              <p:nvPr>
                <p:custDataLst>
                  <p:tags r:id="rId17"/>
                </p:custDataLst>
              </p:nvPr>
            </p:nvSpPr>
            <p:spPr>
              <a:xfrm>
                <a:off x="4683477" y="2103010"/>
                <a:ext cx="95889" cy="107636"/>
              </a:xfrm>
              <a:prstGeom prst="ellipse">
                <a:avLst/>
              </a:prstGeom>
              <a:gradFill flip="none" rotWithShape="1">
                <a:gsLst>
                  <a:gs pos="51000">
                    <a:schemeClr val="tx1">
                      <a:lumMod val="65000"/>
                      <a:lumOff val="35000"/>
                    </a:schemeClr>
                  </a:gs>
                  <a:gs pos="20000">
                    <a:schemeClr val="bg1">
                      <a:lumMod val="50000"/>
                    </a:schemeClr>
                  </a:gs>
                  <a:gs pos="86000">
                    <a:schemeClr val="bg1">
                      <a:lumMod val="65000"/>
                    </a:schemeClr>
                  </a:gs>
                </a:gsLst>
                <a:path path="circle">
                  <a:fillToRect l="100000" t="100000"/>
                </a:path>
                <a:tileRect r="-100000" b="-100000"/>
              </a:gra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p>
            </p:txBody>
          </p:sp>
          <p:sp>
            <p:nvSpPr>
              <p:cNvPr id="42" name="椭圆 41"/>
              <p:cNvSpPr/>
              <p:nvPr>
                <p:custDataLst>
                  <p:tags r:id="rId18"/>
                </p:custDataLst>
              </p:nvPr>
            </p:nvSpPr>
            <p:spPr>
              <a:xfrm>
                <a:off x="4345372" y="2108309"/>
                <a:ext cx="95889" cy="107636"/>
              </a:xfrm>
              <a:prstGeom prst="ellipse">
                <a:avLst/>
              </a:prstGeom>
              <a:gradFill flip="none" rotWithShape="1">
                <a:gsLst>
                  <a:gs pos="51000">
                    <a:schemeClr val="tx1">
                      <a:lumMod val="65000"/>
                      <a:lumOff val="35000"/>
                    </a:schemeClr>
                  </a:gs>
                  <a:gs pos="20000">
                    <a:schemeClr val="bg1">
                      <a:lumMod val="50000"/>
                    </a:schemeClr>
                  </a:gs>
                  <a:gs pos="86000">
                    <a:schemeClr val="bg1">
                      <a:lumMod val="65000"/>
                    </a:schemeClr>
                  </a:gs>
                </a:gsLst>
                <a:path path="circle">
                  <a:fillToRect l="100000" t="100000"/>
                </a:path>
                <a:tileRect r="-100000" b="-100000"/>
              </a:gra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p>
            </p:txBody>
          </p:sp>
          <p:sp>
            <p:nvSpPr>
              <p:cNvPr id="43" name="矩形 42"/>
              <p:cNvSpPr/>
              <p:nvPr>
                <p:custDataLst>
                  <p:tags r:id="rId19"/>
                </p:custDataLst>
              </p:nvPr>
            </p:nvSpPr>
            <p:spPr>
              <a:xfrm>
                <a:off x="4391601" y="2132856"/>
                <a:ext cx="360040" cy="72008"/>
              </a:xfrm>
              <a:prstGeom prst="rect">
                <a:avLst/>
              </a:prstGeom>
              <a:gradFill flip="none" rotWithShape="1">
                <a:gsLst>
                  <a:gs pos="57000">
                    <a:schemeClr val="bg1">
                      <a:lumMod val="85000"/>
                    </a:schemeClr>
                  </a:gs>
                  <a:gs pos="9000">
                    <a:schemeClr val="tx1">
                      <a:lumMod val="85000"/>
                      <a:lumOff val="15000"/>
                    </a:schemeClr>
                  </a:gs>
                  <a:gs pos="98000">
                    <a:schemeClr val="tx1">
                      <a:lumMod val="85000"/>
                      <a:lumOff val="15000"/>
                    </a:schemeClr>
                  </a:gs>
                </a:gsLst>
                <a:path path="rect">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p>
            </p:txBody>
          </p:sp>
        </p:grpSp>
      </p:grpSp>
      <p:grpSp>
        <p:nvGrpSpPr>
          <p:cNvPr id="48" name="组合 47"/>
          <p:cNvGrpSpPr/>
          <p:nvPr/>
        </p:nvGrpSpPr>
        <p:grpSpPr>
          <a:xfrm>
            <a:off x="4592955" y="2378710"/>
            <a:ext cx="226695" cy="644525"/>
            <a:chOff x="1378219" y="929859"/>
            <a:chExt cx="177416" cy="553851"/>
          </a:xfrm>
        </p:grpSpPr>
        <p:sp>
          <p:nvSpPr>
            <p:cNvPr id="49" name="椭圆 48"/>
            <p:cNvSpPr/>
            <p:nvPr>
              <p:custDataLst>
                <p:tags r:id="rId20"/>
              </p:custDataLst>
            </p:nvPr>
          </p:nvSpPr>
          <p:spPr>
            <a:xfrm rot="4460462">
              <a:off x="1378916" y="1306991"/>
              <a:ext cx="176719" cy="176719"/>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p>
          </p:txBody>
        </p:sp>
        <p:sp>
          <p:nvSpPr>
            <p:cNvPr id="50" name="椭圆 49"/>
            <p:cNvSpPr/>
            <p:nvPr>
              <p:custDataLst>
                <p:tags r:id="rId21"/>
              </p:custDataLst>
            </p:nvPr>
          </p:nvSpPr>
          <p:spPr>
            <a:xfrm rot="4460462">
              <a:off x="1393544" y="914534"/>
              <a:ext cx="146070" cy="176719"/>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p>
          </p:txBody>
        </p:sp>
        <p:grpSp>
          <p:nvGrpSpPr>
            <p:cNvPr id="51" name="组合 50"/>
            <p:cNvGrpSpPr/>
            <p:nvPr/>
          </p:nvGrpSpPr>
          <p:grpSpPr>
            <a:xfrm rot="5441149">
              <a:off x="1224814" y="1132570"/>
              <a:ext cx="481266" cy="136527"/>
              <a:chOff x="4345372" y="2103010"/>
              <a:chExt cx="433994" cy="112935"/>
            </a:xfrm>
          </p:grpSpPr>
          <p:sp>
            <p:nvSpPr>
              <p:cNvPr id="52" name="椭圆 51"/>
              <p:cNvSpPr/>
              <p:nvPr>
                <p:custDataLst>
                  <p:tags r:id="rId22"/>
                </p:custDataLst>
              </p:nvPr>
            </p:nvSpPr>
            <p:spPr>
              <a:xfrm>
                <a:off x="4683477" y="2103010"/>
                <a:ext cx="95889" cy="107636"/>
              </a:xfrm>
              <a:prstGeom prst="ellipse">
                <a:avLst/>
              </a:prstGeom>
              <a:gradFill flip="none" rotWithShape="1">
                <a:gsLst>
                  <a:gs pos="51000">
                    <a:schemeClr val="tx1">
                      <a:lumMod val="65000"/>
                      <a:lumOff val="35000"/>
                    </a:schemeClr>
                  </a:gs>
                  <a:gs pos="20000">
                    <a:schemeClr val="bg1">
                      <a:lumMod val="50000"/>
                    </a:schemeClr>
                  </a:gs>
                  <a:gs pos="86000">
                    <a:schemeClr val="bg1">
                      <a:lumMod val="65000"/>
                    </a:schemeClr>
                  </a:gs>
                </a:gsLst>
                <a:path path="circle">
                  <a:fillToRect l="100000" t="100000"/>
                </a:path>
                <a:tileRect r="-100000" b="-100000"/>
              </a:gra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p>
            </p:txBody>
          </p:sp>
          <p:sp>
            <p:nvSpPr>
              <p:cNvPr id="53" name="椭圆 52"/>
              <p:cNvSpPr/>
              <p:nvPr>
                <p:custDataLst>
                  <p:tags r:id="rId23"/>
                </p:custDataLst>
              </p:nvPr>
            </p:nvSpPr>
            <p:spPr>
              <a:xfrm>
                <a:off x="4345372" y="2108309"/>
                <a:ext cx="95889" cy="107636"/>
              </a:xfrm>
              <a:prstGeom prst="ellipse">
                <a:avLst/>
              </a:prstGeom>
              <a:gradFill flip="none" rotWithShape="1">
                <a:gsLst>
                  <a:gs pos="51000">
                    <a:schemeClr val="tx1">
                      <a:lumMod val="65000"/>
                      <a:lumOff val="35000"/>
                    </a:schemeClr>
                  </a:gs>
                  <a:gs pos="20000">
                    <a:schemeClr val="bg1">
                      <a:lumMod val="50000"/>
                    </a:schemeClr>
                  </a:gs>
                  <a:gs pos="86000">
                    <a:schemeClr val="bg1">
                      <a:lumMod val="65000"/>
                    </a:schemeClr>
                  </a:gs>
                </a:gsLst>
                <a:path path="circle">
                  <a:fillToRect l="100000" t="100000"/>
                </a:path>
                <a:tileRect r="-100000" b="-100000"/>
              </a:gra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p>
            </p:txBody>
          </p:sp>
          <p:sp>
            <p:nvSpPr>
              <p:cNvPr id="54" name="矩形 53"/>
              <p:cNvSpPr/>
              <p:nvPr>
                <p:custDataLst>
                  <p:tags r:id="rId24"/>
                </p:custDataLst>
              </p:nvPr>
            </p:nvSpPr>
            <p:spPr>
              <a:xfrm>
                <a:off x="4391601" y="2132856"/>
                <a:ext cx="360040" cy="72008"/>
              </a:xfrm>
              <a:prstGeom prst="rect">
                <a:avLst/>
              </a:prstGeom>
              <a:gradFill flip="none" rotWithShape="1">
                <a:gsLst>
                  <a:gs pos="57000">
                    <a:schemeClr val="bg1">
                      <a:lumMod val="85000"/>
                    </a:schemeClr>
                  </a:gs>
                  <a:gs pos="9000">
                    <a:schemeClr val="tx1">
                      <a:lumMod val="85000"/>
                      <a:lumOff val="15000"/>
                    </a:schemeClr>
                  </a:gs>
                  <a:gs pos="98000">
                    <a:schemeClr val="tx1">
                      <a:lumMod val="85000"/>
                      <a:lumOff val="15000"/>
                    </a:schemeClr>
                  </a:gs>
                </a:gsLst>
                <a:path path="rect">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p>
            </p:txBody>
          </p:sp>
        </p:grpSp>
      </p:grpSp>
      <p:grpSp>
        <p:nvGrpSpPr>
          <p:cNvPr id="76" name="组合 75"/>
          <p:cNvGrpSpPr/>
          <p:nvPr/>
        </p:nvGrpSpPr>
        <p:grpSpPr>
          <a:xfrm>
            <a:off x="4652010" y="4072255"/>
            <a:ext cx="226695" cy="668655"/>
            <a:chOff x="1378219" y="929859"/>
            <a:chExt cx="177416" cy="553851"/>
          </a:xfrm>
        </p:grpSpPr>
        <p:sp>
          <p:nvSpPr>
            <p:cNvPr id="77" name="椭圆 76"/>
            <p:cNvSpPr/>
            <p:nvPr>
              <p:custDataLst>
                <p:tags r:id="rId25"/>
              </p:custDataLst>
            </p:nvPr>
          </p:nvSpPr>
          <p:spPr>
            <a:xfrm rot="4460462">
              <a:off x="1378916" y="1306991"/>
              <a:ext cx="176719" cy="176719"/>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p>
          </p:txBody>
        </p:sp>
        <p:sp>
          <p:nvSpPr>
            <p:cNvPr id="78" name="椭圆 77"/>
            <p:cNvSpPr/>
            <p:nvPr>
              <p:custDataLst>
                <p:tags r:id="rId26"/>
              </p:custDataLst>
            </p:nvPr>
          </p:nvSpPr>
          <p:spPr>
            <a:xfrm rot="4460462">
              <a:off x="1393544" y="914534"/>
              <a:ext cx="146070" cy="176719"/>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p>
          </p:txBody>
        </p:sp>
        <p:grpSp>
          <p:nvGrpSpPr>
            <p:cNvPr id="79" name="组合 78"/>
            <p:cNvGrpSpPr/>
            <p:nvPr/>
          </p:nvGrpSpPr>
          <p:grpSpPr>
            <a:xfrm rot="5441149">
              <a:off x="1224814" y="1132570"/>
              <a:ext cx="481266" cy="136527"/>
              <a:chOff x="4345372" y="2103010"/>
              <a:chExt cx="433994" cy="112935"/>
            </a:xfrm>
          </p:grpSpPr>
          <p:sp>
            <p:nvSpPr>
              <p:cNvPr id="80" name="椭圆 79"/>
              <p:cNvSpPr/>
              <p:nvPr>
                <p:custDataLst>
                  <p:tags r:id="rId27"/>
                </p:custDataLst>
              </p:nvPr>
            </p:nvSpPr>
            <p:spPr>
              <a:xfrm>
                <a:off x="4683477" y="2103010"/>
                <a:ext cx="95889" cy="107636"/>
              </a:xfrm>
              <a:prstGeom prst="ellipse">
                <a:avLst/>
              </a:prstGeom>
              <a:gradFill flip="none" rotWithShape="1">
                <a:gsLst>
                  <a:gs pos="51000">
                    <a:schemeClr val="tx1">
                      <a:lumMod val="65000"/>
                      <a:lumOff val="35000"/>
                    </a:schemeClr>
                  </a:gs>
                  <a:gs pos="20000">
                    <a:schemeClr val="bg1">
                      <a:lumMod val="50000"/>
                    </a:schemeClr>
                  </a:gs>
                  <a:gs pos="86000">
                    <a:schemeClr val="bg1">
                      <a:lumMod val="65000"/>
                    </a:schemeClr>
                  </a:gs>
                </a:gsLst>
                <a:path path="circle">
                  <a:fillToRect l="100000" t="100000"/>
                </a:path>
                <a:tileRect r="-100000" b="-100000"/>
              </a:gra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p>
            </p:txBody>
          </p:sp>
          <p:sp>
            <p:nvSpPr>
              <p:cNvPr id="81" name="椭圆 80"/>
              <p:cNvSpPr/>
              <p:nvPr>
                <p:custDataLst>
                  <p:tags r:id="rId28"/>
                </p:custDataLst>
              </p:nvPr>
            </p:nvSpPr>
            <p:spPr>
              <a:xfrm>
                <a:off x="4345372" y="2108309"/>
                <a:ext cx="95889" cy="107636"/>
              </a:xfrm>
              <a:prstGeom prst="ellipse">
                <a:avLst/>
              </a:prstGeom>
              <a:gradFill flip="none" rotWithShape="1">
                <a:gsLst>
                  <a:gs pos="51000">
                    <a:schemeClr val="tx1">
                      <a:lumMod val="65000"/>
                      <a:lumOff val="35000"/>
                    </a:schemeClr>
                  </a:gs>
                  <a:gs pos="20000">
                    <a:schemeClr val="bg1">
                      <a:lumMod val="50000"/>
                    </a:schemeClr>
                  </a:gs>
                  <a:gs pos="86000">
                    <a:schemeClr val="bg1">
                      <a:lumMod val="65000"/>
                    </a:schemeClr>
                  </a:gs>
                </a:gsLst>
                <a:path path="circle">
                  <a:fillToRect l="100000" t="100000"/>
                </a:path>
                <a:tileRect r="-100000" b="-100000"/>
              </a:gra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p>
            </p:txBody>
          </p:sp>
          <p:sp>
            <p:nvSpPr>
              <p:cNvPr id="82" name="矩形 81"/>
              <p:cNvSpPr/>
              <p:nvPr>
                <p:custDataLst>
                  <p:tags r:id="rId29"/>
                </p:custDataLst>
              </p:nvPr>
            </p:nvSpPr>
            <p:spPr>
              <a:xfrm>
                <a:off x="4391601" y="2132856"/>
                <a:ext cx="360040" cy="72008"/>
              </a:xfrm>
              <a:prstGeom prst="rect">
                <a:avLst/>
              </a:prstGeom>
              <a:gradFill flip="none" rotWithShape="1">
                <a:gsLst>
                  <a:gs pos="57000">
                    <a:schemeClr val="bg1">
                      <a:lumMod val="85000"/>
                    </a:schemeClr>
                  </a:gs>
                  <a:gs pos="9000">
                    <a:schemeClr val="tx1">
                      <a:lumMod val="85000"/>
                      <a:lumOff val="15000"/>
                    </a:schemeClr>
                  </a:gs>
                  <a:gs pos="98000">
                    <a:schemeClr val="tx1">
                      <a:lumMod val="85000"/>
                      <a:lumOff val="15000"/>
                    </a:schemeClr>
                  </a:gs>
                </a:gsLst>
                <a:path path="rect">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p>
            </p:txBody>
          </p:sp>
        </p:grpSp>
      </p:grpSp>
      <p:grpSp>
        <p:nvGrpSpPr>
          <p:cNvPr id="90" name="组合 89"/>
          <p:cNvGrpSpPr/>
          <p:nvPr/>
        </p:nvGrpSpPr>
        <p:grpSpPr>
          <a:xfrm>
            <a:off x="7856220" y="4090670"/>
            <a:ext cx="226695" cy="749300"/>
            <a:chOff x="1378219" y="929859"/>
            <a:chExt cx="177416" cy="553851"/>
          </a:xfrm>
        </p:grpSpPr>
        <p:sp>
          <p:nvSpPr>
            <p:cNvPr id="91" name="椭圆 90"/>
            <p:cNvSpPr/>
            <p:nvPr>
              <p:custDataLst>
                <p:tags r:id="rId30"/>
              </p:custDataLst>
            </p:nvPr>
          </p:nvSpPr>
          <p:spPr>
            <a:xfrm rot="4460462">
              <a:off x="1378916" y="1306991"/>
              <a:ext cx="176719" cy="176719"/>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p>
          </p:txBody>
        </p:sp>
        <p:sp>
          <p:nvSpPr>
            <p:cNvPr id="92" name="椭圆 91"/>
            <p:cNvSpPr/>
            <p:nvPr>
              <p:custDataLst>
                <p:tags r:id="rId31"/>
              </p:custDataLst>
            </p:nvPr>
          </p:nvSpPr>
          <p:spPr>
            <a:xfrm rot="4460462">
              <a:off x="1393544" y="914534"/>
              <a:ext cx="146070" cy="176719"/>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p>
          </p:txBody>
        </p:sp>
        <p:grpSp>
          <p:nvGrpSpPr>
            <p:cNvPr id="93" name="组合 92"/>
            <p:cNvGrpSpPr/>
            <p:nvPr/>
          </p:nvGrpSpPr>
          <p:grpSpPr>
            <a:xfrm rot="5441149">
              <a:off x="1224814" y="1132570"/>
              <a:ext cx="481266" cy="136527"/>
              <a:chOff x="4345372" y="2103010"/>
              <a:chExt cx="433994" cy="112935"/>
            </a:xfrm>
          </p:grpSpPr>
          <p:sp>
            <p:nvSpPr>
              <p:cNvPr id="94" name="椭圆 93"/>
              <p:cNvSpPr/>
              <p:nvPr>
                <p:custDataLst>
                  <p:tags r:id="rId32"/>
                </p:custDataLst>
              </p:nvPr>
            </p:nvSpPr>
            <p:spPr>
              <a:xfrm>
                <a:off x="4683477" y="2103010"/>
                <a:ext cx="95889" cy="107636"/>
              </a:xfrm>
              <a:prstGeom prst="ellipse">
                <a:avLst/>
              </a:prstGeom>
              <a:gradFill flip="none" rotWithShape="1">
                <a:gsLst>
                  <a:gs pos="51000">
                    <a:schemeClr val="tx1">
                      <a:lumMod val="65000"/>
                      <a:lumOff val="35000"/>
                    </a:schemeClr>
                  </a:gs>
                  <a:gs pos="20000">
                    <a:schemeClr val="bg1">
                      <a:lumMod val="50000"/>
                    </a:schemeClr>
                  </a:gs>
                  <a:gs pos="86000">
                    <a:schemeClr val="bg1">
                      <a:lumMod val="65000"/>
                    </a:schemeClr>
                  </a:gs>
                </a:gsLst>
                <a:path path="circle">
                  <a:fillToRect l="100000" t="100000"/>
                </a:path>
                <a:tileRect r="-100000" b="-100000"/>
              </a:gra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p>
            </p:txBody>
          </p:sp>
          <p:sp>
            <p:nvSpPr>
              <p:cNvPr id="95" name="椭圆 94"/>
              <p:cNvSpPr/>
              <p:nvPr>
                <p:custDataLst>
                  <p:tags r:id="rId33"/>
                </p:custDataLst>
              </p:nvPr>
            </p:nvSpPr>
            <p:spPr>
              <a:xfrm>
                <a:off x="4345372" y="2108309"/>
                <a:ext cx="95889" cy="107636"/>
              </a:xfrm>
              <a:prstGeom prst="ellipse">
                <a:avLst/>
              </a:prstGeom>
              <a:gradFill flip="none" rotWithShape="1">
                <a:gsLst>
                  <a:gs pos="51000">
                    <a:schemeClr val="tx1">
                      <a:lumMod val="65000"/>
                      <a:lumOff val="35000"/>
                    </a:schemeClr>
                  </a:gs>
                  <a:gs pos="20000">
                    <a:schemeClr val="bg1">
                      <a:lumMod val="50000"/>
                    </a:schemeClr>
                  </a:gs>
                  <a:gs pos="86000">
                    <a:schemeClr val="bg1">
                      <a:lumMod val="65000"/>
                    </a:schemeClr>
                  </a:gs>
                </a:gsLst>
                <a:path path="circle">
                  <a:fillToRect l="100000" t="100000"/>
                </a:path>
                <a:tileRect r="-100000" b="-100000"/>
              </a:gra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p>
            </p:txBody>
          </p:sp>
          <p:sp>
            <p:nvSpPr>
              <p:cNvPr id="96" name="矩形 95"/>
              <p:cNvSpPr/>
              <p:nvPr>
                <p:custDataLst>
                  <p:tags r:id="rId34"/>
                </p:custDataLst>
              </p:nvPr>
            </p:nvSpPr>
            <p:spPr>
              <a:xfrm>
                <a:off x="4391601" y="2132856"/>
                <a:ext cx="360040" cy="72008"/>
              </a:xfrm>
              <a:prstGeom prst="rect">
                <a:avLst/>
              </a:prstGeom>
              <a:gradFill flip="none" rotWithShape="1">
                <a:gsLst>
                  <a:gs pos="57000">
                    <a:schemeClr val="bg1">
                      <a:lumMod val="85000"/>
                    </a:schemeClr>
                  </a:gs>
                  <a:gs pos="9000">
                    <a:schemeClr val="tx1">
                      <a:lumMod val="85000"/>
                      <a:lumOff val="15000"/>
                    </a:schemeClr>
                  </a:gs>
                  <a:gs pos="98000">
                    <a:schemeClr val="tx1">
                      <a:lumMod val="85000"/>
                      <a:lumOff val="15000"/>
                    </a:schemeClr>
                  </a:gs>
                </a:gsLst>
                <a:path path="rect">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p>
            </p:txBody>
          </p:sp>
        </p:grpSp>
      </p:grpSp>
    </p:spTree>
  </p:cSld>
  <p:clrMapOvr>
    <a:masterClrMapping/>
  </p:clrMapOvr>
  <p:transition spd="slow">
    <p:push dir="u"/>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6" name="矩形 6"/>
          <p:cNvSpPr/>
          <p:nvPr/>
        </p:nvSpPr>
        <p:spPr>
          <a:xfrm>
            <a:off x="0" y="404813"/>
            <a:ext cx="12190413" cy="576262"/>
          </a:xfrm>
          <a:prstGeom prst="rect">
            <a:avLst/>
          </a:prstGeom>
          <a:solidFill>
            <a:srgbClr val="36B2E6">
              <a:alpha val="69019"/>
            </a:srgbClr>
          </a:solidFill>
          <a:ln w="25400">
            <a:noFill/>
          </a:ln>
        </p:spPr>
        <p:txBody>
          <a:bodyPr anchor="ctr" anchorCtr="0"/>
          <a:p>
            <a:endParaRPr lang="zh-CN" altLang="zh-CN" dirty="0">
              <a:solidFill>
                <a:srgbClr val="FFFFFF"/>
              </a:solidFill>
              <a:latin typeface="Calibri" panose="020F0502020204030204" pitchFamily="34" charset="0"/>
              <a:ea typeface="Calibri" panose="020F0502020204030204" pitchFamily="34" charset="0"/>
              <a:sym typeface="Calibri" panose="020F0502020204030204" pitchFamily="34" charset="0"/>
            </a:endParaRPr>
          </a:p>
        </p:txBody>
      </p:sp>
      <p:sp>
        <p:nvSpPr>
          <p:cNvPr id="6147" name="矩形 7"/>
          <p:cNvSpPr/>
          <p:nvPr/>
        </p:nvSpPr>
        <p:spPr>
          <a:xfrm>
            <a:off x="550545" y="-63500"/>
            <a:ext cx="2089150" cy="6858000"/>
          </a:xfrm>
          <a:prstGeom prst="rect">
            <a:avLst/>
          </a:prstGeom>
          <a:solidFill>
            <a:srgbClr val="36B2E6">
              <a:alpha val="69019"/>
            </a:srgbClr>
          </a:solidFill>
          <a:ln w="25400">
            <a:noFill/>
          </a:ln>
        </p:spPr>
        <p:txBody>
          <a:bodyPr anchor="ctr" anchorCtr="0"/>
          <a:p>
            <a:endParaRPr lang="zh-CN" altLang="zh-CN" dirty="0">
              <a:solidFill>
                <a:srgbClr val="FFFFFF"/>
              </a:solidFill>
              <a:latin typeface="Calibri" panose="020F0502020204030204" pitchFamily="34" charset="0"/>
              <a:ea typeface="Calibri" panose="020F0502020204030204" pitchFamily="34" charset="0"/>
              <a:sym typeface="Calibri" panose="020F0502020204030204" pitchFamily="34" charset="0"/>
            </a:endParaRPr>
          </a:p>
        </p:txBody>
      </p:sp>
      <p:sp>
        <p:nvSpPr>
          <p:cNvPr id="6148" name="TextBox 8"/>
          <p:cNvSpPr/>
          <p:nvPr/>
        </p:nvSpPr>
        <p:spPr>
          <a:xfrm>
            <a:off x="261938" y="476250"/>
            <a:ext cx="896937" cy="369888"/>
          </a:xfrm>
          <a:prstGeom prst="rect">
            <a:avLst/>
          </a:prstGeom>
          <a:noFill/>
          <a:ln w="9525">
            <a:noFill/>
          </a:ln>
        </p:spPr>
        <p:txBody>
          <a:bodyPr>
            <a:spAutoFit/>
          </a:bodyPr>
          <a:p>
            <a:r>
              <a:rPr lang="zh-CN" altLang="zh-CN" dirty="0">
                <a:solidFill>
                  <a:schemeClr val="bg1"/>
                </a:solidFill>
                <a:latin typeface="Broadway" panose="04040905080B02020502" pitchFamily="82" charset="0"/>
                <a:ea typeface="楷体" panose="02010609060101010101" pitchFamily="49" charset="-122"/>
                <a:sym typeface="经典繁仿黑" pitchFamily="1" charset="-122"/>
              </a:rPr>
              <a:t>LOGO</a:t>
            </a:r>
            <a:endParaRPr lang="zh-CN" altLang="zh-CN" dirty="0">
              <a:latin typeface="Arial" panose="020B0604020202020204" pitchFamily="34" charset="0"/>
            </a:endParaRPr>
          </a:p>
        </p:txBody>
      </p:sp>
      <p:sp>
        <p:nvSpPr>
          <p:cNvPr id="6149" name="直接连接符 9"/>
          <p:cNvSpPr/>
          <p:nvPr/>
        </p:nvSpPr>
        <p:spPr>
          <a:xfrm>
            <a:off x="1158875" y="530225"/>
            <a:ext cx="0" cy="261938"/>
          </a:xfrm>
          <a:prstGeom prst="line">
            <a:avLst/>
          </a:prstGeom>
          <a:ln w="9525" cap="flat" cmpd="sng">
            <a:solidFill>
              <a:srgbClr val="EAF1DD"/>
            </a:solidFill>
            <a:prstDash val="solid"/>
            <a:headEnd type="none" w="med" len="med"/>
            <a:tailEnd type="none" w="med" len="med"/>
          </a:ln>
        </p:spPr>
      </p:sp>
      <p:sp>
        <p:nvSpPr>
          <p:cNvPr id="6150" name="TextBox 10"/>
          <p:cNvSpPr/>
          <p:nvPr/>
        </p:nvSpPr>
        <p:spPr>
          <a:xfrm>
            <a:off x="1281113" y="508000"/>
            <a:ext cx="2984500" cy="338138"/>
          </a:xfrm>
          <a:prstGeom prst="rect">
            <a:avLst/>
          </a:prstGeom>
          <a:noFill/>
          <a:ln w="9525">
            <a:noFill/>
          </a:ln>
        </p:spPr>
        <p:txBody>
          <a:bodyPr>
            <a:spAutoFit/>
          </a:bodyPr>
          <a:p>
            <a:r>
              <a:rPr lang="zh-CN" altLang="en-US" sz="1600" dirty="0">
                <a:solidFill>
                  <a:schemeClr val="bg1"/>
                </a:solidFill>
                <a:latin typeface="微软雅黑" panose="020B0503020204020204" pitchFamily="34" charset="-122"/>
                <a:ea typeface="微软雅黑" panose="020B0503020204020204" pitchFamily="34" charset="-122"/>
                <a:sym typeface="宋体" panose="02010600030101010101" pitchFamily="2" charset="-122"/>
              </a:rPr>
              <a:t>正文</a:t>
            </a:r>
            <a:r>
              <a:rPr lang="zh-CN" altLang="en-US" sz="16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 </a:t>
            </a:r>
            <a:r>
              <a:rPr lang="zh-CN" altLang="zh-CN" sz="16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 </a:t>
            </a:r>
            <a:r>
              <a:rPr lang="zh-CN" altLang="en-US" sz="1600" dirty="0">
                <a:solidFill>
                  <a:schemeClr val="bg1"/>
                </a:solidFill>
                <a:latin typeface="微软雅黑" panose="020B0503020204020204" pitchFamily="34" charset="-122"/>
                <a:ea typeface="微软雅黑" panose="020B0503020204020204" pitchFamily="34" charset="-122"/>
                <a:sym typeface="宋体" panose="02010600030101010101" pitchFamily="2" charset="-122"/>
              </a:rPr>
              <a:t>第一章</a:t>
            </a:r>
            <a:endParaRPr lang="zh-CN" altLang="en-US" dirty="0">
              <a:latin typeface="Arial" panose="020B0604020202020204" pitchFamily="34" charset="0"/>
            </a:endParaRPr>
          </a:p>
        </p:txBody>
      </p:sp>
      <p:sp>
        <p:nvSpPr>
          <p:cNvPr id="6151" name="矩形 11"/>
          <p:cNvSpPr/>
          <p:nvPr/>
        </p:nvSpPr>
        <p:spPr>
          <a:xfrm>
            <a:off x="10847388" y="530225"/>
            <a:ext cx="1093787" cy="369888"/>
          </a:xfrm>
          <a:prstGeom prst="rect">
            <a:avLst/>
          </a:prstGeom>
          <a:noFill/>
          <a:ln w="9525">
            <a:noFill/>
          </a:ln>
        </p:spPr>
        <p:txBody>
          <a:bodyPr/>
          <a:p>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第</a:t>
            </a:r>
            <a:r>
              <a:rPr 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1</a:t>
            </a:r>
            <a:r>
              <a:rPr lang="en-US" altLang="zh-CN" sz="1600" dirty="0">
                <a:solidFill>
                  <a:schemeClr val="bg1"/>
                </a:solidFill>
                <a:latin typeface="Calibri" panose="020F0502020204030204" pitchFamily="34" charset="0"/>
                <a:sym typeface="宋体" panose="02010600030101010101" pitchFamily="2" charset="-122"/>
              </a:rPr>
              <a:t> </a:t>
            </a:r>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页</a:t>
            </a:r>
            <a:endParaRPr lang="zh-CN" altLang="en-US" dirty="0">
              <a:latin typeface="Arial" panose="020B0604020202020204" pitchFamily="34" charset="0"/>
            </a:endParaRPr>
          </a:p>
        </p:txBody>
      </p:sp>
      <p:sp>
        <p:nvSpPr>
          <p:cNvPr id="6153" name="TextBox 14"/>
          <p:cNvSpPr/>
          <p:nvPr/>
        </p:nvSpPr>
        <p:spPr>
          <a:xfrm>
            <a:off x="1684338" y="1082675"/>
            <a:ext cx="954087" cy="922338"/>
          </a:xfrm>
          <a:prstGeom prst="rect">
            <a:avLst/>
          </a:prstGeom>
          <a:noFill/>
          <a:ln w="9525">
            <a:noFill/>
          </a:ln>
        </p:spPr>
        <p:txBody>
          <a:bodyPr wrap="none">
            <a:spAutoFit/>
          </a:bodyPr>
          <a:p>
            <a:r>
              <a:rPr lang="zh-CN" altLang="zh-CN" dirty="0">
                <a:solidFill>
                  <a:schemeClr val="bg1"/>
                </a:solidFill>
                <a:latin typeface="Calibri" panose="020F0502020204030204" pitchFamily="34" charset="0"/>
                <a:cs typeface="Calibri" panose="020F0502020204030204" pitchFamily="34" charset="0"/>
                <a:sym typeface="Calibri" panose="020F0502020204030204" pitchFamily="34" charset="0"/>
              </a:rPr>
              <a:t>01</a:t>
            </a:r>
            <a:endParaRPr lang="zh-CN" altLang="zh-CN" dirty="0">
              <a:latin typeface="Arial" panose="020B0604020202020204" pitchFamily="34" charset="0"/>
            </a:endParaRPr>
          </a:p>
        </p:txBody>
      </p:sp>
      <p:sp>
        <p:nvSpPr>
          <p:cNvPr id="6154" name="直接连接符 16"/>
          <p:cNvSpPr/>
          <p:nvPr/>
        </p:nvSpPr>
        <p:spPr>
          <a:xfrm>
            <a:off x="1630363" y="2152650"/>
            <a:ext cx="1587" cy="4371975"/>
          </a:xfrm>
          <a:prstGeom prst="line">
            <a:avLst/>
          </a:prstGeom>
          <a:ln w="9525" cap="flat" cmpd="sng">
            <a:solidFill>
              <a:srgbClr val="F2F2F2"/>
            </a:solidFill>
            <a:prstDash val="solid"/>
            <a:headEnd type="none" w="med" len="med"/>
            <a:tailEnd type="none" w="med" len="med"/>
          </a:ln>
        </p:spPr>
      </p:sp>
      <p:sp>
        <p:nvSpPr>
          <p:cNvPr id="6155" name="矩形 17"/>
          <p:cNvSpPr/>
          <p:nvPr/>
        </p:nvSpPr>
        <p:spPr>
          <a:xfrm>
            <a:off x="1630363" y="6165850"/>
            <a:ext cx="792162" cy="358775"/>
          </a:xfrm>
          <a:prstGeom prst="rect">
            <a:avLst/>
          </a:prstGeom>
          <a:solidFill>
            <a:srgbClr val="FFFFFF">
              <a:alpha val="65097"/>
            </a:srgbClr>
          </a:solidFill>
          <a:ln w="25400">
            <a:noFill/>
          </a:ln>
        </p:spPr>
        <p:txBody>
          <a:bodyPr anchor="ctr" anchorCtr="0"/>
          <a:p>
            <a:r>
              <a:rPr lang="zh-CN" altLang="en-US" sz="1400" dirty="0">
                <a:solidFill>
                  <a:srgbClr val="36B2E6"/>
                </a:solidFill>
                <a:latin typeface="微软雅黑" panose="020B0503020204020204" pitchFamily="34" charset="-122"/>
                <a:ea typeface="微软雅黑" panose="020B0503020204020204" pitchFamily="34" charset="-122"/>
                <a:sym typeface="微软雅黑" panose="020B0503020204020204" pitchFamily="34" charset="-122"/>
              </a:rPr>
              <a:t>第一节</a:t>
            </a:r>
            <a:endParaRPr lang="zh-CN" altLang="en-US" dirty="0">
              <a:latin typeface="Arial" panose="020B0604020202020204" pitchFamily="34" charset="0"/>
            </a:endParaRPr>
          </a:p>
        </p:txBody>
      </p:sp>
      <p:sp>
        <p:nvSpPr>
          <p:cNvPr id="9" name="文本框 8"/>
          <p:cNvSpPr txBox="1"/>
          <p:nvPr/>
        </p:nvSpPr>
        <p:spPr>
          <a:xfrm>
            <a:off x="-1645285" y="2816860"/>
            <a:ext cx="4063365" cy="368300"/>
          </a:xfrm>
          <a:prstGeom prst="rect">
            <a:avLst/>
          </a:prstGeom>
          <a:noFill/>
        </p:spPr>
        <p:txBody>
          <a:bodyPr wrap="square" rtlCol="0">
            <a:spAutoFit/>
          </a:bodyPr>
          <a:p>
            <a:endParaRPr lang="zh-CN" altLang="en-US"/>
          </a:p>
        </p:txBody>
      </p:sp>
      <p:sp>
        <p:nvSpPr>
          <p:cNvPr id="2" name="TextBox 10"/>
          <p:cNvSpPr/>
          <p:nvPr>
            <p:custDataLst>
              <p:tags r:id="rId1"/>
            </p:custDataLst>
          </p:nvPr>
        </p:nvSpPr>
        <p:spPr>
          <a:xfrm>
            <a:off x="874713" y="2562068"/>
            <a:ext cx="649287" cy="2676525"/>
          </a:xfrm>
          <a:prstGeom prst="rect">
            <a:avLst/>
          </a:prstGeom>
          <a:noFill/>
          <a:ln w="9525">
            <a:noFill/>
          </a:ln>
        </p:spPr>
        <p:txBody>
          <a:bodyPr lIns="144000" rIns="72000" anchor="ctr" anchorCtr="0">
            <a:spAutoFit/>
          </a:bodyPr>
          <a:p>
            <a:r>
              <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著作权的权属</a:t>
            </a:r>
            <a:endPar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TextBox 10"/>
          <p:cNvSpPr/>
          <p:nvPr>
            <p:custDataLst>
              <p:tags r:id="rId2"/>
            </p:custDataLst>
          </p:nvPr>
        </p:nvSpPr>
        <p:spPr>
          <a:xfrm>
            <a:off x="1810703" y="1676243"/>
            <a:ext cx="649287" cy="4399915"/>
          </a:xfrm>
          <a:prstGeom prst="rect">
            <a:avLst/>
          </a:prstGeom>
          <a:noFill/>
          <a:ln w="9525">
            <a:noFill/>
          </a:ln>
        </p:spPr>
        <p:txBody>
          <a:bodyPr lIns="144000" rIns="72000" anchor="ctr" anchorCtr="0">
            <a:spAutoFit/>
          </a:bodyPr>
          <a:p>
            <a:r>
              <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演绎作品的著作权归属</a:t>
            </a:r>
            <a:endPar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4" name="矩形 103"/>
          <p:cNvSpPr/>
          <p:nvPr>
            <p:custDataLst>
              <p:tags r:id="rId3"/>
            </p:custDataLst>
          </p:nvPr>
        </p:nvSpPr>
        <p:spPr>
          <a:xfrm>
            <a:off x="3063875" y="1143000"/>
            <a:ext cx="8728710" cy="5621020"/>
          </a:xfrm>
          <a:prstGeom prst="rect">
            <a:avLst/>
          </a:prstGeom>
          <a:gradFill flip="none" rotWithShape="1">
            <a:gsLst>
              <a:gs pos="0">
                <a:schemeClr val="tx2">
                  <a:lumMod val="20000"/>
                  <a:lumOff val="80000"/>
                </a:schemeClr>
              </a:gs>
              <a:gs pos="47000">
                <a:schemeClr val="tx2">
                  <a:lumMod val="60000"/>
                  <a:lumOff val="40000"/>
                </a:schemeClr>
              </a:gs>
              <a:gs pos="82000">
                <a:schemeClr val="accent1">
                  <a:lumMod val="75000"/>
                </a:schemeClr>
              </a:gs>
            </a:gsLst>
            <a:path path="circle">
              <a:fillToRect r="100000" b="100000"/>
            </a:path>
            <a:tileRect l="-100000" t="-100000"/>
          </a:gradFill>
          <a:ln>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zh-CN" altLang="en-US"/>
          </a:p>
        </p:txBody>
      </p:sp>
      <p:sp>
        <p:nvSpPr>
          <p:cNvPr id="47" name="矩形 46"/>
          <p:cNvSpPr/>
          <p:nvPr>
            <p:custDataLst>
              <p:tags r:id="rId4"/>
            </p:custDataLst>
          </p:nvPr>
        </p:nvSpPr>
        <p:spPr>
          <a:xfrm>
            <a:off x="5940151" y="1979461"/>
            <a:ext cx="2445815" cy="3229537"/>
          </a:xfrm>
          <a:custGeom>
            <a:avLst/>
            <a:gdLst>
              <a:gd name="connsiteX0" fmla="*/ 0 w 2532312"/>
              <a:gd name="connsiteY0" fmla="*/ 0 h 1573732"/>
              <a:gd name="connsiteX1" fmla="*/ 2532312 w 2532312"/>
              <a:gd name="connsiteY1" fmla="*/ 0 h 1573732"/>
              <a:gd name="connsiteX2" fmla="*/ 2532312 w 2532312"/>
              <a:gd name="connsiteY2" fmla="*/ 1573732 h 1573732"/>
              <a:gd name="connsiteX3" fmla="*/ 0 w 2532312"/>
              <a:gd name="connsiteY3" fmla="*/ 1573732 h 1573732"/>
              <a:gd name="connsiteX4" fmla="*/ 0 w 2532312"/>
              <a:gd name="connsiteY4" fmla="*/ 0 h 1573732"/>
              <a:gd name="connsiteX0-1" fmla="*/ 0 w 2532312"/>
              <a:gd name="connsiteY0-2" fmla="*/ 1573732 h 1573732"/>
              <a:gd name="connsiteX1-3" fmla="*/ 2532312 w 2532312"/>
              <a:gd name="connsiteY1-4" fmla="*/ 0 h 1573732"/>
              <a:gd name="connsiteX2-5" fmla="*/ 2532312 w 2532312"/>
              <a:gd name="connsiteY2-6" fmla="*/ 1573732 h 1573732"/>
              <a:gd name="connsiteX3-7" fmla="*/ 0 w 2532312"/>
              <a:gd name="connsiteY3-8" fmla="*/ 1573732 h 1573732"/>
              <a:gd name="connsiteX0-9" fmla="*/ 0 w 2532312"/>
              <a:gd name="connsiteY0-10" fmla="*/ 3278964 h 3278964"/>
              <a:gd name="connsiteX1-11" fmla="*/ 2433458 w 2532312"/>
              <a:gd name="connsiteY1-12" fmla="*/ 0 h 3278964"/>
              <a:gd name="connsiteX2-13" fmla="*/ 2532312 w 2532312"/>
              <a:gd name="connsiteY2-14" fmla="*/ 3278964 h 3278964"/>
              <a:gd name="connsiteX3-15" fmla="*/ 0 w 2532312"/>
              <a:gd name="connsiteY3-16" fmla="*/ 3278964 h 3278964"/>
              <a:gd name="connsiteX0-17" fmla="*/ 0 w 2532312"/>
              <a:gd name="connsiteY0-18" fmla="*/ 3278964 h 3278964"/>
              <a:gd name="connsiteX1-19" fmla="*/ 2433458 w 2532312"/>
              <a:gd name="connsiteY1-20" fmla="*/ 0 h 3278964"/>
              <a:gd name="connsiteX2-21" fmla="*/ 2474799 w 2532312"/>
              <a:gd name="connsiteY2-22" fmla="*/ 47047 h 3278964"/>
              <a:gd name="connsiteX3-23" fmla="*/ 2532312 w 2532312"/>
              <a:gd name="connsiteY3-24" fmla="*/ 3278964 h 3278964"/>
              <a:gd name="connsiteX4-25" fmla="*/ 0 w 2532312"/>
              <a:gd name="connsiteY4-26" fmla="*/ 3278964 h 3278964"/>
              <a:gd name="connsiteX0-27" fmla="*/ 0 w 2474799"/>
              <a:gd name="connsiteY0-28" fmla="*/ 3278964 h 3278964"/>
              <a:gd name="connsiteX1-29" fmla="*/ 2433458 w 2474799"/>
              <a:gd name="connsiteY1-30" fmla="*/ 0 h 3278964"/>
              <a:gd name="connsiteX2-31" fmla="*/ 2474799 w 2474799"/>
              <a:gd name="connsiteY2-32" fmla="*/ 47047 h 3278964"/>
              <a:gd name="connsiteX3-33" fmla="*/ 2445815 w 2474799"/>
              <a:gd name="connsiteY3-34" fmla="*/ 3278964 h 3278964"/>
              <a:gd name="connsiteX4-35" fmla="*/ 0 w 2474799"/>
              <a:gd name="connsiteY4-36" fmla="*/ 3278964 h 3278964"/>
              <a:gd name="connsiteX0-37" fmla="*/ 0 w 2445815"/>
              <a:gd name="connsiteY0-38" fmla="*/ 3278964 h 3278964"/>
              <a:gd name="connsiteX1-39" fmla="*/ 2433458 w 2445815"/>
              <a:gd name="connsiteY1-40" fmla="*/ 0 h 3278964"/>
              <a:gd name="connsiteX2-41" fmla="*/ 2437729 w 2445815"/>
              <a:gd name="connsiteY2-42" fmla="*/ 47047 h 3278964"/>
              <a:gd name="connsiteX3-43" fmla="*/ 2445815 w 2445815"/>
              <a:gd name="connsiteY3-44" fmla="*/ 3278964 h 3278964"/>
              <a:gd name="connsiteX4-45" fmla="*/ 0 w 2445815"/>
              <a:gd name="connsiteY4-46" fmla="*/ 3278964 h 3278964"/>
              <a:gd name="connsiteX0-47" fmla="*/ 0 w 2445815"/>
              <a:gd name="connsiteY0-48" fmla="*/ 3278964 h 3278964"/>
              <a:gd name="connsiteX1-49" fmla="*/ 2433458 w 2445815"/>
              <a:gd name="connsiteY1-50" fmla="*/ 0 h 3278964"/>
              <a:gd name="connsiteX2-51" fmla="*/ 2437729 w 2445815"/>
              <a:gd name="connsiteY2-52" fmla="*/ 121187 h 3278964"/>
              <a:gd name="connsiteX3-53" fmla="*/ 2445815 w 2445815"/>
              <a:gd name="connsiteY3-54" fmla="*/ 3278964 h 3278964"/>
              <a:gd name="connsiteX4-55" fmla="*/ 0 w 2445815"/>
              <a:gd name="connsiteY4-56" fmla="*/ 3278964 h 3278964"/>
              <a:gd name="connsiteX0-57" fmla="*/ 0 w 2445815"/>
              <a:gd name="connsiteY0-58" fmla="*/ 3229537 h 3229537"/>
              <a:gd name="connsiteX1-59" fmla="*/ 2433458 w 2445815"/>
              <a:gd name="connsiteY1-60" fmla="*/ 0 h 3229537"/>
              <a:gd name="connsiteX2-61" fmla="*/ 2437729 w 2445815"/>
              <a:gd name="connsiteY2-62" fmla="*/ 71760 h 3229537"/>
              <a:gd name="connsiteX3-63" fmla="*/ 2445815 w 2445815"/>
              <a:gd name="connsiteY3-64" fmla="*/ 3229537 h 3229537"/>
              <a:gd name="connsiteX4-65" fmla="*/ 0 w 2445815"/>
              <a:gd name="connsiteY4-66" fmla="*/ 3229537 h 3229537"/>
            </a:gdLst>
            <a:ahLst/>
            <a:cxnLst>
              <a:cxn ang="0">
                <a:pos x="connsiteX0-1" y="connsiteY0-2"/>
              </a:cxn>
              <a:cxn ang="0">
                <a:pos x="connsiteX1-3" y="connsiteY1-4"/>
              </a:cxn>
              <a:cxn ang="0">
                <a:pos x="connsiteX2-5" y="connsiteY2-6"/>
              </a:cxn>
              <a:cxn ang="0">
                <a:pos x="connsiteX3-7" y="connsiteY3-8"/>
              </a:cxn>
              <a:cxn ang="0">
                <a:pos x="connsiteX4-25" y="connsiteY4-26"/>
              </a:cxn>
            </a:cxnLst>
            <a:rect l="l" t="t" r="r" b="b"/>
            <a:pathLst>
              <a:path w="2445815" h="3229537">
                <a:moveTo>
                  <a:pt x="0" y="3229537"/>
                </a:moveTo>
                <a:lnTo>
                  <a:pt x="2433458" y="0"/>
                </a:lnTo>
                <a:lnTo>
                  <a:pt x="2437729" y="71760"/>
                </a:lnTo>
                <a:cubicBezTo>
                  <a:pt x="2440424" y="1149066"/>
                  <a:pt x="2443120" y="2152231"/>
                  <a:pt x="2445815" y="3229537"/>
                </a:cubicBezTo>
                <a:lnTo>
                  <a:pt x="0" y="3229537"/>
                </a:lnTo>
                <a:close/>
              </a:path>
            </a:pathLst>
          </a:custGeom>
          <a:solidFill>
            <a:srgbClr val="FFFFFF">
              <a:alpha val="2588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5" name="矩形 104"/>
          <p:cNvSpPr/>
          <p:nvPr>
            <p:custDataLst>
              <p:tags r:id="rId5"/>
            </p:custDataLst>
          </p:nvPr>
        </p:nvSpPr>
        <p:spPr>
          <a:xfrm>
            <a:off x="3704590" y="1468755"/>
            <a:ext cx="7555865" cy="4627245"/>
          </a:xfrm>
          <a:prstGeom prst="rect">
            <a:avLst/>
          </a:prstGeom>
          <a:solidFill>
            <a:schemeClr val="bg1"/>
          </a:solidFill>
          <a:ln>
            <a:noFill/>
          </a:ln>
          <a:effectLst>
            <a:innerShdw blurRad="114300">
              <a:prstClr val="black">
                <a:alpha val="6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p>
        </p:txBody>
      </p:sp>
      <p:sp>
        <p:nvSpPr>
          <p:cNvPr id="107" name="TextBox 106"/>
          <p:cNvSpPr txBox="1"/>
          <p:nvPr>
            <p:custDataLst>
              <p:tags r:id="rId6"/>
            </p:custDataLst>
          </p:nvPr>
        </p:nvSpPr>
        <p:spPr>
          <a:xfrm>
            <a:off x="3863340" y="2096770"/>
            <a:ext cx="7345045" cy="3449955"/>
          </a:xfrm>
          <a:prstGeom prst="rect">
            <a:avLst/>
          </a:prstGeom>
          <a:noFill/>
        </p:spPr>
        <p:txBody>
          <a:bodyPr wrap="square" rtlCol="0">
            <a:spAutoFit/>
          </a:bodyPr>
          <a:p>
            <a:pPr>
              <a:lnSpc>
                <a:spcPct val="130000"/>
              </a:lnSpc>
            </a:pPr>
            <a:r>
              <a:rPr lang="zh-CN" altLang="en-US" sz="2800" dirty="0">
                <a:latin typeface="微软雅黑" panose="020B0503020204020204" pitchFamily="34" charset="-122"/>
                <a:ea typeface="微软雅黑" panose="020B0503020204020204" pitchFamily="34" charset="-122"/>
              </a:rPr>
              <a:t>改编、翻译、注释、编辑、整理已有作品产生的作品称为演绎作品。</a:t>
            </a:r>
            <a:endParaRPr lang="zh-CN" altLang="en-US" sz="2800" dirty="0">
              <a:latin typeface="微软雅黑" panose="020B0503020204020204" pitchFamily="34" charset="-122"/>
              <a:ea typeface="微软雅黑" panose="020B0503020204020204" pitchFamily="34" charset="-122"/>
            </a:endParaRPr>
          </a:p>
          <a:p>
            <a:pPr>
              <a:lnSpc>
                <a:spcPct val="130000"/>
              </a:lnSpc>
            </a:pPr>
            <a:endParaRPr lang="zh-CN" altLang="en-US" sz="2800" dirty="0">
              <a:latin typeface="微软雅黑" panose="020B0503020204020204" pitchFamily="34" charset="-122"/>
              <a:ea typeface="微软雅黑" panose="020B0503020204020204" pitchFamily="34" charset="-122"/>
            </a:endParaRPr>
          </a:p>
          <a:p>
            <a:pPr>
              <a:lnSpc>
                <a:spcPct val="130000"/>
              </a:lnSpc>
            </a:pPr>
            <a:r>
              <a:rPr lang="zh-CN" altLang="en-US" sz="2800" dirty="0">
                <a:latin typeface="微软雅黑" panose="020B0503020204020204" pitchFamily="34" charset="-122"/>
                <a:ea typeface="微软雅黑" panose="020B0503020204020204" pitchFamily="34" charset="-122"/>
              </a:rPr>
              <a:t> 演绎作品的著作权由改编、翻译、注释、整理人享有，但行使著作权时</a:t>
            </a:r>
            <a:r>
              <a:rPr lang="zh-CN" altLang="en-US" sz="2800" b="1" dirty="0">
                <a:solidFill>
                  <a:srgbClr val="FF0000"/>
                </a:solidFill>
                <a:latin typeface="微软雅黑" panose="020B0503020204020204" pitchFamily="34" charset="-122"/>
                <a:ea typeface="微软雅黑" panose="020B0503020204020204" pitchFamily="34" charset="-122"/>
              </a:rPr>
              <a:t>不得侵犯原作品的著作权</a:t>
            </a:r>
            <a:endParaRPr lang="zh-CN" altLang="en-US" sz="2800" b="1" dirty="0">
              <a:solidFill>
                <a:srgbClr val="FF0000"/>
              </a:solidFill>
              <a:latin typeface="微软雅黑" panose="020B0503020204020204" pitchFamily="34" charset="-122"/>
              <a:ea typeface="微软雅黑" panose="020B0503020204020204" pitchFamily="34" charset="-122"/>
            </a:endParaRPr>
          </a:p>
        </p:txBody>
      </p:sp>
    </p:spTree>
  </p:cSld>
  <p:clrMapOvr>
    <a:masterClrMapping/>
  </p:clrMapOvr>
  <p:transition spd="slow">
    <p:push dir="u"/>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6" name="矩形 6"/>
          <p:cNvSpPr/>
          <p:nvPr/>
        </p:nvSpPr>
        <p:spPr>
          <a:xfrm>
            <a:off x="0" y="404813"/>
            <a:ext cx="12190413" cy="576262"/>
          </a:xfrm>
          <a:prstGeom prst="rect">
            <a:avLst/>
          </a:prstGeom>
          <a:solidFill>
            <a:srgbClr val="36B2E6">
              <a:alpha val="69019"/>
            </a:srgbClr>
          </a:solidFill>
          <a:ln w="25400">
            <a:noFill/>
          </a:ln>
        </p:spPr>
        <p:txBody>
          <a:bodyPr anchor="ctr" anchorCtr="0"/>
          <a:p>
            <a:endParaRPr lang="zh-CN" altLang="zh-CN" dirty="0">
              <a:solidFill>
                <a:srgbClr val="FFFFFF"/>
              </a:solidFill>
              <a:latin typeface="Calibri" panose="020F0502020204030204" pitchFamily="34" charset="0"/>
              <a:ea typeface="Calibri" panose="020F0502020204030204" pitchFamily="34" charset="0"/>
              <a:sym typeface="Calibri" panose="020F0502020204030204" pitchFamily="34" charset="0"/>
            </a:endParaRPr>
          </a:p>
        </p:txBody>
      </p:sp>
      <p:sp>
        <p:nvSpPr>
          <p:cNvPr id="6147" name="矩形 7"/>
          <p:cNvSpPr/>
          <p:nvPr/>
        </p:nvSpPr>
        <p:spPr>
          <a:xfrm>
            <a:off x="550545" y="-63500"/>
            <a:ext cx="2089150" cy="6858000"/>
          </a:xfrm>
          <a:prstGeom prst="rect">
            <a:avLst/>
          </a:prstGeom>
          <a:solidFill>
            <a:srgbClr val="36B2E6">
              <a:alpha val="69019"/>
            </a:srgbClr>
          </a:solidFill>
          <a:ln w="25400">
            <a:noFill/>
          </a:ln>
        </p:spPr>
        <p:txBody>
          <a:bodyPr anchor="ctr" anchorCtr="0"/>
          <a:p>
            <a:endParaRPr lang="zh-CN" altLang="zh-CN" dirty="0">
              <a:solidFill>
                <a:srgbClr val="FFFFFF"/>
              </a:solidFill>
              <a:latin typeface="Calibri" panose="020F0502020204030204" pitchFamily="34" charset="0"/>
              <a:ea typeface="Calibri" panose="020F0502020204030204" pitchFamily="34" charset="0"/>
              <a:sym typeface="Calibri" panose="020F0502020204030204" pitchFamily="34" charset="0"/>
            </a:endParaRPr>
          </a:p>
        </p:txBody>
      </p:sp>
      <p:sp>
        <p:nvSpPr>
          <p:cNvPr id="6148" name="TextBox 8"/>
          <p:cNvSpPr/>
          <p:nvPr/>
        </p:nvSpPr>
        <p:spPr>
          <a:xfrm>
            <a:off x="261938" y="476250"/>
            <a:ext cx="896937" cy="369888"/>
          </a:xfrm>
          <a:prstGeom prst="rect">
            <a:avLst/>
          </a:prstGeom>
          <a:noFill/>
          <a:ln w="9525">
            <a:noFill/>
          </a:ln>
        </p:spPr>
        <p:txBody>
          <a:bodyPr>
            <a:spAutoFit/>
          </a:bodyPr>
          <a:p>
            <a:r>
              <a:rPr lang="zh-CN" altLang="zh-CN" dirty="0">
                <a:solidFill>
                  <a:schemeClr val="bg1"/>
                </a:solidFill>
                <a:latin typeface="Broadway" panose="04040905080B02020502" pitchFamily="82" charset="0"/>
                <a:ea typeface="楷体" panose="02010609060101010101" pitchFamily="49" charset="-122"/>
                <a:sym typeface="经典繁仿黑" pitchFamily="1" charset="-122"/>
              </a:rPr>
              <a:t>LOGO</a:t>
            </a:r>
            <a:endParaRPr lang="zh-CN" altLang="zh-CN" dirty="0">
              <a:latin typeface="Arial" panose="020B0604020202020204" pitchFamily="34" charset="0"/>
            </a:endParaRPr>
          </a:p>
        </p:txBody>
      </p:sp>
      <p:sp>
        <p:nvSpPr>
          <p:cNvPr id="6149" name="直接连接符 9"/>
          <p:cNvSpPr/>
          <p:nvPr/>
        </p:nvSpPr>
        <p:spPr>
          <a:xfrm>
            <a:off x="1158875" y="530225"/>
            <a:ext cx="0" cy="261938"/>
          </a:xfrm>
          <a:prstGeom prst="line">
            <a:avLst/>
          </a:prstGeom>
          <a:ln w="9525" cap="flat" cmpd="sng">
            <a:solidFill>
              <a:srgbClr val="EAF1DD"/>
            </a:solidFill>
            <a:prstDash val="solid"/>
            <a:headEnd type="none" w="med" len="med"/>
            <a:tailEnd type="none" w="med" len="med"/>
          </a:ln>
        </p:spPr>
      </p:sp>
      <p:sp>
        <p:nvSpPr>
          <p:cNvPr id="6150" name="TextBox 10"/>
          <p:cNvSpPr/>
          <p:nvPr/>
        </p:nvSpPr>
        <p:spPr>
          <a:xfrm>
            <a:off x="1281113" y="508000"/>
            <a:ext cx="2984500" cy="338138"/>
          </a:xfrm>
          <a:prstGeom prst="rect">
            <a:avLst/>
          </a:prstGeom>
          <a:noFill/>
          <a:ln w="9525">
            <a:noFill/>
          </a:ln>
        </p:spPr>
        <p:txBody>
          <a:bodyPr>
            <a:spAutoFit/>
          </a:bodyPr>
          <a:p>
            <a:r>
              <a:rPr lang="zh-CN" altLang="en-US" sz="1600" dirty="0">
                <a:solidFill>
                  <a:schemeClr val="bg1"/>
                </a:solidFill>
                <a:latin typeface="微软雅黑" panose="020B0503020204020204" pitchFamily="34" charset="-122"/>
                <a:ea typeface="微软雅黑" panose="020B0503020204020204" pitchFamily="34" charset="-122"/>
                <a:sym typeface="宋体" panose="02010600030101010101" pitchFamily="2" charset="-122"/>
              </a:rPr>
              <a:t>正文</a:t>
            </a:r>
            <a:r>
              <a:rPr lang="zh-CN" altLang="en-US" sz="16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 </a:t>
            </a:r>
            <a:r>
              <a:rPr lang="zh-CN" altLang="zh-CN" sz="16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 </a:t>
            </a:r>
            <a:r>
              <a:rPr lang="zh-CN" altLang="en-US" sz="1600" dirty="0">
                <a:solidFill>
                  <a:schemeClr val="bg1"/>
                </a:solidFill>
                <a:latin typeface="微软雅黑" panose="020B0503020204020204" pitchFamily="34" charset="-122"/>
                <a:ea typeface="微软雅黑" panose="020B0503020204020204" pitchFamily="34" charset="-122"/>
                <a:sym typeface="宋体" panose="02010600030101010101" pitchFamily="2" charset="-122"/>
              </a:rPr>
              <a:t>第一章</a:t>
            </a:r>
            <a:endParaRPr lang="zh-CN" altLang="en-US" dirty="0">
              <a:latin typeface="Arial" panose="020B0604020202020204" pitchFamily="34" charset="0"/>
            </a:endParaRPr>
          </a:p>
        </p:txBody>
      </p:sp>
      <p:sp>
        <p:nvSpPr>
          <p:cNvPr id="6151" name="矩形 11"/>
          <p:cNvSpPr/>
          <p:nvPr/>
        </p:nvSpPr>
        <p:spPr>
          <a:xfrm>
            <a:off x="10847388" y="530225"/>
            <a:ext cx="1093787" cy="369888"/>
          </a:xfrm>
          <a:prstGeom prst="rect">
            <a:avLst/>
          </a:prstGeom>
          <a:noFill/>
          <a:ln w="9525">
            <a:noFill/>
          </a:ln>
        </p:spPr>
        <p:txBody>
          <a:bodyPr/>
          <a:p>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第</a:t>
            </a:r>
            <a:r>
              <a:rPr 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1</a:t>
            </a:r>
            <a:r>
              <a:rPr lang="en-US" altLang="zh-CN" sz="1600" dirty="0">
                <a:solidFill>
                  <a:schemeClr val="bg1"/>
                </a:solidFill>
                <a:latin typeface="Calibri" panose="020F0502020204030204" pitchFamily="34" charset="0"/>
                <a:sym typeface="宋体" panose="02010600030101010101" pitchFamily="2" charset="-122"/>
              </a:rPr>
              <a:t> </a:t>
            </a:r>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页</a:t>
            </a:r>
            <a:endParaRPr lang="zh-CN" altLang="en-US" dirty="0">
              <a:latin typeface="Arial" panose="020B0604020202020204" pitchFamily="34" charset="0"/>
            </a:endParaRPr>
          </a:p>
        </p:txBody>
      </p:sp>
      <p:sp>
        <p:nvSpPr>
          <p:cNvPr id="6153" name="TextBox 14"/>
          <p:cNvSpPr/>
          <p:nvPr/>
        </p:nvSpPr>
        <p:spPr>
          <a:xfrm>
            <a:off x="1684338" y="1082675"/>
            <a:ext cx="954087" cy="922338"/>
          </a:xfrm>
          <a:prstGeom prst="rect">
            <a:avLst/>
          </a:prstGeom>
          <a:noFill/>
          <a:ln w="9525">
            <a:noFill/>
          </a:ln>
        </p:spPr>
        <p:txBody>
          <a:bodyPr wrap="none">
            <a:spAutoFit/>
          </a:bodyPr>
          <a:p>
            <a:r>
              <a:rPr lang="zh-CN" altLang="zh-CN" dirty="0">
                <a:solidFill>
                  <a:schemeClr val="bg1"/>
                </a:solidFill>
                <a:latin typeface="Calibri" panose="020F0502020204030204" pitchFamily="34" charset="0"/>
                <a:cs typeface="Calibri" panose="020F0502020204030204" pitchFamily="34" charset="0"/>
                <a:sym typeface="Calibri" panose="020F0502020204030204" pitchFamily="34" charset="0"/>
              </a:rPr>
              <a:t>01</a:t>
            </a:r>
            <a:endParaRPr lang="zh-CN" altLang="zh-CN" dirty="0">
              <a:latin typeface="Arial" panose="020B0604020202020204" pitchFamily="34" charset="0"/>
            </a:endParaRPr>
          </a:p>
        </p:txBody>
      </p:sp>
      <p:sp>
        <p:nvSpPr>
          <p:cNvPr id="6154" name="直接连接符 16"/>
          <p:cNvSpPr/>
          <p:nvPr/>
        </p:nvSpPr>
        <p:spPr>
          <a:xfrm>
            <a:off x="1630363" y="2152650"/>
            <a:ext cx="1587" cy="4371975"/>
          </a:xfrm>
          <a:prstGeom prst="line">
            <a:avLst/>
          </a:prstGeom>
          <a:ln w="9525" cap="flat" cmpd="sng">
            <a:solidFill>
              <a:srgbClr val="F2F2F2"/>
            </a:solidFill>
            <a:prstDash val="solid"/>
            <a:headEnd type="none" w="med" len="med"/>
            <a:tailEnd type="none" w="med" len="med"/>
          </a:ln>
        </p:spPr>
      </p:sp>
      <p:sp>
        <p:nvSpPr>
          <p:cNvPr id="6155" name="矩形 17"/>
          <p:cNvSpPr/>
          <p:nvPr/>
        </p:nvSpPr>
        <p:spPr>
          <a:xfrm>
            <a:off x="1630363" y="6165850"/>
            <a:ext cx="792162" cy="358775"/>
          </a:xfrm>
          <a:prstGeom prst="rect">
            <a:avLst/>
          </a:prstGeom>
          <a:solidFill>
            <a:srgbClr val="FFFFFF">
              <a:alpha val="65097"/>
            </a:srgbClr>
          </a:solidFill>
          <a:ln w="25400">
            <a:noFill/>
          </a:ln>
        </p:spPr>
        <p:txBody>
          <a:bodyPr anchor="ctr" anchorCtr="0"/>
          <a:p>
            <a:r>
              <a:rPr lang="zh-CN" altLang="en-US" sz="1400" dirty="0">
                <a:solidFill>
                  <a:srgbClr val="36B2E6"/>
                </a:solidFill>
                <a:latin typeface="微软雅黑" panose="020B0503020204020204" pitchFamily="34" charset="-122"/>
                <a:ea typeface="微软雅黑" panose="020B0503020204020204" pitchFamily="34" charset="-122"/>
                <a:sym typeface="微软雅黑" panose="020B0503020204020204" pitchFamily="34" charset="-122"/>
              </a:rPr>
              <a:t>第一节</a:t>
            </a:r>
            <a:endParaRPr lang="zh-CN" altLang="en-US" dirty="0">
              <a:latin typeface="Arial" panose="020B0604020202020204" pitchFamily="34" charset="0"/>
            </a:endParaRPr>
          </a:p>
        </p:txBody>
      </p:sp>
      <p:sp>
        <p:nvSpPr>
          <p:cNvPr id="9" name="文本框 8"/>
          <p:cNvSpPr txBox="1"/>
          <p:nvPr/>
        </p:nvSpPr>
        <p:spPr>
          <a:xfrm>
            <a:off x="-1645285" y="2816860"/>
            <a:ext cx="4063365" cy="368300"/>
          </a:xfrm>
          <a:prstGeom prst="rect">
            <a:avLst/>
          </a:prstGeom>
          <a:noFill/>
        </p:spPr>
        <p:txBody>
          <a:bodyPr wrap="square" rtlCol="0">
            <a:spAutoFit/>
          </a:bodyPr>
          <a:p>
            <a:endParaRPr lang="zh-CN" altLang="en-US"/>
          </a:p>
        </p:txBody>
      </p:sp>
      <p:sp>
        <p:nvSpPr>
          <p:cNvPr id="2" name="TextBox 10"/>
          <p:cNvSpPr/>
          <p:nvPr>
            <p:custDataLst>
              <p:tags r:id="rId1"/>
            </p:custDataLst>
          </p:nvPr>
        </p:nvSpPr>
        <p:spPr>
          <a:xfrm>
            <a:off x="874713" y="2562068"/>
            <a:ext cx="649287" cy="2676525"/>
          </a:xfrm>
          <a:prstGeom prst="rect">
            <a:avLst/>
          </a:prstGeom>
          <a:noFill/>
          <a:ln w="9525">
            <a:noFill/>
          </a:ln>
        </p:spPr>
        <p:txBody>
          <a:bodyPr lIns="144000" rIns="72000" anchor="ctr" anchorCtr="0">
            <a:spAutoFit/>
          </a:bodyPr>
          <a:p>
            <a:r>
              <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著作权的权属</a:t>
            </a:r>
            <a:endPar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TextBox 10"/>
          <p:cNvSpPr/>
          <p:nvPr>
            <p:custDataLst>
              <p:tags r:id="rId2"/>
            </p:custDataLst>
          </p:nvPr>
        </p:nvSpPr>
        <p:spPr>
          <a:xfrm>
            <a:off x="1810703" y="1676243"/>
            <a:ext cx="649287" cy="4399915"/>
          </a:xfrm>
          <a:prstGeom prst="rect">
            <a:avLst/>
          </a:prstGeom>
          <a:noFill/>
          <a:ln w="9525">
            <a:noFill/>
          </a:ln>
        </p:spPr>
        <p:txBody>
          <a:bodyPr lIns="144000" rIns="72000" anchor="ctr" anchorCtr="0">
            <a:spAutoFit/>
          </a:bodyPr>
          <a:p>
            <a:r>
              <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视听作品的著作权归属</a:t>
            </a:r>
            <a:endPar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4" name="矩形 103"/>
          <p:cNvSpPr/>
          <p:nvPr>
            <p:custDataLst>
              <p:tags r:id="rId3"/>
            </p:custDataLst>
          </p:nvPr>
        </p:nvSpPr>
        <p:spPr>
          <a:xfrm>
            <a:off x="3063875" y="1143000"/>
            <a:ext cx="8728710" cy="5621020"/>
          </a:xfrm>
          <a:prstGeom prst="rect">
            <a:avLst/>
          </a:prstGeom>
          <a:gradFill flip="none" rotWithShape="1">
            <a:gsLst>
              <a:gs pos="0">
                <a:schemeClr val="tx2">
                  <a:lumMod val="20000"/>
                  <a:lumOff val="80000"/>
                </a:schemeClr>
              </a:gs>
              <a:gs pos="47000">
                <a:schemeClr val="tx2">
                  <a:lumMod val="60000"/>
                  <a:lumOff val="40000"/>
                </a:schemeClr>
              </a:gs>
              <a:gs pos="82000">
                <a:schemeClr val="accent1">
                  <a:lumMod val="75000"/>
                </a:schemeClr>
              </a:gs>
            </a:gsLst>
            <a:path path="circle">
              <a:fillToRect r="100000" b="100000"/>
            </a:path>
            <a:tileRect l="-100000" t="-100000"/>
          </a:gradFill>
          <a:ln>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zh-CN" altLang="en-US"/>
          </a:p>
        </p:txBody>
      </p:sp>
      <p:sp>
        <p:nvSpPr>
          <p:cNvPr id="47" name="矩形 46"/>
          <p:cNvSpPr/>
          <p:nvPr>
            <p:custDataLst>
              <p:tags r:id="rId4"/>
            </p:custDataLst>
          </p:nvPr>
        </p:nvSpPr>
        <p:spPr>
          <a:xfrm>
            <a:off x="5940151" y="1979461"/>
            <a:ext cx="2445815" cy="3229537"/>
          </a:xfrm>
          <a:custGeom>
            <a:avLst/>
            <a:gdLst>
              <a:gd name="connsiteX0" fmla="*/ 0 w 2532312"/>
              <a:gd name="connsiteY0" fmla="*/ 0 h 1573732"/>
              <a:gd name="connsiteX1" fmla="*/ 2532312 w 2532312"/>
              <a:gd name="connsiteY1" fmla="*/ 0 h 1573732"/>
              <a:gd name="connsiteX2" fmla="*/ 2532312 w 2532312"/>
              <a:gd name="connsiteY2" fmla="*/ 1573732 h 1573732"/>
              <a:gd name="connsiteX3" fmla="*/ 0 w 2532312"/>
              <a:gd name="connsiteY3" fmla="*/ 1573732 h 1573732"/>
              <a:gd name="connsiteX4" fmla="*/ 0 w 2532312"/>
              <a:gd name="connsiteY4" fmla="*/ 0 h 1573732"/>
              <a:gd name="connsiteX0-1" fmla="*/ 0 w 2532312"/>
              <a:gd name="connsiteY0-2" fmla="*/ 1573732 h 1573732"/>
              <a:gd name="connsiteX1-3" fmla="*/ 2532312 w 2532312"/>
              <a:gd name="connsiteY1-4" fmla="*/ 0 h 1573732"/>
              <a:gd name="connsiteX2-5" fmla="*/ 2532312 w 2532312"/>
              <a:gd name="connsiteY2-6" fmla="*/ 1573732 h 1573732"/>
              <a:gd name="connsiteX3-7" fmla="*/ 0 w 2532312"/>
              <a:gd name="connsiteY3-8" fmla="*/ 1573732 h 1573732"/>
              <a:gd name="connsiteX0-9" fmla="*/ 0 w 2532312"/>
              <a:gd name="connsiteY0-10" fmla="*/ 3278964 h 3278964"/>
              <a:gd name="connsiteX1-11" fmla="*/ 2433458 w 2532312"/>
              <a:gd name="connsiteY1-12" fmla="*/ 0 h 3278964"/>
              <a:gd name="connsiteX2-13" fmla="*/ 2532312 w 2532312"/>
              <a:gd name="connsiteY2-14" fmla="*/ 3278964 h 3278964"/>
              <a:gd name="connsiteX3-15" fmla="*/ 0 w 2532312"/>
              <a:gd name="connsiteY3-16" fmla="*/ 3278964 h 3278964"/>
              <a:gd name="connsiteX0-17" fmla="*/ 0 w 2532312"/>
              <a:gd name="connsiteY0-18" fmla="*/ 3278964 h 3278964"/>
              <a:gd name="connsiteX1-19" fmla="*/ 2433458 w 2532312"/>
              <a:gd name="connsiteY1-20" fmla="*/ 0 h 3278964"/>
              <a:gd name="connsiteX2-21" fmla="*/ 2474799 w 2532312"/>
              <a:gd name="connsiteY2-22" fmla="*/ 47047 h 3278964"/>
              <a:gd name="connsiteX3-23" fmla="*/ 2532312 w 2532312"/>
              <a:gd name="connsiteY3-24" fmla="*/ 3278964 h 3278964"/>
              <a:gd name="connsiteX4-25" fmla="*/ 0 w 2532312"/>
              <a:gd name="connsiteY4-26" fmla="*/ 3278964 h 3278964"/>
              <a:gd name="connsiteX0-27" fmla="*/ 0 w 2474799"/>
              <a:gd name="connsiteY0-28" fmla="*/ 3278964 h 3278964"/>
              <a:gd name="connsiteX1-29" fmla="*/ 2433458 w 2474799"/>
              <a:gd name="connsiteY1-30" fmla="*/ 0 h 3278964"/>
              <a:gd name="connsiteX2-31" fmla="*/ 2474799 w 2474799"/>
              <a:gd name="connsiteY2-32" fmla="*/ 47047 h 3278964"/>
              <a:gd name="connsiteX3-33" fmla="*/ 2445815 w 2474799"/>
              <a:gd name="connsiteY3-34" fmla="*/ 3278964 h 3278964"/>
              <a:gd name="connsiteX4-35" fmla="*/ 0 w 2474799"/>
              <a:gd name="connsiteY4-36" fmla="*/ 3278964 h 3278964"/>
              <a:gd name="connsiteX0-37" fmla="*/ 0 w 2445815"/>
              <a:gd name="connsiteY0-38" fmla="*/ 3278964 h 3278964"/>
              <a:gd name="connsiteX1-39" fmla="*/ 2433458 w 2445815"/>
              <a:gd name="connsiteY1-40" fmla="*/ 0 h 3278964"/>
              <a:gd name="connsiteX2-41" fmla="*/ 2437729 w 2445815"/>
              <a:gd name="connsiteY2-42" fmla="*/ 47047 h 3278964"/>
              <a:gd name="connsiteX3-43" fmla="*/ 2445815 w 2445815"/>
              <a:gd name="connsiteY3-44" fmla="*/ 3278964 h 3278964"/>
              <a:gd name="connsiteX4-45" fmla="*/ 0 w 2445815"/>
              <a:gd name="connsiteY4-46" fmla="*/ 3278964 h 3278964"/>
              <a:gd name="connsiteX0-47" fmla="*/ 0 w 2445815"/>
              <a:gd name="connsiteY0-48" fmla="*/ 3278964 h 3278964"/>
              <a:gd name="connsiteX1-49" fmla="*/ 2433458 w 2445815"/>
              <a:gd name="connsiteY1-50" fmla="*/ 0 h 3278964"/>
              <a:gd name="connsiteX2-51" fmla="*/ 2437729 w 2445815"/>
              <a:gd name="connsiteY2-52" fmla="*/ 121187 h 3278964"/>
              <a:gd name="connsiteX3-53" fmla="*/ 2445815 w 2445815"/>
              <a:gd name="connsiteY3-54" fmla="*/ 3278964 h 3278964"/>
              <a:gd name="connsiteX4-55" fmla="*/ 0 w 2445815"/>
              <a:gd name="connsiteY4-56" fmla="*/ 3278964 h 3278964"/>
              <a:gd name="connsiteX0-57" fmla="*/ 0 w 2445815"/>
              <a:gd name="connsiteY0-58" fmla="*/ 3229537 h 3229537"/>
              <a:gd name="connsiteX1-59" fmla="*/ 2433458 w 2445815"/>
              <a:gd name="connsiteY1-60" fmla="*/ 0 h 3229537"/>
              <a:gd name="connsiteX2-61" fmla="*/ 2437729 w 2445815"/>
              <a:gd name="connsiteY2-62" fmla="*/ 71760 h 3229537"/>
              <a:gd name="connsiteX3-63" fmla="*/ 2445815 w 2445815"/>
              <a:gd name="connsiteY3-64" fmla="*/ 3229537 h 3229537"/>
              <a:gd name="connsiteX4-65" fmla="*/ 0 w 2445815"/>
              <a:gd name="connsiteY4-66" fmla="*/ 3229537 h 3229537"/>
            </a:gdLst>
            <a:ahLst/>
            <a:cxnLst>
              <a:cxn ang="0">
                <a:pos x="connsiteX0-1" y="connsiteY0-2"/>
              </a:cxn>
              <a:cxn ang="0">
                <a:pos x="connsiteX1-3" y="connsiteY1-4"/>
              </a:cxn>
              <a:cxn ang="0">
                <a:pos x="connsiteX2-5" y="connsiteY2-6"/>
              </a:cxn>
              <a:cxn ang="0">
                <a:pos x="connsiteX3-7" y="connsiteY3-8"/>
              </a:cxn>
              <a:cxn ang="0">
                <a:pos x="connsiteX4-25" y="connsiteY4-26"/>
              </a:cxn>
            </a:cxnLst>
            <a:rect l="l" t="t" r="r" b="b"/>
            <a:pathLst>
              <a:path w="2445815" h="3229537">
                <a:moveTo>
                  <a:pt x="0" y="3229537"/>
                </a:moveTo>
                <a:lnTo>
                  <a:pt x="2433458" y="0"/>
                </a:lnTo>
                <a:lnTo>
                  <a:pt x="2437729" y="71760"/>
                </a:lnTo>
                <a:cubicBezTo>
                  <a:pt x="2440424" y="1149066"/>
                  <a:pt x="2443120" y="2152231"/>
                  <a:pt x="2445815" y="3229537"/>
                </a:cubicBezTo>
                <a:lnTo>
                  <a:pt x="0" y="3229537"/>
                </a:lnTo>
                <a:close/>
              </a:path>
            </a:pathLst>
          </a:custGeom>
          <a:solidFill>
            <a:srgbClr val="FFFFFF">
              <a:alpha val="2588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5" name="矩形 104"/>
          <p:cNvSpPr/>
          <p:nvPr>
            <p:custDataLst>
              <p:tags r:id="rId5"/>
            </p:custDataLst>
          </p:nvPr>
        </p:nvSpPr>
        <p:spPr>
          <a:xfrm>
            <a:off x="3704590" y="1468755"/>
            <a:ext cx="7555865" cy="4627245"/>
          </a:xfrm>
          <a:prstGeom prst="rect">
            <a:avLst/>
          </a:prstGeom>
          <a:solidFill>
            <a:schemeClr val="bg1"/>
          </a:solidFill>
          <a:ln>
            <a:noFill/>
          </a:ln>
          <a:effectLst>
            <a:innerShdw blurRad="114300">
              <a:prstClr val="black">
                <a:alpha val="6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p>
        </p:txBody>
      </p:sp>
      <p:sp>
        <p:nvSpPr>
          <p:cNvPr id="107" name="TextBox 106"/>
          <p:cNvSpPr txBox="1"/>
          <p:nvPr>
            <p:custDataLst>
              <p:tags r:id="rId6"/>
            </p:custDataLst>
          </p:nvPr>
        </p:nvSpPr>
        <p:spPr>
          <a:xfrm>
            <a:off x="3863340" y="1628775"/>
            <a:ext cx="7345045" cy="4569460"/>
          </a:xfrm>
          <a:prstGeom prst="rect">
            <a:avLst/>
          </a:prstGeom>
          <a:noFill/>
        </p:spPr>
        <p:txBody>
          <a:bodyPr wrap="square" rtlCol="0">
            <a:spAutoFit/>
          </a:bodyPr>
          <a:p>
            <a:pPr>
              <a:lnSpc>
                <a:spcPct val="130000"/>
              </a:lnSpc>
            </a:pPr>
            <a:r>
              <a:rPr lang="zh-CN" altLang="en-US" sz="2800" dirty="0">
                <a:latin typeface="微软雅黑" panose="020B0503020204020204" pitchFamily="34" charset="-122"/>
                <a:ea typeface="微软雅黑" panose="020B0503020204020204" pitchFamily="34" charset="-122"/>
              </a:rPr>
              <a:t>视听作品中的电影作品、电视剧作品的著作权由</a:t>
            </a:r>
            <a:r>
              <a:rPr lang="zh-CN" altLang="en-US" sz="2800" b="1" dirty="0">
                <a:solidFill>
                  <a:srgbClr val="FF0000"/>
                </a:solidFill>
                <a:latin typeface="微软雅黑" panose="020B0503020204020204" pitchFamily="34" charset="-122"/>
                <a:ea typeface="微软雅黑" panose="020B0503020204020204" pitchFamily="34" charset="-122"/>
              </a:rPr>
              <a:t>制作者享有和行使</a:t>
            </a:r>
            <a:r>
              <a:rPr lang="zh-CN" altLang="en-US" sz="2800" dirty="0">
                <a:latin typeface="微软雅黑" panose="020B0503020204020204" pitchFamily="34" charset="-122"/>
                <a:ea typeface="微软雅黑" panose="020B0503020204020204" pitchFamily="34" charset="-122"/>
              </a:rPr>
              <a:t>，参加作品创作的其他人员，如导演、编剧、作词、作曲、摄影等作者享有署名权，并有权按照与制作者签订的合同获得报酬。</a:t>
            </a:r>
            <a:endParaRPr lang="zh-CN" altLang="en-US" sz="2800" dirty="0">
              <a:latin typeface="微软雅黑" panose="020B0503020204020204" pitchFamily="34" charset="-122"/>
              <a:ea typeface="微软雅黑" panose="020B0503020204020204" pitchFamily="34" charset="-122"/>
            </a:endParaRPr>
          </a:p>
          <a:p>
            <a:pPr>
              <a:lnSpc>
                <a:spcPct val="130000"/>
              </a:lnSpc>
            </a:pPr>
            <a:endParaRPr lang="zh-CN" altLang="en-US" sz="2800" dirty="0">
              <a:latin typeface="微软雅黑" panose="020B0503020204020204" pitchFamily="34" charset="-122"/>
              <a:ea typeface="微软雅黑" panose="020B0503020204020204" pitchFamily="34" charset="-122"/>
            </a:endParaRPr>
          </a:p>
          <a:p>
            <a:pPr>
              <a:lnSpc>
                <a:spcPct val="130000"/>
              </a:lnSpc>
            </a:pPr>
            <a:r>
              <a:rPr lang="zh-CN" altLang="en-US" sz="2800" b="1" dirty="0">
                <a:solidFill>
                  <a:srgbClr val="FF0000"/>
                </a:solidFill>
                <a:latin typeface="微软雅黑" panose="020B0503020204020204" pitchFamily="34" charset="-122"/>
                <a:ea typeface="微软雅黑" panose="020B0503020204020204" pitchFamily="34" charset="-122"/>
              </a:rPr>
              <a:t> </a:t>
            </a:r>
            <a:r>
              <a:rPr lang="zh-CN" altLang="en-US" sz="2800" dirty="0">
                <a:latin typeface="微软雅黑" panose="020B0503020204020204" pitchFamily="34" charset="-122"/>
                <a:ea typeface="微软雅黑" panose="020B0503020204020204" pitchFamily="34" charset="-122"/>
              </a:rPr>
              <a:t>视听作品中可以单独使用的部分，如剧本、音乐等的作者</a:t>
            </a:r>
            <a:r>
              <a:rPr lang="zh-CN" altLang="en-US" sz="2800" b="1" dirty="0">
                <a:solidFill>
                  <a:srgbClr val="FF0000"/>
                </a:solidFill>
                <a:latin typeface="微软雅黑" panose="020B0503020204020204" pitchFamily="34" charset="-122"/>
                <a:ea typeface="微软雅黑" panose="020B0503020204020204" pitchFamily="34" charset="-122"/>
              </a:rPr>
              <a:t>可以单独行使著作权</a:t>
            </a:r>
            <a:r>
              <a:rPr lang="zh-CN" altLang="en-US" sz="2800" dirty="0">
                <a:latin typeface="微软雅黑" panose="020B0503020204020204" pitchFamily="34" charset="-122"/>
                <a:ea typeface="微软雅黑" panose="020B0503020204020204" pitchFamily="34" charset="-122"/>
              </a:rPr>
              <a:t>。</a:t>
            </a:r>
            <a:endParaRPr lang="zh-CN" altLang="en-US" sz="2800" dirty="0">
              <a:latin typeface="微软雅黑" panose="020B0503020204020204" pitchFamily="34" charset="-122"/>
              <a:ea typeface="微软雅黑" panose="020B0503020204020204" pitchFamily="34" charset="-122"/>
            </a:endParaRPr>
          </a:p>
        </p:txBody>
      </p:sp>
    </p:spTree>
  </p:cSld>
  <p:clrMapOvr>
    <a:masterClrMapping/>
  </p:clrMapOvr>
  <p:transition spd="slow">
    <p:push dir="u"/>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6" name="矩形 6"/>
          <p:cNvSpPr/>
          <p:nvPr/>
        </p:nvSpPr>
        <p:spPr>
          <a:xfrm>
            <a:off x="0" y="404813"/>
            <a:ext cx="12190413" cy="576262"/>
          </a:xfrm>
          <a:prstGeom prst="rect">
            <a:avLst/>
          </a:prstGeom>
          <a:solidFill>
            <a:srgbClr val="36B2E6">
              <a:alpha val="69019"/>
            </a:srgbClr>
          </a:solidFill>
          <a:ln w="25400">
            <a:noFill/>
          </a:ln>
        </p:spPr>
        <p:txBody>
          <a:bodyPr anchor="ctr" anchorCtr="0"/>
          <a:p>
            <a:endParaRPr lang="zh-CN" altLang="zh-CN" dirty="0">
              <a:solidFill>
                <a:srgbClr val="FFFFFF"/>
              </a:solidFill>
              <a:latin typeface="Calibri" panose="020F0502020204030204" pitchFamily="34" charset="0"/>
              <a:ea typeface="Calibri" panose="020F0502020204030204" pitchFamily="34" charset="0"/>
              <a:sym typeface="Calibri" panose="020F0502020204030204" pitchFamily="34" charset="0"/>
            </a:endParaRPr>
          </a:p>
        </p:txBody>
      </p:sp>
      <p:sp>
        <p:nvSpPr>
          <p:cNvPr id="6147" name="矩形 7"/>
          <p:cNvSpPr/>
          <p:nvPr/>
        </p:nvSpPr>
        <p:spPr>
          <a:xfrm>
            <a:off x="622300" y="0"/>
            <a:ext cx="2089150" cy="6858000"/>
          </a:xfrm>
          <a:prstGeom prst="rect">
            <a:avLst/>
          </a:prstGeom>
          <a:solidFill>
            <a:srgbClr val="36B2E6">
              <a:alpha val="69019"/>
            </a:srgbClr>
          </a:solidFill>
          <a:ln w="25400">
            <a:noFill/>
          </a:ln>
        </p:spPr>
        <p:txBody>
          <a:bodyPr anchor="ctr" anchorCtr="0"/>
          <a:p>
            <a:endParaRPr lang="zh-CN" altLang="zh-CN" dirty="0">
              <a:solidFill>
                <a:srgbClr val="FFFFFF"/>
              </a:solidFill>
              <a:latin typeface="Calibri" panose="020F0502020204030204" pitchFamily="34" charset="0"/>
              <a:ea typeface="Calibri" panose="020F0502020204030204" pitchFamily="34" charset="0"/>
              <a:sym typeface="Calibri" panose="020F0502020204030204" pitchFamily="34" charset="0"/>
            </a:endParaRPr>
          </a:p>
        </p:txBody>
      </p:sp>
      <p:sp>
        <p:nvSpPr>
          <p:cNvPr id="6148" name="TextBox 8"/>
          <p:cNvSpPr/>
          <p:nvPr/>
        </p:nvSpPr>
        <p:spPr>
          <a:xfrm>
            <a:off x="261938" y="476250"/>
            <a:ext cx="896937" cy="369888"/>
          </a:xfrm>
          <a:prstGeom prst="rect">
            <a:avLst/>
          </a:prstGeom>
          <a:noFill/>
          <a:ln w="9525">
            <a:noFill/>
          </a:ln>
        </p:spPr>
        <p:txBody>
          <a:bodyPr>
            <a:spAutoFit/>
          </a:bodyPr>
          <a:p>
            <a:r>
              <a:rPr lang="zh-CN" altLang="zh-CN" dirty="0">
                <a:solidFill>
                  <a:schemeClr val="bg1"/>
                </a:solidFill>
                <a:latin typeface="Broadway" panose="04040905080B02020502" pitchFamily="82" charset="0"/>
                <a:ea typeface="楷体" panose="02010609060101010101" pitchFamily="49" charset="-122"/>
                <a:sym typeface="经典繁仿黑" pitchFamily="1" charset="-122"/>
              </a:rPr>
              <a:t>LOGO</a:t>
            </a:r>
            <a:endParaRPr lang="zh-CN" altLang="zh-CN" dirty="0">
              <a:latin typeface="Arial" panose="020B0604020202020204" pitchFamily="34" charset="0"/>
            </a:endParaRPr>
          </a:p>
        </p:txBody>
      </p:sp>
      <p:sp>
        <p:nvSpPr>
          <p:cNvPr id="6149" name="直接连接符 9"/>
          <p:cNvSpPr/>
          <p:nvPr/>
        </p:nvSpPr>
        <p:spPr>
          <a:xfrm>
            <a:off x="1158875" y="530225"/>
            <a:ext cx="0" cy="261938"/>
          </a:xfrm>
          <a:prstGeom prst="line">
            <a:avLst/>
          </a:prstGeom>
          <a:ln w="9525" cap="flat" cmpd="sng">
            <a:solidFill>
              <a:srgbClr val="EAF1DD"/>
            </a:solidFill>
            <a:prstDash val="solid"/>
            <a:headEnd type="none" w="med" len="med"/>
            <a:tailEnd type="none" w="med" len="med"/>
          </a:ln>
        </p:spPr>
      </p:sp>
      <p:sp>
        <p:nvSpPr>
          <p:cNvPr id="6150" name="TextBox 10"/>
          <p:cNvSpPr/>
          <p:nvPr/>
        </p:nvSpPr>
        <p:spPr>
          <a:xfrm>
            <a:off x="1281113" y="508000"/>
            <a:ext cx="2984500" cy="338138"/>
          </a:xfrm>
          <a:prstGeom prst="rect">
            <a:avLst/>
          </a:prstGeom>
          <a:noFill/>
          <a:ln w="9525">
            <a:noFill/>
          </a:ln>
        </p:spPr>
        <p:txBody>
          <a:bodyPr>
            <a:spAutoFit/>
          </a:bodyPr>
          <a:p>
            <a:r>
              <a:rPr lang="zh-CN" altLang="en-US" sz="1600" dirty="0">
                <a:solidFill>
                  <a:schemeClr val="bg1"/>
                </a:solidFill>
                <a:latin typeface="微软雅黑" panose="020B0503020204020204" pitchFamily="34" charset="-122"/>
                <a:ea typeface="微软雅黑" panose="020B0503020204020204" pitchFamily="34" charset="-122"/>
                <a:sym typeface="宋体" panose="02010600030101010101" pitchFamily="2" charset="-122"/>
              </a:rPr>
              <a:t>正文</a:t>
            </a:r>
            <a:r>
              <a:rPr lang="zh-CN" altLang="en-US" sz="16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 </a:t>
            </a:r>
            <a:r>
              <a:rPr lang="zh-CN" altLang="zh-CN" sz="16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 </a:t>
            </a:r>
            <a:r>
              <a:rPr lang="zh-CN" altLang="en-US" sz="1600" dirty="0">
                <a:solidFill>
                  <a:schemeClr val="bg1"/>
                </a:solidFill>
                <a:latin typeface="微软雅黑" panose="020B0503020204020204" pitchFamily="34" charset="-122"/>
                <a:ea typeface="微软雅黑" panose="020B0503020204020204" pitchFamily="34" charset="-122"/>
                <a:sym typeface="宋体" panose="02010600030101010101" pitchFamily="2" charset="-122"/>
              </a:rPr>
              <a:t>第一章</a:t>
            </a:r>
            <a:endParaRPr lang="zh-CN" altLang="en-US" dirty="0">
              <a:latin typeface="Arial" panose="020B0604020202020204" pitchFamily="34" charset="0"/>
            </a:endParaRPr>
          </a:p>
        </p:txBody>
      </p:sp>
      <p:sp>
        <p:nvSpPr>
          <p:cNvPr id="6151" name="矩形 11"/>
          <p:cNvSpPr/>
          <p:nvPr/>
        </p:nvSpPr>
        <p:spPr>
          <a:xfrm>
            <a:off x="10847388" y="530225"/>
            <a:ext cx="1093787" cy="369888"/>
          </a:xfrm>
          <a:prstGeom prst="rect">
            <a:avLst/>
          </a:prstGeom>
          <a:noFill/>
          <a:ln w="9525">
            <a:noFill/>
          </a:ln>
        </p:spPr>
        <p:txBody>
          <a:bodyPr/>
          <a:p>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第</a:t>
            </a:r>
            <a:r>
              <a:rPr 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1</a:t>
            </a:r>
            <a:r>
              <a:rPr lang="en-US" altLang="zh-CN" sz="1600" dirty="0">
                <a:solidFill>
                  <a:schemeClr val="bg1"/>
                </a:solidFill>
                <a:latin typeface="Calibri" panose="020F0502020204030204" pitchFamily="34" charset="0"/>
                <a:sym typeface="宋体" panose="02010600030101010101" pitchFamily="2" charset="-122"/>
              </a:rPr>
              <a:t> </a:t>
            </a:r>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页</a:t>
            </a:r>
            <a:endParaRPr lang="zh-CN" altLang="en-US" dirty="0">
              <a:latin typeface="Arial" panose="020B0604020202020204" pitchFamily="34" charset="0"/>
            </a:endParaRPr>
          </a:p>
        </p:txBody>
      </p:sp>
      <p:sp>
        <p:nvSpPr>
          <p:cNvPr id="6153" name="TextBox 14"/>
          <p:cNvSpPr/>
          <p:nvPr/>
        </p:nvSpPr>
        <p:spPr>
          <a:xfrm>
            <a:off x="1684338" y="1082675"/>
            <a:ext cx="954087" cy="922338"/>
          </a:xfrm>
          <a:prstGeom prst="rect">
            <a:avLst/>
          </a:prstGeom>
          <a:noFill/>
          <a:ln w="9525">
            <a:noFill/>
          </a:ln>
        </p:spPr>
        <p:txBody>
          <a:bodyPr wrap="none">
            <a:spAutoFit/>
          </a:bodyPr>
          <a:p>
            <a:r>
              <a:rPr lang="zh-CN" altLang="zh-CN" dirty="0">
                <a:solidFill>
                  <a:schemeClr val="bg1"/>
                </a:solidFill>
                <a:latin typeface="Calibri" panose="020F0502020204030204" pitchFamily="34" charset="0"/>
                <a:cs typeface="Calibri" panose="020F0502020204030204" pitchFamily="34" charset="0"/>
                <a:sym typeface="Calibri" panose="020F0502020204030204" pitchFamily="34" charset="0"/>
              </a:rPr>
              <a:t>01</a:t>
            </a:r>
            <a:endParaRPr lang="zh-CN" altLang="zh-CN" dirty="0">
              <a:latin typeface="Arial" panose="020B0604020202020204" pitchFamily="34" charset="0"/>
            </a:endParaRPr>
          </a:p>
        </p:txBody>
      </p:sp>
      <p:sp>
        <p:nvSpPr>
          <p:cNvPr id="6154" name="直接连接符 16"/>
          <p:cNvSpPr/>
          <p:nvPr/>
        </p:nvSpPr>
        <p:spPr>
          <a:xfrm>
            <a:off x="1630363" y="2152650"/>
            <a:ext cx="1587" cy="4371975"/>
          </a:xfrm>
          <a:prstGeom prst="line">
            <a:avLst/>
          </a:prstGeom>
          <a:ln w="9525" cap="flat" cmpd="sng">
            <a:solidFill>
              <a:srgbClr val="F2F2F2"/>
            </a:solidFill>
            <a:prstDash val="solid"/>
            <a:headEnd type="none" w="med" len="med"/>
            <a:tailEnd type="none" w="med" len="med"/>
          </a:ln>
        </p:spPr>
      </p:sp>
      <p:sp>
        <p:nvSpPr>
          <p:cNvPr id="6155" name="矩形 17"/>
          <p:cNvSpPr/>
          <p:nvPr/>
        </p:nvSpPr>
        <p:spPr>
          <a:xfrm>
            <a:off x="1630363" y="6165850"/>
            <a:ext cx="792162" cy="358775"/>
          </a:xfrm>
          <a:prstGeom prst="rect">
            <a:avLst/>
          </a:prstGeom>
          <a:solidFill>
            <a:srgbClr val="FFFFFF">
              <a:alpha val="65097"/>
            </a:srgbClr>
          </a:solidFill>
          <a:ln w="25400">
            <a:noFill/>
          </a:ln>
        </p:spPr>
        <p:txBody>
          <a:bodyPr anchor="ctr" anchorCtr="0"/>
          <a:p>
            <a:r>
              <a:rPr lang="zh-CN" altLang="en-US" sz="1400" dirty="0">
                <a:solidFill>
                  <a:srgbClr val="36B2E6"/>
                </a:solidFill>
                <a:latin typeface="微软雅黑" panose="020B0503020204020204" pitchFamily="34" charset="-122"/>
                <a:ea typeface="微软雅黑" panose="020B0503020204020204" pitchFamily="34" charset="-122"/>
                <a:sym typeface="微软雅黑" panose="020B0503020204020204" pitchFamily="34" charset="-122"/>
              </a:rPr>
              <a:t>第一节</a:t>
            </a:r>
            <a:endParaRPr lang="zh-CN" altLang="en-US" dirty="0">
              <a:latin typeface="Arial" panose="020B0604020202020204" pitchFamily="34" charset="0"/>
            </a:endParaRPr>
          </a:p>
        </p:txBody>
      </p:sp>
      <p:sp>
        <p:nvSpPr>
          <p:cNvPr id="9" name="文本框 8"/>
          <p:cNvSpPr txBox="1"/>
          <p:nvPr/>
        </p:nvSpPr>
        <p:spPr>
          <a:xfrm>
            <a:off x="-1645285" y="2816860"/>
            <a:ext cx="4063365" cy="368300"/>
          </a:xfrm>
          <a:prstGeom prst="rect">
            <a:avLst/>
          </a:prstGeom>
          <a:noFill/>
        </p:spPr>
        <p:txBody>
          <a:bodyPr wrap="square" rtlCol="0">
            <a:spAutoFit/>
          </a:bodyPr>
          <a:p>
            <a:endParaRPr lang="zh-CN" altLang="en-US"/>
          </a:p>
        </p:txBody>
      </p:sp>
      <p:sp>
        <p:nvSpPr>
          <p:cNvPr id="2" name="TextBox 10"/>
          <p:cNvSpPr/>
          <p:nvPr>
            <p:custDataLst>
              <p:tags r:id="rId1"/>
            </p:custDataLst>
          </p:nvPr>
        </p:nvSpPr>
        <p:spPr>
          <a:xfrm>
            <a:off x="874713" y="2562068"/>
            <a:ext cx="649287" cy="2676525"/>
          </a:xfrm>
          <a:prstGeom prst="rect">
            <a:avLst/>
          </a:prstGeom>
          <a:noFill/>
          <a:ln w="9525">
            <a:noFill/>
          </a:ln>
        </p:spPr>
        <p:txBody>
          <a:bodyPr lIns="144000" rIns="72000" anchor="ctr" anchorCtr="0">
            <a:spAutoFit/>
          </a:bodyPr>
          <a:p>
            <a:r>
              <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著作权的权属</a:t>
            </a:r>
            <a:endPar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TextBox 10"/>
          <p:cNvSpPr/>
          <p:nvPr>
            <p:custDataLst>
              <p:tags r:id="rId2"/>
            </p:custDataLst>
          </p:nvPr>
        </p:nvSpPr>
        <p:spPr>
          <a:xfrm>
            <a:off x="1630680" y="2060893"/>
            <a:ext cx="1005840" cy="3538220"/>
          </a:xfrm>
          <a:prstGeom prst="rect">
            <a:avLst/>
          </a:prstGeom>
          <a:noFill/>
          <a:ln w="9525">
            <a:noFill/>
          </a:ln>
        </p:spPr>
        <p:txBody>
          <a:bodyPr wrap="square" lIns="144000" rIns="72000" anchor="ctr" anchorCtr="0">
            <a:spAutoFit/>
          </a:bodyPr>
          <a:p>
            <a:r>
              <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原件所有权转移时作品著作权的归属</a:t>
            </a:r>
            <a:endPar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圆角矩形 6"/>
          <p:cNvSpPr/>
          <p:nvPr>
            <p:custDataLst>
              <p:tags r:id="rId3"/>
            </p:custDataLst>
          </p:nvPr>
        </p:nvSpPr>
        <p:spPr>
          <a:xfrm>
            <a:off x="2915920" y="577215"/>
            <a:ext cx="8609330" cy="1378585"/>
          </a:xfrm>
          <a:custGeom>
            <a:avLst/>
            <a:gdLst>
              <a:gd name="connsiteX0" fmla="*/ 1289248 w 5969768"/>
              <a:gd name="connsiteY0" fmla="*/ 0 h 1872208"/>
              <a:gd name="connsiteX1" fmla="*/ 5346173 w 5969768"/>
              <a:gd name="connsiteY1" fmla="*/ 0 h 1872208"/>
              <a:gd name="connsiteX2" fmla="*/ 5969768 w 5969768"/>
              <a:gd name="connsiteY2" fmla="*/ 623595 h 1872208"/>
              <a:gd name="connsiteX3" fmla="*/ 5969768 w 5969768"/>
              <a:gd name="connsiteY3" fmla="*/ 1248613 h 1872208"/>
              <a:gd name="connsiteX4" fmla="*/ 5346173 w 5969768"/>
              <a:gd name="connsiteY4" fmla="*/ 1872208 h 1872208"/>
              <a:gd name="connsiteX5" fmla="*/ 1368152 w 5969768"/>
              <a:gd name="connsiteY5" fmla="*/ 1872208 h 1872208"/>
              <a:gd name="connsiteX6" fmla="*/ 1289248 w 5969768"/>
              <a:gd name="connsiteY6" fmla="*/ 1872208 h 1872208"/>
              <a:gd name="connsiteX7" fmla="*/ 407735 w 5969768"/>
              <a:gd name="connsiteY7" fmla="*/ 1872208 h 1872208"/>
              <a:gd name="connsiteX8" fmla="*/ 0 w 5969768"/>
              <a:gd name="connsiteY8" fmla="*/ 1464473 h 1872208"/>
              <a:gd name="connsiteX9" fmla="*/ 0 w 5969768"/>
              <a:gd name="connsiteY9" fmla="*/ 1055807 h 1872208"/>
              <a:gd name="connsiteX10" fmla="*/ 407735 w 5969768"/>
              <a:gd name="connsiteY10" fmla="*/ 648072 h 1872208"/>
              <a:gd name="connsiteX11" fmla="*/ 1368152 w 5969768"/>
              <a:gd name="connsiteY11" fmla="*/ 648072 h 1872208"/>
              <a:gd name="connsiteX12" fmla="*/ 1368152 w 5969768"/>
              <a:gd name="connsiteY12" fmla="*/ 850487 h 1872208"/>
              <a:gd name="connsiteX13" fmla="*/ 488918 w 5969768"/>
              <a:gd name="connsiteY13" fmla="*/ 850487 h 1872208"/>
              <a:gd name="connsiteX14" fmla="*/ 216024 w 5969768"/>
              <a:gd name="connsiteY14" fmla="*/ 1123381 h 1872208"/>
              <a:gd name="connsiteX15" fmla="*/ 216024 w 5969768"/>
              <a:gd name="connsiteY15" fmla="*/ 1396898 h 1872208"/>
              <a:gd name="connsiteX16" fmla="*/ 488918 w 5969768"/>
              <a:gd name="connsiteY16" fmla="*/ 1669792 h 1872208"/>
              <a:gd name="connsiteX17" fmla="*/ 1368152 w 5969768"/>
              <a:gd name="connsiteY17" fmla="*/ 1669792 h 1872208"/>
              <a:gd name="connsiteX18" fmla="*/ 1368152 w 5969768"/>
              <a:gd name="connsiteY18" fmla="*/ 1670095 h 1872208"/>
              <a:gd name="connsiteX19" fmla="*/ 5264789 w 5969768"/>
              <a:gd name="connsiteY19" fmla="*/ 1670095 h 1872208"/>
              <a:gd name="connsiteX20" fmla="*/ 5753744 w 5969768"/>
              <a:gd name="connsiteY20" fmla="*/ 1181140 h 1872208"/>
              <a:gd name="connsiteX21" fmla="*/ 5753744 w 5969768"/>
              <a:gd name="connsiteY21" fmla="*/ 691068 h 1872208"/>
              <a:gd name="connsiteX22" fmla="*/ 5264789 w 5969768"/>
              <a:gd name="connsiteY22" fmla="*/ 202113 h 1872208"/>
              <a:gd name="connsiteX23" fmla="*/ 1289248 w 5969768"/>
              <a:gd name="connsiteY23" fmla="*/ 202113 h 1872208"/>
              <a:gd name="connsiteX24" fmla="*/ 1288082 w 5969768"/>
              <a:gd name="connsiteY24" fmla="*/ 80739 h 1872208"/>
              <a:gd name="connsiteX25" fmla="*/ 1289248 w 5969768"/>
              <a:gd name="connsiteY25" fmla="*/ 0 h 1872208"/>
              <a:gd name="connsiteX0-1" fmla="*/ 1289248 w 5969768"/>
              <a:gd name="connsiteY0-2" fmla="*/ 0 h 1872208"/>
              <a:gd name="connsiteX1-3" fmla="*/ 5346173 w 5969768"/>
              <a:gd name="connsiteY1-4" fmla="*/ 0 h 1872208"/>
              <a:gd name="connsiteX2-5" fmla="*/ 5969768 w 5969768"/>
              <a:gd name="connsiteY2-6" fmla="*/ 623595 h 1872208"/>
              <a:gd name="connsiteX3-7" fmla="*/ 5969768 w 5969768"/>
              <a:gd name="connsiteY3-8" fmla="*/ 1248613 h 1872208"/>
              <a:gd name="connsiteX4-9" fmla="*/ 5346173 w 5969768"/>
              <a:gd name="connsiteY4-10" fmla="*/ 1872208 h 1872208"/>
              <a:gd name="connsiteX5-11" fmla="*/ 1368152 w 5969768"/>
              <a:gd name="connsiteY5-12" fmla="*/ 1872208 h 1872208"/>
              <a:gd name="connsiteX6-13" fmla="*/ 1289248 w 5969768"/>
              <a:gd name="connsiteY6-14" fmla="*/ 1872208 h 1872208"/>
              <a:gd name="connsiteX7-15" fmla="*/ 407735 w 5969768"/>
              <a:gd name="connsiteY7-16" fmla="*/ 1872208 h 1872208"/>
              <a:gd name="connsiteX8-17" fmla="*/ 0 w 5969768"/>
              <a:gd name="connsiteY8-18" fmla="*/ 1464473 h 1872208"/>
              <a:gd name="connsiteX9-19" fmla="*/ 0 w 5969768"/>
              <a:gd name="connsiteY9-20" fmla="*/ 1055807 h 1872208"/>
              <a:gd name="connsiteX10-21" fmla="*/ 407735 w 5969768"/>
              <a:gd name="connsiteY10-22" fmla="*/ 648072 h 1872208"/>
              <a:gd name="connsiteX11-23" fmla="*/ 1368152 w 5969768"/>
              <a:gd name="connsiteY11-24" fmla="*/ 648072 h 1872208"/>
              <a:gd name="connsiteX12-25" fmla="*/ 1368152 w 5969768"/>
              <a:gd name="connsiteY12-26" fmla="*/ 850487 h 1872208"/>
              <a:gd name="connsiteX13-27" fmla="*/ 488918 w 5969768"/>
              <a:gd name="connsiteY13-28" fmla="*/ 850487 h 1872208"/>
              <a:gd name="connsiteX14-29" fmla="*/ 216024 w 5969768"/>
              <a:gd name="connsiteY14-30" fmla="*/ 1123381 h 1872208"/>
              <a:gd name="connsiteX15-31" fmla="*/ 216024 w 5969768"/>
              <a:gd name="connsiteY15-32" fmla="*/ 1396898 h 1872208"/>
              <a:gd name="connsiteX16-33" fmla="*/ 488918 w 5969768"/>
              <a:gd name="connsiteY16-34" fmla="*/ 1669792 h 1872208"/>
              <a:gd name="connsiteX17-35" fmla="*/ 1368152 w 5969768"/>
              <a:gd name="connsiteY17-36" fmla="*/ 1669792 h 1872208"/>
              <a:gd name="connsiteX18-37" fmla="*/ 1368152 w 5969768"/>
              <a:gd name="connsiteY18-38" fmla="*/ 1670095 h 1872208"/>
              <a:gd name="connsiteX19-39" fmla="*/ 5264789 w 5969768"/>
              <a:gd name="connsiteY19-40" fmla="*/ 1670095 h 1872208"/>
              <a:gd name="connsiteX20-41" fmla="*/ 5753744 w 5969768"/>
              <a:gd name="connsiteY20-42" fmla="*/ 1181140 h 1872208"/>
              <a:gd name="connsiteX21-43" fmla="*/ 5753744 w 5969768"/>
              <a:gd name="connsiteY21-44" fmla="*/ 691068 h 1872208"/>
              <a:gd name="connsiteX22-45" fmla="*/ 5264789 w 5969768"/>
              <a:gd name="connsiteY22-46" fmla="*/ 202113 h 1872208"/>
              <a:gd name="connsiteX23-47" fmla="*/ 1289248 w 5969768"/>
              <a:gd name="connsiteY23-48" fmla="*/ 202113 h 1872208"/>
              <a:gd name="connsiteX24-49" fmla="*/ 1421432 w 5969768"/>
              <a:gd name="connsiteY24-50" fmla="*/ 109314 h 1872208"/>
              <a:gd name="connsiteX25-51" fmla="*/ 1289248 w 5969768"/>
              <a:gd name="connsiteY25-52"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 ang="0">
                <a:pos x="connsiteX22-45" y="connsiteY22-46"/>
              </a:cxn>
              <a:cxn ang="0">
                <a:pos x="connsiteX23-47" y="connsiteY23-48"/>
              </a:cxn>
              <a:cxn ang="0">
                <a:pos x="connsiteX24-49" y="connsiteY24-50"/>
              </a:cxn>
              <a:cxn ang="0">
                <a:pos x="connsiteX25-51" y="connsiteY25-52"/>
              </a:cxn>
            </a:cxnLst>
            <a:rect l="l" t="t" r="r" b="b"/>
            <a:pathLst>
              <a:path w="5969768" h="1872208">
                <a:moveTo>
                  <a:pt x="1289248" y="0"/>
                </a:moveTo>
                <a:lnTo>
                  <a:pt x="5346173" y="0"/>
                </a:lnTo>
                <a:cubicBezTo>
                  <a:pt x="5690575" y="0"/>
                  <a:pt x="5969768" y="279193"/>
                  <a:pt x="5969768" y="623595"/>
                </a:cubicBezTo>
                <a:lnTo>
                  <a:pt x="5969768" y="1248613"/>
                </a:lnTo>
                <a:cubicBezTo>
                  <a:pt x="5969768" y="1593015"/>
                  <a:pt x="5690575" y="1872208"/>
                  <a:pt x="5346173" y="1872208"/>
                </a:cubicBezTo>
                <a:lnTo>
                  <a:pt x="1368152" y="1872208"/>
                </a:lnTo>
                <a:lnTo>
                  <a:pt x="1289248" y="1872208"/>
                </a:lnTo>
                <a:lnTo>
                  <a:pt x="407735" y="1872208"/>
                </a:lnTo>
                <a:cubicBezTo>
                  <a:pt x="182549" y="1872208"/>
                  <a:pt x="0" y="1689659"/>
                  <a:pt x="0" y="1464473"/>
                </a:cubicBezTo>
                <a:lnTo>
                  <a:pt x="0" y="1055807"/>
                </a:lnTo>
                <a:cubicBezTo>
                  <a:pt x="0" y="830621"/>
                  <a:pt x="182549" y="648072"/>
                  <a:pt x="407735" y="648072"/>
                </a:cubicBezTo>
                <a:lnTo>
                  <a:pt x="1368152" y="648072"/>
                </a:lnTo>
                <a:lnTo>
                  <a:pt x="1368152" y="850487"/>
                </a:lnTo>
                <a:lnTo>
                  <a:pt x="488918" y="850487"/>
                </a:lnTo>
                <a:cubicBezTo>
                  <a:pt x="338203" y="850487"/>
                  <a:pt x="216024" y="972666"/>
                  <a:pt x="216024" y="1123381"/>
                </a:cubicBezTo>
                <a:lnTo>
                  <a:pt x="216024" y="1396898"/>
                </a:lnTo>
                <a:cubicBezTo>
                  <a:pt x="216024" y="1547613"/>
                  <a:pt x="338203" y="1669792"/>
                  <a:pt x="488918" y="1669792"/>
                </a:cubicBezTo>
                <a:lnTo>
                  <a:pt x="1368152" y="1669792"/>
                </a:lnTo>
                <a:lnTo>
                  <a:pt x="1368152" y="1670095"/>
                </a:lnTo>
                <a:lnTo>
                  <a:pt x="5264789" y="1670095"/>
                </a:lnTo>
                <a:cubicBezTo>
                  <a:pt x="5534831" y="1670095"/>
                  <a:pt x="5753744" y="1451182"/>
                  <a:pt x="5753744" y="1181140"/>
                </a:cubicBezTo>
                <a:lnTo>
                  <a:pt x="5753744" y="691068"/>
                </a:lnTo>
                <a:cubicBezTo>
                  <a:pt x="5753744" y="421026"/>
                  <a:pt x="5534831" y="202113"/>
                  <a:pt x="5264789" y="202113"/>
                </a:cubicBezTo>
                <a:lnTo>
                  <a:pt x="1289248" y="202113"/>
                </a:lnTo>
                <a:cubicBezTo>
                  <a:pt x="1288859" y="161655"/>
                  <a:pt x="1421821" y="149772"/>
                  <a:pt x="1421432" y="109314"/>
                </a:cubicBezTo>
                <a:cubicBezTo>
                  <a:pt x="1421821" y="82401"/>
                  <a:pt x="1288859" y="26913"/>
                  <a:pt x="1289248" y="0"/>
                </a:cubicBezTo>
                <a:close/>
              </a:path>
            </a:pathLst>
          </a:custGeom>
          <a:solidFill>
            <a:srgbClr val="B7E020"/>
          </a:solidFill>
          <a:ln w="28575" cap="flat" cmpd="sng" algn="ctr">
            <a:solidFill>
              <a:sysClr val="window" lastClr="FFFFFF"/>
            </a:solidFill>
            <a:prstDash val="solid"/>
          </a:ln>
          <a:effectLst>
            <a:outerShdw dist="38100" dir="2700000" algn="tl" rotWithShape="0">
              <a:prstClr val="black">
                <a:alpha val="20000"/>
              </a:prstClr>
            </a:outerShdw>
          </a:effectLst>
        </p:spPr>
        <p:txBody>
          <a:bodyPr rtlCol="0" anchor="ctr"/>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26" name="燕尾形 25"/>
          <p:cNvSpPr/>
          <p:nvPr>
            <p:custDataLst>
              <p:tags r:id="rId4"/>
            </p:custDataLst>
          </p:nvPr>
        </p:nvSpPr>
        <p:spPr>
          <a:xfrm>
            <a:off x="4661154" y="998248"/>
            <a:ext cx="324340" cy="254156"/>
          </a:xfrm>
          <a:prstGeom prst="chevron">
            <a:avLst/>
          </a:prstGeom>
          <a:solidFill>
            <a:srgbClr val="F79646">
              <a:lumMod val="75000"/>
            </a:srgbClr>
          </a:solidFill>
          <a:ln w="28575" cap="flat" cmpd="sng" algn="ctr">
            <a:solidFill>
              <a:sysClr val="window" lastClr="FFFFFF"/>
            </a:solidFill>
            <a:prstDash val="solid"/>
          </a:ln>
          <a:effectLst>
            <a:outerShdw dist="38100" dir="2700000" algn="tl" rotWithShape="0">
              <a:prstClr val="black">
                <a:alpha val="20000"/>
              </a:prstClr>
            </a:outerShdw>
          </a:effectLst>
        </p:spPr>
        <p:txBody>
          <a:bodyPr rtlCol="0" anchor="ctr"/>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27" name="燕尾形 26"/>
          <p:cNvSpPr/>
          <p:nvPr>
            <p:custDataLst>
              <p:tags r:id="rId5"/>
            </p:custDataLst>
          </p:nvPr>
        </p:nvSpPr>
        <p:spPr>
          <a:xfrm>
            <a:off x="4907118" y="998248"/>
            <a:ext cx="324340" cy="254156"/>
          </a:xfrm>
          <a:prstGeom prst="chevron">
            <a:avLst/>
          </a:prstGeom>
          <a:solidFill>
            <a:srgbClr val="00B0F0"/>
          </a:solidFill>
          <a:ln w="28575" cap="flat" cmpd="sng" algn="ctr">
            <a:solidFill>
              <a:sysClr val="window" lastClr="FFFFFF"/>
            </a:solidFill>
            <a:prstDash val="solid"/>
          </a:ln>
          <a:effectLst>
            <a:outerShdw dist="38100" dir="2700000" algn="tl" rotWithShape="0">
              <a:prstClr val="black">
                <a:alpha val="20000"/>
              </a:prstClr>
            </a:outerShdw>
          </a:effectLst>
        </p:spPr>
        <p:txBody>
          <a:bodyPr rtlCol="0" anchor="ctr"/>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28" name="圆角矩形 6"/>
          <p:cNvSpPr/>
          <p:nvPr>
            <p:custDataLst>
              <p:tags r:id="rId6"/>
            </p:custDataLst>
          </p:nvPr>
        </p:nvSpPr>
        <p:spPr>
          <a:xfrm>
            <a:off x="3538855" y="2167890"/>
            <a:ext cx="8068310" cy="1378585"/>
          </a:xfrm>
          <a:custGeom>
            <a:avLst/>
            <a:gdLst>
              <a:gd name="connsiteX0" fmla="*/ 1289248 w 5969768"/>
              <a:gd name="connsiteY0" fmla="*/ 0 h 1872208"/>
              <a:gd name="connsiteX1" fmla="*/ 5346173 w 5969768"/>
              <a:gd name="connsiteY1" fmla="*/ 0 h 1872208"/>
              <a:gd name="connsiteX2" fmla="*/ 5969768 w 5969768"/>
              <a:gd name="connsiteY2" fmla="*/ 623595 h 1872208"/>
              <a:gd name="connsiteX3" fmla="*/ 5969768 w 5969768"/>
              <a:gd name="connsiteY3" fmla="*/ 1248613 h 1872208"/>
              <a:gd name="connsiteX4" fmla="*/ 5346173 w 5969768"/>
              <a:gd name="connsiteY4" fmla="*/ 1872208 h 1872208"/>
              <a:gd name="connsiteX5" fmla="*/ 1368152 w 5969768"/>
              <a:gd name="connsiteY5" fmla="*/ 1872208 h 1872208"/>
              <a:gd name="connsiteX6" fmla="*/ 1289248 w 5969768"/>
              <a:gd name="connsiteY6" fmla="*/ 1872208 h 1872208"/>
              <a:gd name="connsiteX7" fmla="*/ 407735 w 5969768"/>
              <a:gd name="connsiteY7" fmla="*/ 1872208 h 1872208"/>
              <a:gd name="connsiteX8" fmla="*/ 0 w 5969768"/>
              <a:gd name="connsiteY8" fmla="*/ 1464473 h 1872208"/>
              <a:gd name="connsiteX9" fmla="*/ 0 w 5969768"/>
              <a:gd name="connsiteY9" fmla="*/ 1055807 h 1872208"/>
              <a:gd name="connsiteX10" fmla="*/ 407735 w 5969768"/>
              <a:gd name="connsiteY10" fmla="*/ 648072 h 1872208"/>
              <a:gd name="connsiteX11" fmla="*/ 1368152 w 5969768"/>
              <a:gd name="connsiteY11" fmla="*/ 648072 h 1872208"/>
              <a:gd name="connsiteX12" fmla="*/ 1368152 w 5969768"/>
              <a:gd name="connsiteY12" fmla="*/ 850487 h 1872208"/>
              <a:gd name="connsiteX13" fmla="*/ 488918 w 5969768"/>
              <a:gd name="connsiteY13" fmla="*/ 850487 h 1872208"/>
              <a:gd name="connsiteX14" fmla="*/ 216024 w 5969768"/>
              <a:gd name="connsiteY14" fmla="*/ 1123381 h 1872208"/>
              <a:gd name="connsiteX15" fmla="*/ 216024 w 5969768"/>
              <a:gd name="connsiteY15" fmla="*/ 1396898 h 1872208"/>
              <a:gd name="connsiteX16" fmla="*/ 488918 w 5969768"/>
              <a:gd name="connsiteY16" fmla="*/ 1669792 h 1872208"/>
              <a:gd name="connsiteX17" fmla="*/ 1368152 w 5969768"/>
              <a:gd name="connsiteY17" fmla="*/ 1669792 h 1872208"/>
              <a:gd name="connsiteX18" fmla="*/ 1368152 w 5969768"/>
              <a:gd name="connsiteY18" fmla="*/ 1670095 h 1872208"/>
              <a:gd name="connsiteX19" fmla="*/ 5264789 w 5969768"/>
              <a:gd name="connsiteY19" fmla="*/ 1670095 h 1872208"/>
              <a:gd name="connsiteX20" fmla="*/ 5753744 w 5969768"/>
              <a:gd name="connsiteY20" fmla="*/ 1181140 h 1872208"/>
              <a:gd name="connsiteX21" fmla="*/ 5753744 w 5969768"/>
              <a:gd name="connsiteY21" fmla="*/ 691068 h 1872208"/>
              <a:gd name="connsiteX22" fmla="*/ 5264789 w 5969768"/>
              <a:gd name="connsiteY22" fmla="*/ 202113 h 1872208"/>
              <a:gd name="connsiteX23" fmla="*/ 1289248 w 5969768"/>
              <a:gd name="connsiteY23" fmla="*/ 202113 h 1872208"/>
              <a:gd name="connsiteX24" fmla="*/ 1288082 w 5969768"/>
              <a:gd name="connsiteY24" fmla="*/ 80739 h 1872208"/>
              <a:gd name="connsiteX25" fmla="*/ 1289248 w 5969768"/>
              <a:gd name="connsiteY25" fmla="*/ 0 h 1872208"/>
              <a:gd name="connsiteX0-1" fmla="*/ 1289248 w 5969768"/>
              <a:gd name="connsiteY0-2" fmla="*/ 0 h 1872208"/>
              <a:gd name="connsiteX1-3" fmla="*/ 5346173 w 5969768"/>
              <a:gd name="connsiteY1-4" fmla="*/ 0 h 1872208"/>
              <a:gd name="connsiteX2-5" fmla="*/ 5969768 w 5969768"/>
              <a:gd name="connsiteY2-6" fmla="*/ 623595 h 1872208"/>
              <a:gd name="connsiteX3-7" fmla="*/ 5969768 w 5969768"/>
              <a:gd name="connsiteY3-8" fmla="*/ 1248613 h 1872208"/>
              <a:gd name="connsiteX4-9" fmla="*/ 5346173 w 5969768"/>
              <a:gd name="connsiteY4-10" fmla="*/ 1872208 h 1872208"/>
              <a:gd name="connsiteX5-11" fmla="*/ 1368152 w 5969768"/>
              <a:gd name="connsiteY5-12" fmla="*/ 1872208 h 1872208"/>
              <a:gd name="connsiteX6-13" fmla="*/ 1289248 w 5969768"/>
              <a:gd name="connsiteY6-14" fmla="*/ 1872208 h 1872208"/>
              <a:gd name="connsiteX7-15" fmla="*/ 407735 w 5969768"/>
              <a:gd name="connsiteY7-16" fmla="*/ 1872208 h 1872208"/>
              <a:gd name="connsiteX8-17" fmla="*/ 0 w 5969768"/>
              <a:gd name="connsiteY8-18" fmla="*/ 1464473 h 1872208"/>
              <a:gd name="connsiteX9-19" fmla="*/ 0 w 5969768"/>
              <a:gd name="connsiteY9-20" fmla="*/ 1055807 h 1872208"/>
              <a:gd name="connsiteX10-21" fmla="*/ 407735 w 5969768"/>
              <a:gd name="connsiteY10-22" fmla="*/ 648072 h 1872208"/>
              <a:gd name="connsiteX11-23" fmla="*/ 1368152 w 5969768"/>
              <a:gd name="connsiteY11-24" fmla="*/ 648072 h 1872208"/>
              <a:gd name="connsiteX12-25" fmla="*/ 1368152 w 5969768"/>
              <a:gd name="connsiteY12-26" fmla="*/ 850487 h 1872208"/>
              <a:gd name="connsiteX13-27" fmla="*/ 488918 w 5969768"/>
              <a:gd name="connsiteY13-28" fmla="*/ 850487 h 1872208"/>
              <a:gd name="connsiteX14-29" fmla="*/ 216024 w 5969768"/>
              <a:gd name="connsiteY14-30" fmla="*/ 1123381 h 1872208"/>
              <a:gd name="connsiteX15-31" fmla="*/ 216024 w 5969768"/>
              <a:gd name="connsiteY15-32" fmla="*/ 1396898 h 1872208"/>
              <a:gd name="connsiteX16-33" fmla="*/ 488918 w 5969768"/>
              <a:gd name="connsiteY16-34" fmla="*/ 1669792 h 1872208"/>
              <a:gd name="connsiteX17-35" fmla="*/ 1368152 w 5969768"/>
              <a:gd name="connsiteY17-36" fmla="*/ 1669792 h 1872208"/>
              <a:gd name="connsiteX18-37" fmla="*/ 1368152 w 5969768"/>
              <a:gd name="connsiteY18-38" fmla="*/ 1670095 h 1872208"/>
              <a:gd name="connsiteX19-39" fmla="*/ 5264789 w 5969768"/>
              <a:gd name="connsiteY19-40" fmla="*/ 1670095 h 1872208"/>
              <a:gd name="connsiteX20-41" fmla="*/ 5753744 w 5969768"/>
              <a:gd name="connsiteY20-42" fmla="*/ 1181140 h 1872208"/>
              <a:gd name="connsiteX21-43" fmla="*/ 5753744 w 5969768"/>
              <a:gd name="connsiteY21-44" fmla="*/ 691068 h 1872208"/>
              <a:gd name="connsiteX22-45" fmla="*/ 5264789 w 5969768"/>
              <a:gd name="connsiteY22-46" fmla="*/ 202113 h 1872208"/>
              <a:gd name="connsiteX23-47" fmla="*/ 1289248 w 5969768"/>
              <a:gd name="connsiteY23-48" fmla="*/ 202113 h 1872208"/>
              <a:gd name="connsiteX24-49" fmla="*/ 1421432 w 5969768"/>
              <a:gd name="connsiteY24-50" fmla="*/ 109314 h 1872208"/>
              <a:gd name="connsiteX25-51" fmla="*/ 1289248 w 5969768"/>
              <a:gd name="connsiteY25-52"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 ang="0">
                <a:pos x="connsiteX22-45" y="connsiteY22-46"/>
              </a:cxn>
              <a:cxn ang="0">
                <a:pos x="connsiteX23-47" y="connsiteY23-48"/>
              </a:cxn>
              <a:cxn ang="0">
                <a:pos x="connsiteX24-49" y="connsiteY24-50"/>
              </a:cxn>
              <a:cxn ang="0">
                <a:pos x="connsiteX25-51" y="connsiteY25-52"/>
              </a:cxn>
            </a:cxnLst>
            <a:rect l="l" t="t" r="r" b="b"/>
            <a:pathLst>
              <a:path w="5969768" h="1872208">
                <a:moveTo>
                  <a:pt x="1289248" y="0"/>
                </a:moveTo>
                <a:lnTo>
                  <a:pt x="5346173" y="0"/>
                </a:lnTo>
                <a:cubicBezTo>
                  <a:pt x="5690575" y="0"/>
                  <a:pt x="5969768" y="279193"/>
                  <a:pt x="5969768" y="623595"/>
                </a:cubicBezTo>
                <a:lnTo>
                  <a:pt x="5969768" y="1248613"/>
                </a:lnTo>
                <a:cubicBezTo>
                  <a:pt x="5969768" y="1593015"/>
                  <a:pt x="5690575" y="1872208"/>
                  <a:pt x="5346173" y="1872208"/>
                </a:cubicBezTo>
                <a:lnTo>
                  <a:pt x="1368152" y="1872208"/>
                </a:lnTo>
                <a:lnTo>
                  <a:pt x="1289248" y="1872208"/>
                </a:lnTo>
                <a:lnTo>
                  <a:pt x="407735" y="1872208"/>
                </a:lnTo>
                <a:cubicBezTo>
                  <a:pt x="182549" y="1872208"/>
                  <a:pt x="0" y="1689659"/>
                  <a:pt x="0" y="1464473"/>
                </a:cubicBezTo>
                <a:lnTo>
                  <a:pt x="0" y="1055807"/>
                </a:lnTo>
                <a:cubicBezTo>
                  <a:pt x="0" y="830621"/>
                  <a:pt x="182549" y="648072"/>
                  <a:pt x="407735" y="648072"/>
                </a:cubicBezTo>
                <a:lnTo>
                  <a:pt x="1368152" y="648072"/>
                </a:lnTo>
                <a:lnTo>
                  <a:pt x="1368152" y="850487"/>
                </a:lnTo>
                <a:lnTo>
                  <a:pt x="488918" y="850487"/>
                </a:lnTo>
                <a:cubicBezTo>
                  <a:pt x="338203" y="850487"/>
                  <a:pt x="216024" y="972666"/>
                  <a:pt x="216024" y="1123381"/>
                </a:cubicBezTo>
                <a:lnTo>
                  <a:pt x="216024" y="1396898"/>
                </a:lnTo>
                <a:cubicBezTo>
                  <a:pt x="216024" y="1547613"/>
                  <a:pt x="338203" y="1669792"/>
                  <a:pt x="488918" y="1669792"/>
                </a:cubicBezTo>
                <a:lnTo>
                  <a:pt x="1368152" y="1669792"/>
                </a:lnTo>
                <a:lnTo>
                  <a:pt x="1368152" y="1670095"/>
                </a:lnTo>
                <a:lnTo>
                  <a:pt x="5264789" y="1670095"/>
                </a:lnTo>
                <a:cubicBezTo>
                  <a:pt x="5534831" y="1670095"/>
                  <a:pt x="5753744" y="1451182"/>
                  <a:pt x="5753744" y="1181140"/>
                </a:cubicBezTo>
                <a:lnTo>
                  <a:pt x="5753744" y="691068"/>
                </a:lnTo>
                <a:cubicBezTo>
                  <a:pt x="5753744" y="421026"/>
                  <a:pt x="5534831" y="202113"/>
                  <a:pt x="5264789" y="202113"/>
                </a:cubicBezTo>
                <a:lnTo>
                  <a:pt x="1289248" y="202113"/>
                </a:lnTo>
                <a:cubicBezTo>
                  <a:pt x="1288859" y="161655"/>
                  <a:pt x="1421821" y="149772"/>
                  <a:pt x="1421432" y="109314"/>
                </a:cubicBezTo>
                <a:cubicBezTo>
                  <a:pt x="1421821" y="82401"/>
                  <a:pt x="1288859" y="26913"/>
                  <a:pt x="1289248" y="0"/>
                </a:cubicBezTo>
                <a:close/>
              </a:path>
            </a:pathLst>
          </a:custGeom>
          <a:solidFill>
            <a:srgbClr val="F79646">
              <a:lumMod val="75000"/>
            </a:srgbClr>
          </a:solidFill>
          <a:ln w="28575" cap="flat" cmpd="sng" algn="ctr">
            <a:solidFill>
              <a:sysClr val="window" lastClr="FFFFFF"/>
            </a:solidFill>
            <a:prstDash val="solid"/>
          </a:ln>
          <a:effectLst>
            <a:outerShdw dist="38100" dir="2700000" algn="tl" rotWithShape="0">
              <a:prstClr val="black">
                <a:alpha val="20000"/>
              </a:prstClr>
            </a:outerShdw>
          </a:effectLst>
        </p:spPr>
        <p:txBody>
          <a:bodyPr rtlCol="0" anchor="ctr"/>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29" name="燕尾形 28"/>
          <p:cNvSpPr/>
          <p:nvPr>
            <p:custDataLst>
              <p:tags r:id="rId7"/>
            </p:custDataLst>
          </p:nvPr>
        </p:nvSpPr>
        <p:spPr>
          <a:xfrm>
            <a:off x="4661154" y="2588940"/>
            <a:ext cx="324340" cy="254156"/>
          </a:xfrm>
          <a:prstGeom prst="chevron">
            <a:avLst/>
          </a:prstGeom>
          <a:solidFill>
            <a:srgbClr val="B7E020"/>
          </a:solidFill>
          <a:ln w="28575" cap="flat" cmpd="sng" algn="ctr">
            <a:solidFill>
              <a:sysClr val="window" lastClr="FFFFFF"/>
            </a:solidFill>
            <a:prstDash val="solid"/>
          </a:ln>
          <a:effectLst>
            <a:outerShdw dist="38100" dir="2700000" algn="tl" rotWithShape="0">
              <a:prstClr val="black">
                <a:alpha val="20000"/>
              </a:prstClr>
            </a:outerShdw>
          </a:effectLst>
        </p:spPr>
        <p:txBody>
          <a:bodyPr rtlCol="0" anchor="ctr"/>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30" name="燕尾形 29"/>
          <p:cNvSpPr/>
          <p:nvPr>
            <p:custDataLst>
              <p:tags r:id="rId8"/>
            </p:custDataLst>
          </p:nvPr>
        </p:nvSpPr>
        <p:spPr>
          <a:xfrm>
            <a:off x="4907118" y="2588940"/>
            <a:ext cx="324340" cy="254156"/>
          </a:xfrm>
          <a:prstGeom prst="chevron">
            <a:avLst/>
          </a:prstGeom>
          <a:solidFill>
            <a:srgbClr val="00B0F0"/>
          </a:solidFill>
          <a:ln w="28575" cap="flat" cmpd="sng" algn="ctr">
            <a:solidFill>
              <a:sysClr val="window" lastClr="FFFFFF"/>
            </a:solidFill>
            <a:prstDash val="solid"/>
          </a:ln>
          <a:effectLst>
            <a:outerShdw dist="38100" dir="2700000" algn="tl" rotWithShape="0">
              <a:prstClr val="black">
                <a:alpha val="20000"/>
              </a:prstClr>
            </a:outerShdw>
          </a:effectLst>
        </p:spPr>
        <p:txBody>
          <a:bodyPr rtlCol="0" anchor="ctr"/>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31" name="圆角矩形 6"/>
          <p:cNvSpPr/>
          <p:nvPr>
            <p:custDataLst>
              <p:tags r:id="rId9"/>
            </p:custDataLst>
          </p:nvPr>
        </p:nvSpPr>
        <p:spPr>
          <a:xfrm>
            <a:off x="2940685" y="3758565"/>
            <a:ext cx="8666480" cy="1572895"/>
          </a:xfrm>
          <a:custGeom>
            <a:avLst/>
            <a:gdLst>
              <a:gd name="connsiteX0" fmla="*/ 1289248 w 5969768"/>
              <a:gd name="connsiteY0" fmla="*/ 0 h 1872208"/>
              <a:gd name="connsiteX1" fmla="*/ 5346173 w 5969768"/>
              <a:gd name="connsiteY1" fmla="*/ 0 h 1872208"/>
              <a:gd name="connsiteX2" fmla="*/ 5969768 w 5969768"/>
              <a:gd name="connsiteY2" fmla="*/ 623595 h 1872208"/>
              <a:gd name="connsiteX3" fmla="*/ 5969768 w 5969768"/>
              <a:gd name="connsiteY3" fmla="*/ 1248613 h 1872208"/>
              <a:gd name="connsiteX4" fmla="*/ 5346173 w 5969768"/>
              <a:gd name="connsiteY4" fmla="*/ 1872208 h 1872208"/>
              <a:gd name="connsiteX5" fmla="*/ 1368152 w 5969768"/>
              <a:gd name="connsiteY5" fmla="*/ 1872208 h 1872208"/>
              <a:gd name="connsiteX6" fmla="*/ 1289248 w 5969768"/>
              <a:gd name="connsiteY6" fmla="*/ 1872208 h 1872208"/>
              <a:gd name="connsiteX7" fmla="*/ 407735 w 5969768"/>
              <a:gd name="connsiteY7" fmla="*/ 1872208 h 1872208"/>
              <a:gd name="connsiteX8" fmla="*/ 0 w 5969768"/>
              <a:gd name="connsiteY8" fmla="*/ 1464473 h 1872208"/>
              <a:gd name="connsiteX9" fmla="*/ 0 w 5969768"/>
              <a:gd name="connsiteY9" fmla="*/ 1055807 h 1872208"/>
              <a:gd name="connsiteX10" fmla="*/ 407735 w 5969768"/>
              <a:gd name="connsiteY10" fmla="*/ 648072 h 1872208"/>
              <a:gd name="connsiteX11" fmla="*/ 1368152 w 5969768"/>
              <a:gd name="connsiteY11" fmla="*/ 648072 h 1872208"/>
              <a:gd name="connsiteX12" fmla="*/ 1368152 w 5969768"/>
              <a:gd name="connsiteY12" fmla="*/ 850487 h 1872208"/>
              <a:gd name="connsiteX13" fmla="*/ 488918 w 5969768"/>
              <a:gd name="connsiteY13" fmla="*/ 850487 h 1872208"/>
              <a:gd name="connsiteX14" fmla="*/ 216024 w 5969768"/>
              <a:gd name="connsiteY14" fmla="*/ 1123381 h 1872208"/>
              <a:gd name="connsiteX15" fmla="*/ 216024 w 5969768"/>
              <a:gd name="connsiteY15" fmla="*/ 1396898 h 1872208"/>
              <a:gd name="connsiteX16" fmla="*/ 488918 w 5969768"/>
              <a:gd name="connsiteY16" fmla="*/ 1669792 h 1872208"/>
              <a:gd name="connsiteX17" fmla="*/ 1368152 w 5969768"/>
              <a:gd name="connsiteY17" fmla="*/ 1669792 h 1872208"/>
              <a:gd name="connsiteX18" fmla="*/ 1368152 w 5969768"/>
              <a:gd name="connsiteY18" fmla="*/ 1670095 h 1872208"/>
              <a:gd name="connsiteX19" fmla="*/ 5264789 w 5969768"/>
              <a:gd name="connsiteY19" fmla="*/ 1670095 h 1872208"/>
              <a:gd name="connsiteX20" fmla="*/ 5753744 w 5969768"/>
              <a:gd name="connsiteY20" fmla="*/ 1181140 h 1872208"/>
              <a:gd name="connsiteX21" fmla="*/ 5753744 w 5969768"/>
              <a:gd name="connsiteY21" fmla="*/ 691068 h 1872208"/>
              <a:gd name="connsiteX22" fmla="*/ 5264789 w 5969768"/>
              <a:gd name="connsiteY22" fmla="*/ 202113 h 1872208"/>
              <a:gd name="connsiteX23" fmla="*/ 1289248 w 5969768"/>
              <a:gd name="connsiteY23" fmla="*/ 202113 h 1872208"/>
              <a:gd name="connsiteX24" fmla="*/ 1288082 w 5969768"/>
              <a:gd name="connsiteY24" fmla="*/ 80739 h 1872208"/>
              <a:gd name="connsiteX25" fmla="*/ 1289248 w 5969768"/>
              <a:gd name="connsiteY25" fmla="*/ 0 h 1872208"/>
              <a:gd name="connsiteX0-1" fmla="*/ 1289248 w 5969768"/>
              <a:gd name="connsiteY0-2" fmla="*/ 0 h 1872208"/>
              <a:gd name="connsiteX1-3" fmla="*/ 5346173 w 5969768"/>
              <a:gd name="connsiteY1-4" fmla="*/ 0 h 1872208"/>
              <a:gd name="connsiteX2-5" fmla="*/ 5969768 w 5969768"/>
              <a:gd name="connsiteY2-6" fmla="*/ 623595 h 1872208"/>
              <a:gd name="connsiteX3-7" fmla="*/ 5969768 w 5969768"/>
              <a:gd name="connsiteY3-8" fmla="*/ 1248613 h 1872208"/>
              <a:gd name="connsiteX4-9" fmla="*/ 5346173 w 5969768"/>
              <a:gd name="connsiteY4-10" fmla="*/ 1872208 h 1872208"/>
              <a:gd name="connsiteX5-11" fmla="*/ 1368152 w 5969768"/>
              <a:gd name="connsiteY5-12" fmla="*/ 1872208 h 1872208"/>
              <a:gd name="connsiteX6-13" fmla="*/ 1289248 w 5969768"/>
              <a:gd name="connsiteY6-14" fmla="*/ 1872208 h 1872208"/>
              <a:gd name="connsiteX7-15" fmla="*/ 407735 w 5969768"/>
              <a:gd name="connsiteY7-16" fmla="*/ 1872208 h 1872208"/>
              <a:gd name="connsiteX8-17" fmla="*/ 0 w 5969768"/>
              <a:gd name="connsiteY8-18" fmla="*/ 1464473 h 1872208"/>
              <a:gd name="connsiteX9-19" fmla="*/ 0 w 5969768"/>
              <a:gd name="connsiteY9-20" fmla="*/ 1055807 h 1872208"/>
              <a:gd name="connsiteX10-21" fmla="*/ 407735 w 5969768"/>
              <a:gd name="connsiteY10-22" fmla="*/ 648072 h 1872208"/>
              <a:gd name="connsiteX11-23" fmla="*/ 1368152 w 5969768"/>
              <a:gd name="connsiteY11-24" fmla="*/ 648072 h 1872208"/>
              <a:gd name="connsiteX12-25" fmla="*/ 1368152 w 5969768"/>
              <a:gd name="connsiteY12-26" fmla="*/ 850487 h 1872208"/>
              <a:gd name="connsiteX13-27" fmla="*/ 488918 w 5969768"/>
              <a:gd name="connsiteY13-28" fmla="*/ 850487 h 1872208"/>
              <a:gd name="connsiteX14-29" fmla="*/ 216024 w 5969768"/>
              <a:gd name="connsiteY14-30" fmla="*/ 1123381 h 1872208"/>
              <a:gd name="connsiteX15-31" fmla="*/ 216024 w 5969768"/>
              <a:gd name="connsiteY15-32" fmla="*/ 1396898 h 1872208"/>
              <a:gd name="connsiteX16-33" fmla="*/ 488918 w 5969768"/>
              <a:gd name="connsiteY16-34" fmla="*/ 1669792 h 1872208"/>
              <a:gd name="connsiteX17-35" fmla="*/ 1368152 w 5969768"/>
              <a:gd name="connsiteY17-36" fmla="*/ 1669792 h 1872208"/>
              <a:gd name="connsiteX18-37" fmla="*/ 1368152 w 5969768"/>
              <a:gd name="connsiteY18-38" fmla="*/ 1670095 h 1872208"/>
              <a:gd name="connsiteX19-39" fmla="*/ 5264789 w 5969768"/>
              <a:gd name="connsiteY19-40" fmla="*/ 1670095 h 1872208"/>
              <a:gd name="connsiteX20-41" fmla="*/ 5753744 w 5969768"/>
              <a:gd name="connsiteY20-42" fmla="*/ 1181140 h 1872208"/>
              <a:gd name="connsiteX21-43" fmla="*/ 5753744 w 5969768"/>
              <a:gd name="connsiteY21-44" fmla="*/ 691068 h 1872208"/>
              <a:gd name="connsiteX22-45" fmla="*/ 5264789 w 5969768"/>
              <a:gd name="connsiteY22-46" fmla="*/ 202113 h 1872208"/>
              <a:gd name="connsiteX23-47" fmla="*/ 1289248 w 5969768"/>
              <a:gd name="connsiteY23-48" fmla="*/ 202113 h 1872208"/>
              <a:gd name="connsiteX24-49" fmla="*/ 1421432 w 5969768"/>
              <a:gd name="connsiteY24-50" fmla="*/ 109314 h 1872208"/>
              <a:gd name="connsiteX25-51" fmla="*/ 1289248 w 5969768"/>
              <a:gd name="connsiteY25-52"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 ang="0">
                <a:pos x="connsiteX22-45" y="connsiteY22-46"/>
              </a:cxn>
              <a:cxn ang="0">
                <a:pos x="connsiteX23-47" y="connsiteY23-48"/>
              </a:cxn>
              <a:cxn ang="0">
                <a:pos x="connsiteX24-49" y="connsiteY24-50"/>
              </a:cxn>
              <a:cxn ang="0">
                <a:pos x="connsiteX25-51" y="connsiteY25-52"/>
              </a:cxn>
            </a:cxnLst>
            <a:rect l="l" t="t" r="r" b="b"/>
            <a:pathLst>
              <a:path w="5969768" h="1872208">
                <a:moveTo>
                  <a:pt x="1289248" y="0"/>
                </a:moveTo>
                <a:lnTo>
                  <a:pt x="5346173" y="0"/>
                </a:lnTo>
                <a:cubicBezTo>
                  <a:pt x="5690575" y="0"/>
                  <a:pt x="5969768" y="279193"/>
                  <a:pt x="5969768" y="623595"/>
                </a:cubicBezTo>
                <a:lnTo>
                  <a:pt x="5969768" y="1248613"/>
                </a:lnTo>
                <a:cubicBezTo>
                  <a:pt x="5969768" y="1593015"/>
                  <a:pt x="5690575" y="1872208"/>
                  <a:pt x="5346173" y="1872208"/>
                </a:cubicBezTo>
                <a:lnTo>
                  <a:pt x="1368152" y="1872208"/>
                </a:lnTo>
                <a:lnTo>
                  <a:pt x="1289248" y="1872208"/>
                </a:lnTo>
                <a:lnTo>
                  <a:pt x="407735" y="1872208"/>
                </a:lnTo>
                <a:cubicBezTo>
                  <a:pt x="182549" y="1872208"/>
                  <a:pt x="0" y="1689659"/>
                  <a:pt x="0" y="1464473"/>
                </a:cubicBezTo>
                <a:lnTo>
                  <a:pt x="0" y="1055807"/>
                </a:lnTo>
                <a:cubicBezTo>
                  <a:pt x="0" y="830621"/>
                  <a:pt x="182549" y="648072"/>
                  <a:pt x="407735" y="648072"/>
                </a:cubicBezTo>
                <a:lnTo>
                  <a:pt x="1368152" y="648072"/>
                </a:lnTo>
                <a:lnTo>
                  <a:pt x="1368152" y="850487"/>
                </a:lnTo>
                <a:lnTo>
                  <a:pt x="488918" y="850487"/>
                </a:lnTo>
                <a:cubicBezTo>
                  <a:pt x="338203" y="850487"/>
                  <a:pt x="216024" y="972666"/>
                  <a:pt x="216024" y="1123381"/>
                </a:cubicBezTo>
                <a:lnTo>
                  <a:pt x="216024" y="1396898"/>
                </a:lnTo>
                <a:cubicBezTo>
                  <a:pt x="216024" y="1547613"/>
                  <a:pt x="338203" y="1669792"/>
                  <a:pt x="488918" y="1669792"/>
                </a:cubicBezTo>
                <a:lnTo>
                  <a:pt x="1368152" y="1669792"/>
                </a:lnTo>
                <a:lnTo>
                  <a:pt x="1368152" y="1670095"/>
                </a:lnTo>
                <a:lnTo>
                  <a:pt x="5264789" y="1670095"/>
                </a:lnTo>
                <a:cubicBezTo>
                  <a:pt x="5534831" y="1670095"/>
                  <a:pt x="5753744" y="1451182"/>
                  <a:pt x="5753744" y="1181140"/>
                </a:cubicBezTo>
                <a:lnTo>
                  <a:pt x="5753744" y="691068"/>
                </a:lnTo>
                <a:cubicBezTo>
                  <a:pt x="5753744" y="421026"/>
                  <a:pt x="5534831" y="202113"/>
                  <a:pt x="5264789" y="202113"/>
                </a:cubicBezTo>
                <a:lnTo>
                  <a:pt x="1289248" y="202113"/>
                </a:lnTo>
                <a:cubicBezTo>
                  <a:pt x="1288859" y="161655"/>
                  <a:pt x="1421821" y="149772"/>
                  <a:pt x="1421432" y="109314"/>
                </a:cubicBezTo>
                <a:cubicBezTo>
                  <a:pt x="1421821" y="82401"/>
                  <a:pt x="1288859" y="26913"/>
                  <a:pt x="1289248" y="0"/>
                </a:cubicBezTo>
                <a:close/>
              </a:path>
            </a:pathLst>
          </a:custGeom>
          <a:solidFill>
            <a:srgbClr val="00B0F0"/>
          </a:solidFill>
          <a:ln w="28575" cap="flat" cmpd="sng" algn="ctr">
            <a:solidFill>
              <a:sysClr val="window" lastClr="FFFFFF"/>
            </a:solidFill>
            <a:prstDash val="solid"/>
          </a:ln>
          <a:effectLst>
            <a:outerShdw dist="38100" dir="2700000" algn="tl" rotWithShape="0">
              <a:prstClr val="black">
                <a:alpha val="20000"/>
              </a:prstClr>
            </a:outerShdw>
          </a:effectLst>
        </p:spPr>
        <p:txBody>
          <a:bodyPr rtlCol="0" anchor="ctr"/>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32" name="燕尾形 31"/>
          <p:cNvSpPr/>
          <p:nvPr>
            <p:custDataLst>
              <p:tags r:id="rId10"/>
            </p:custDataLst>
          </p:nvPr>
        </p:nvSpPr>
        <p:spPr>
          <a:xfrm>
            <a:off x="4661154" y="4179633"/>
            <a:ext cx="324340" cy="254156"/>
          </a:xfrm>
          <a:prstGeom prst="chevron">
            <a:avLst/>
          </a:prstGeom>
          <a:solidFill>
            <a:srgbClr val="50D0B8"/>
          </a:solidFill>
          <a:ln w="28575" cap="flat" cmpd="sng" algn="ctr">
            <a:solidFill>
              <a:sysClr val="window" lastClr="FFFFFF"/>
            </a:solidFill>
            <a:prstDash val="solid"/>
          </a:ln>
          <a:effectLst>
            <a:outerShdw dist="38100" dir="2700000" algn="tl" rotWithShape="0">
              <a:prstClr val="black">
                <a:alpha val="20000"/>
              </a:prstClr>
            </a:outerShdw>
          </a:effectLst>
        </p:spPr>
        <p:txBody>
          <a:bodyPr rtlCol="0" anchor="ctr"/>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33" name="燕尾形 32"/>
          <p:cNvSpPr/>
          <p:nvPr>
            <p:custDataLst>
              <p:tags r:id="rId11"/>
            </p:custDataLst>
          </p:nvPr>
        </p:nvSpPr>
        <p:spPr>
          <a:xfrm>
            <a:off x="4907118" y="4179633"/>
            <a:ext cx="324340" cy="254156"/>
          </a:xfrm>
          <a:prstGeom prst="chevron">
            <a:avLst/>
          </a:prstGeom>
          <a:solidFill>
            <a:srgbClr val="B7E020"/>
          </a:solidFill>
          <a:ln w="28575" cap="flat" cmpd="sng" algn="ctr">
            <a:solidFill>
              <a:sysClr val="window" lastClr="FFFFFF"/>
            </a:solidFill>
            <a:prstDash val="solid"/>
          </a:ln>
          <a:effectLst>
            <a:outerShdw dist="38100" dir="2700000" algn="tl" rotWithShape="0">
              <a:prstClr val="black">
                <a:alpha val="20000"/>
              </a:prstClr>
            </a:outerShdw>
          </a:effectLst>
        </p:spPr>
        <p:txBody>
          <a:bodyPr rtlCol="0" anchor="ctr"/>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34" name="TextBox 33"/>
          <p:cNvSpPr txBox="1"/>
          <p:nvPr>
            <p:custDataLst>
              <p:tags r:id="rId12"/>
            </p:custDataLst>
          </p:nvPr>
        </p:nvSpPr>
        <p:spPr>
          <a:xfrm>
            <a:off x="3755167" y="716671"/>
            <a:ext cx="963821" cy="1306063"/>
          </a:xfrm>
          <a:prstGeom prst="rect">
            <a:avLst/>
          </a:prstGeom>
          <a:noFill/>
        </p:spPr>
        <p:txBody>
          <a:bodyPr wrap="square" rtlCol="0">
            <a:spAutoFit/>
          </a:bodyPr>
          <a:p>
            <a:pPr marL="0" marR="0" lvl="0" indent="0" algn="ctr" defTabSz="914400" eaLnBrk="1" fontAlgn="auto" latinLnBrk="0" hangingPunct="1">
              <a:lnSpc>
                <a:spcPct val="130000"/>
              </a:lnSpc>
              <a:spcBef>
                <a:spcPts val="0"/>
              </a:spcBef>
              <a:spcAft>
                <a:spcPts val="0"/>
              </a:spcAft>
              <a:buClrTx/>
              <a:buSzTx/>
              <a:buFontTx/>
              <a:buNone/>
              <a:defRPr/>
            </a:pPr>
            <a:r>
              <a:rPr kumimoji="0" lang="en-US" altLang="zh-CN" sz="6600" b="1" i="0" u="none" strike="noStrike" kern="0" cap="none" spc="0" normalizeH="0" baseline="0" noProof="0" dirty="0" smtClean="0">
                <a:ln>
                  <a:noFill/>
                </a:ln>
                <a:solidFill>
                  <a:sysClr val="window" lastClr="FFFFFF">
                    <a:lumMod val="50000"/>
                  </a:sysClr>
                </a:solidFill>
                <a:effectLst/>
                <a:uLnTx/>
                <a:uFillTx/>
                <a:latin typeface="Candara" panose="020E0502030303020204" pitchFamily="34" charset="0"/>
                <a:ea typeface="微软雅黑" panose="020B0503020204020204" pitchFamily="34" charset="-122"/>
                <a:cs typeface="Calibri" panose="020F0502020204030204" pitchFamily="34" charset="0"/>
              </a:rPr>
              <a:t>a</a:t>
            </a:r>
            <a:endParaRPr kumimoji="0" lang="en-US" altLang="zh-CN" sz="6600" b="1" i="0" u="none" strike="noStrike" kern="0" cap="none" spc="0" normalizeH="0" baseline="0" noProof="0" dirty="0" smtClean="0">
              <a:ln>
                <a:noFill/>
              </a:ln>
              <a:solidFill>
                <a:sysClr val="window" lastClr="FFFFFF">
                  <a:lumMod val="50000"/>
                </a:sysClr>
              </a:solidFill>
              <a:effectLst/>
              <a:uLnTx/>
              <a:uFillTx/>
              <a:latin typeface="Candara" panose="020E0502030303020204" pitchFamily="34" charset="0"/>
              <a:ea typeface="微软雅黑" panose="020B0503020204020204" pitchFamily="34" charset="-122"/>
              <a:cs typeface="Calibri" panose="020F0502020204030204" pitchFamily="34" charset="0"/>
            </a:endParaRPr>
          </a:p>
        </p:txBody>
      </p:sp>
      <p:sp>
        <p:nvSpPr>
          <p:cNvPr id="35" name="TextBox 34"/>
          <p:cNvSpPr txBox="1"/>
          <p:nvPr>
            <p:custDataLst>
              <p:tags r:id="rId13"/>
            </p:custDataLst>
          </p:nvPr>
        </p:nvSpPr>
        <p:spPr>
          <a:xfrm>
            <a:off x="3755167" y="2493911"/>
            <a:ext cx="963821" cy="1085362"/>
          </a:xfrm>
          <a:prstGeom prst="rect">
            <a:avLst/>
          </a:prstGeom>
          <a:noFill/>
        </p:spPr>
        <p:txBody>
          <a:bodyPr wrap="square" rtlCol="0">
            <a:spAutoFit/>
          </a:bodyPr>
          <a:p>
            <a:pPr marL="0" marR="0" lvl="0" indent="0" algn="ctr" defTabSz="914400" eaLnBrk="1" fontAlgn="auto" latinLnBrk="0" hangingPunct="1">
              <a:lnSpc>
                <a:spcPct val="130000"/>
              </a:lnSpc>
              <a:spcBef>
                <a:spcPts val="0"/>
              </a:spcBef>
              <a:spcAft>
                <a:spcPts val="0"/>
              </a:spcAft>
              <a:buClrTx/>
              <a:buSzTx/>
              <a:buFontTx/>
              <a:buNone/>
              <a:defRPr/>
            </a:pPr>
            <a:r>
              <a:rPr kumimoji="0" lang="en-US" altLang="zh-CN" sz="5400" b="1" i="0" u="none" strike="noStrike" kern="0" cap="none" spc="0" normalizeH="0" baseline="0" noProof="0" dirty="0" smtClean="0">
                <a:ln>
                  <a:noFill/>
                </a:ln>
                <a:solidFill>
                  <a:sysClr val="window" lastClr="FFFFFF">
                    <a:lumMod val="50000"/>
                  </a:sysClr>
                </a:solidFill>
                <a:effectLst/>
                <a:uLnTx/>
                <a:uFillTx/>
                <a:latin typeface="Candara" panose="020E0502030303020204" pitchFamily="34" charset="0"/>
                <a:ea typeface="微软雅黑" panose="020B0503020204020204" pitchFamily="34" charset="-122"/>
                <a:cs typeface="Calibri" panose="020F0502020204030204" pitchFamily="34" charset="0"/>
              </a:rPr>
              <a:t>b</a:t>
            </a:r>
            <a:endParaRPr kumimoji="0" lang="en-US" altLang="zh-CN" sz="5400" b="1" i="0" u="none" strike="noStrike" kern="0" cap="none" spc="0" normalizeH="0" baseline="0" noProof="0" dirty="0" smtClean="0">
              <a:ln>
                <a:noFill/>
              </a:ln>
              <a:solidFill>
                <a:sysClr val="window" lastClr="FFFFFF">
                  <a:lumMod val="50000"/>
                </a:sysClr>
              </a:solidFill>
              <a:effectLst/>
              <a:uLnTx/>
              <a:uFillTx/>
              <a:latin typeface="Candara" panose="020E0502030303020204" pitchFamily="34" charset="0"/>
              <a:ea typeface="微软雅黑" panose="020B0503020204020204" pitchFamily="34" charset="-122"/>
              <a:cs typeface="Calibri" panose="020F0502020204030204" pitchFamily="34" charset="0"/>
            </a:endParaRPr>
          </a:p>
        </p:txBody>
      </p:sp>
      <p:sp>
        <p:nvSpPr>
          <p:cNvPr id="36" name="TextBox 35"/>
          <p:cNvSpPr txBox="1"/>
          <p:nvPr>
            <p:custDataLst>
              <p:tags r:id="rId14"/>
            </p:custDataLst>
          </p:nvPr>
        </p:nvSpPr>
        <p:spPr>
          <a:xfrm>
            <a:off x="3755167" y="3897643"/>
            <a:ext cx="963821" cy="1023444"/>
          </a:xfrm>
          <a:prstGeom prst="rect">
            <a:avLst/>
          </a:prstGeom>
          <a:noFill/>
        </p:spPr>
        <p:txBody>
          <a:bodyPr wrap="square" rtlCol="0">
            <a:spAutoFit/>
          </a:bodyPr>
          <a:p>
            <a:pPr marL="0" marR="0" lvl="0" indent="0" algn="ctr" defTabSz="914400" eaLnBrk="1" fontAlgn="auto" latinLnBrk="0" hangingPunct="1">
              <a:lnSpc>
                <a:spcPct val="130000"/>
              </a:lnSpc>
              <a:spcBef>
                <a:spcPts val="0"/>
              </a:spcBef>
              <a:spcAft>
                <a:spcPts val="0"/>
              </a:spcAft>
              <a:buClrTx/>
              <a:buSzTx/>
              <a:buFontTx/>
              <a:buNone/>
              <a:defRPr/>
            </a:pPr>
            <a:r>
              <a:rPr kumimoji="0" lang="en-US" altLang="zh-CN" sz="6600" b="1" i="0" u="none" strike="noStrike" kern="0" cap="none" spc="0" normalizeH="0" baseline="0" noProof="0" dirty="0" smtClean="0">
                <a:ln>
                  <a:noFill/>
                </a:ln>
                <a:solidFill>
                  <a:sysClr val="window" lastClr="FFFFFF">
                    <a:lumMod val="50000"/>
                  </a:sysClr>
                </a:solidFill>
                <a:effectLst/>
                <a:uLnTx/>
                <a:uFillTx/>
                <a:latin typeface="Candara" panose="020E0502030303020204" pitchFamily="34" charset="0"/>
                <a:ea typeface="微软雅黑" panose="020B0503020204020204" pitchFamily="34" charset="-122"/>
                <a:cs typeface="Calibri" panose="020F0502020204030204" pitchFamily="34" charset="0"/>
              </a:rPr>
              <a:t>c</a:t>
            </a:r>
            <a:endParaRPr kumimoji="0" lang="en-US" altLang="zh-CN" sz="6600" b="1" i="0" u="none" strike="noStrike" kern="0" cap="none" spc="0" normalizeH="0" baseline="0" noProof="0" dirty="0" smtClean="0">
              <a:ln>
                <a:noFill/>
              </a:ln>
              <a:solidFill>
                <a:sysClr val="window" lastClr="FFFFFF">
                  <a:lumMod val="50000"/>
                </a:sysClr>
              </a:solidFill>
              <a:effectLst/>
              <a:uLnTx/>
              <a:uFillTx/>
              <a:latin typeface="Candara" panose="020E0502030303020204" pitchFamily="34" charset="0"/>
              <a:ea typeface="微软雅黑" panose="020B0503020204020204" pitchFamily="34" charset="-122"/>
              <a:cs typeface="Calibri" panose="020F0502020204030204" pitchFamily="34" charset="0"/>
            </a:endParaRPr>
          </a:p>
        </p:txBody>
      </p:sp>
      <p:sp>
        <p:nvSpPr>
          <p:cNvPr id="37" name="TextBox 36"/>
          <p:cNvSpPr txBox="1"/>
          <p:nvPr>
            <p:custDataLst>
              <p:tags r:id="rId15"/>
            </p:custDataLst>
          </p:nvPr>
        </p:nvSpPr>
        <p:spPr>
          <a:xfrm>
            <a:off x="5520055" y="1007110"/>
            <a:ext cx="5417185" cy="829945"/>
          </a:xfrm>
          <a:prstGeom prst="rect">
            <a:avLst/>
          </a:prstGeom>
          <a:noFill/>
        </p:spPr>
        <p:txBody>
          <a:bodyPr wrap="square" rtlCol="0">
            <a:spAutoFit/>
          </a:bodyPr>
          <a:p>
            <a:pPr marL="0" marR="0" lvl="0" indent="0" algn="just" defTabSz="914400" eaLnBrk="1" fontAlgn="auto" latinLnBrk="0" hangingPunct="1">
              <a:lnSpc>
                <a:spcPct val="100000"/>
              </a:lnSpc>
              <a:spcBef>
                <a:spcPts val="0"/>
              </a:spcBef>
              <a:spcAft>
                <a:spcPts val="0"/>
              </a:spcAft>
              <a:buClrTx/>
              <a:buSzTx/>
              <a:buFontTx/>
              <a:buNone/>
              <a:defRPr/>
            </a:pPr>
            <a:r>
              <a:rPr kumimoji="0" lang="en-US" altLang="zh-CN" sz="24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绘画、书法、雕塑等美术作品的原件可作为买卖、赠予的标的</a:t>
            </a:r>
            <a:endParaRPr kumimoji="0" lang="en-US" altLang="zh-CN" sz="24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38" name="TextBox 37"/>
          <p:cNvSpPr txBox="1"/>
          <p:nvPr>
            <p:custDataLst>
              <p:tags r:id="rId16"/>
            </p:custDataLst>
          </p:nvPr>
        </p:nvSpPr>
        <p:spPr>
          <a:xfrm>
            <a:off x="5627370" y="2600960"/>
            <a:ext cx="5088890" cy="829945"/>
          </a:xfrm>
          <a:prstGeom prst="rect">
            <a:avLst/>
          </a:prstGeom>
          <a:noFill/>
        </p:spPr>
        <p:txBody>
          <a:bodyPr wrap="square" rtlCol="0">
            <a:spAutoFit/>
          </a:bodyPr>
          <a:p>
            <a:pPr marL="0" marR="0" lvl="0" indent="0" algn="just" defTabSz="914400" eaLnBrk="1" fontAlgn="auto" latinLnBrk="0" hangingPunct="1">
              <a:lnSpc>
                <a:spcPct val="100000"/>
              </a:lnSpc>
              <a:spcBef>
                <a:spcPts val="0"/>
              </a:spcBef>
              <a:spcAft>
                <a:spcPts val="0"/>
              </a:spcAft>
              <a:buClrTx/>
              <a:buSzTx/>
              <a:buFontTx/>
              <a:buNone/>
              <a:defRPr/>
            </a:pPr>
            <a:r>
              <a:rPr kumimoji="0" lang="en-US" altLang="zh-CN" sz="24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美术、摄影作品原件的展览权由原</a:t>
            </a:r>
            <a:endParaRPr kumimoji="0" lang="en-US" altLang="zh-CN" sz="24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endParaRPr>
          </a:p>
          <a:p>
            <a:pPr marL="0" marR="0" lvl="0" indent="0" algn="just" defTabSz="914400" eaLnBrk="1" fontAlgn="auto" latinLnBrk="0" hangingPunct="1">
              <a:lnSpc>
                <a:spcPct val="100000"/>
              </a:lnSpc>
              <a:spcBef>
                <a:spcPts val="0"/>
              </a:spcBef>
              <a:spcAft>
                <a:spcPts val="0"/>
              </a:spcAft>
              <a:buClrTx/>
              <a:buSzTx/>
              <a:buFontTx/>
              <a:buNone/>
              <a:defRPr/>
            </a:pPr>
            <a:r>
              <a:rPr kumimoji="0" lang="en-US" altLang="zh-CN" sz="24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件所有人享有</a:t>
            </a:r>
            <a:endParaRPr kumimoji="0" lang="en-US" altLang="zh-CN" sz="24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39" name="TextBox 38"/>
          <p:cNvSpPr txBox="1"/>
          <p:nvPr>
            <p:custDataLst>
              <p:tags r:id="rId17"/>
            </p:custDataLst>
          </p:nvPr>
        </p:nvSpPr>
        <p:spPr>
          <a:xfrm>
            <a:off x="4996815" y="4100830"/>
            <a:ext cx="6471920" cy="1198880"/>
          </a:xfrm>
          <a:prstGeom prst="rect">
            <a:avLst/>
          </a:prstGeom>
          <a:noFill/>
        </p:spPr>
        <p:txBody>
          <a:bodyPr wrap="square" rtlCol="0">
            <a:spAutoFit/>
          </a:bodyPr>
          <a:p>
            <a:pPr marL="0" marR="0" lvl="0" indent="0" algn="just" defTabSz="914400" eaLnBrk="1" fontAlgn="auto" latinLnBrk="0" hangingPunct="1">
              <a:lnSpc>
                <a:spcPct val="100000"/>
              </a:lnSpc>
              <a:spcBef>
                <a:spcPts val="0"/>
              </a:spcBef>
              <a:spcAft>
                <a:spcPts val="0"/>
              </a:spcAft>
              <a:buClrTx/>
              <a:buSzTx/>
              <a:buFontTx/>
              <a:buNone/>
              <a:defRPr/>
            </a:pPr>
            <a:r>
              <a:rPr kumimoji="0" lang="en-US" altLang="zh-CN" sz="24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将未发表的美术、摄影作品的原件所有权转让给他人，受让人展览该原件不构成对作者发表权的侵犯</a:t>
            </a:r>
            <a:endParaRPr kumimoji="0" lang="en-US" altLang="zh-CN" sz="24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43" name="圆角矩形 6"/>
          <p:cNvSpPr/>
          <p:nvPr>
            <p:custDataLst>
              <p:tags r:id="rId18"/>
            </p:custDataLst>
          </p:nvPr>
        </p:nvSpPr>
        <p:spPr>
          <a:xfrm>
            <a:off x="3538855" y="5373370"/>
            <a:ext cx="8153400" cy="1378585"/>
          </a:xfrm>
          <a:custGeom>
            <a:avLst/>
            <a:gdLst>
              <a:gd name="connsiteX0" fmla="*/ 1289248 w 5969768"/>
              <a:gd name="connsiteY0" fmla="*/ 0 h 1872208"/>
              <a:gd name="connsiteX1" fmla="*/ 5346173 w 5969768"/>
              <a:gd name="connsiteY1" fmla="*/ 0 h 1872208"/>
              <a:gd name="connsiteX2" fmla="*/ 5969768 w 5969768"/>
              <a:gd name="connsiteY2" fmla="*/ 623595 h 1872208"/>
              <a:gd name="connsiteX3" fmla="*/ 5969768 w 5969768"/>
              <a:gd name="connsiteY3" fmla="*/ 1248613 h 1872208"/>
              <a:gd name="connsiteX4" fmla="*/ 5346173 w 5969768"/>
              <a:gd name="connsiteY4" fmla="*/ 1872208 h 1872208"/>
              <a:gd name="connsiteX5" fmla="*/ 1368152 w 5969768"/>
              <a:gd name="connsiteY5" fmla="*/ 1872208 h 1872208"/>
              <a:gd name="connsiteX6" fmla="*/ 1289248 w 5969768"/>
              <a:gd name="connsiteY6" fmla="*/ 1872208 h 1872208"/>
              <a:gd name="connsiteX7" fmla="*/ 407735 w 5969768"/>
              <a:gd name="connsiteY7" fmla="*/ 1872208 h 1872208"/>
              <a:gd name="connsiteX8" fmla="*/ 0 w 5969768"/>
              <a:gd name="connsiteY8" fmla="*/ 1464473 h 1872208"/>
              <a:gd name="connsiteX9" fmla="*/ 0 w 5969768"/>
              <a:gd name="connsiteY9" fmla="*/ 1055807 h 1872208"/>
              <a:gd name="connsiteX10" fmla="*/ 407735 w 5969768"/>
              <a:gd name="connsiteY10" fmla="*/ 648072 h 1872208"/>
              <a:gd name="connsiteX11" fmla="*/ 1368152 w 5969768"/>
              <a:gd name="connsiteY11" fmla="*/ 648072 h 1872208"/>
              <a:gd name="connsiteX12" fmla="*/ 1368152 w 5969768"/>
              <a:gd name="connsiteY12" fmla="*/ 850487 h 1872208"/>
              <a:gd name="connsiteX13" fmla="*/ 488918 w 5969768"/>
              <a:gd name="connsiteY13" fmla="*/ 850487 h 1872208"/>
              <a:gd name="connsiteX14" fmla="*/ 216024 w 5969768"/>
              <a:gd name="connsiteY14" fmla="*/ 1123381 h 1872208"/>
              <a:gd name="connsiteX15" fmla="*/ 216024 w 5969768"/>
              <a:gd name="connsiteY15" fmla="*/ 1396898 h 1872208"/>
              <a:gd name="connsiteX16" fmla="*/ 488918 w 5969768"/>
              <a:gd name="connsiteY16" fmla="*/ 1669792 h 1872208"/>
              <a:gd name="connsiteX17" fmla="*/ 1368152 w 5969768"/>
              <a:gd name="connsiteY17" fmla="*/ 1669792 h 1872208"/>
              <a:gd name="connsiteX18" fmla="*/ 1368152 w 5969768"/>
              <a:gd name="connsiteY18" fmla="*/ 1670095 h 1872208"/>
              <a:gd name="connsiteX19" fmla="*/ 5264789 w 5969768"/>
              <a:gd name="connsiteY19" fmla="*/ 1670095 h 1872208"/>
              <a:gd name="connsiteX20" fmla="*/ 5753744 w 5969768"/>
              <a:gd name="connsiteY20" fmla="*/ 1181140 h 1872208"/>
              <a:gd name="connsiteX21" fmla="*/ 5753744 w 5969768"/>
              <a:gd name="connsiteY21" fmla="*/ 691068 h 1872208"/>
              <a:gd name="connsiteX22" fmla="*/ 5264789 w 5969768"/>
              <a:gd name="connsiteY22" fmla="*/ 202113 h 1872208"/>
              <a:gd name="connsiteX23" fmla="*/ 1289248 w 5969768"/>
              <a:gd name="connsiteY23" fmla="*/ 202113 h 1872208"/>
              <a:gd name="connsiteX24" fmla="*/ 1288082 w 5969768"/>
              <a:gd name="connsiteY24" fmla="*/ 80739 h 1872208"/>
              <a:gd name="connsiteX25" fmla="*/ 1289248 w 5969768"/>
              <a:gd name="connsiteY25" fmla="*/ 0 h 1872208"/>
              <a:gd name="connsiteX0-1" fmla="*/ 1289248 w 5969768"/>
              <a:gd name="connsiteY0-2" fmla="*/ 0 h 1872208"/>
              <a:gd name="connsiteX1-3" fmla="*/ 5346173 w 5969768"/>
              <a:gd name="connsiteY1-4" fmla="*/ 0 h 1872208"/>
              <a:gd name="connsiteX2-5" fmla="*/ 5969768 w 5969768"/>
              <a:gd name="connsiteY2-6" fmla="*/ 623595 h 1872208"/>
              <a:gd name="connsiteX3-7" fmla="*/ 5969768 w 5969768"/>
              <a:gd name="connsiteY3-8" fmla="*/ 1248613 h 1872208"/>
              <a:gd name="connsiteX4-9" fmla="*/ 5346173 w 5969768"/>
              <a:gd name="connsiteY4-10" fmla="*/ 1872208 h 1872208"/>
              <a:gd name="connsiteX5-11" fmla="*/ 1368152 w 5969768"/>
              <a:gd name="connsiteY5-12" fmla="*/ 1872208 h 1872208"/>
              <a:gd name="connsiteX6-13" fmla="*/ 1289248 w 5969768"/>
              <a:gd name="connsiteY6-14" fmla="*/ 1872208 h 1872208"/>
              <a:gd name="connsiteX7-15" fmla="*/ 407735 w 5969768"/>
              <a:gd name="connsiteY7-16" fmla="*/ 1872208 h 1872208"/>
              <a:gd name="connsiteX8-17" fmla="*/ 0 w 5969768"/>
              <a:gd name="connsiteY8-18" fmla="*/ 1464473 h 1872208"/>
              <a:gd name="connsiteX9-19" fmla="*/ 0 w 5969768"/>
              <a:gd name="connsiteY9-20" fmla="*/ 1055807 h 1872208"/>
              <a:gd name="connsiteX10-21" fmla="*/ 407735 w 5969768"/>
              <a:gd name="connsiteY10-22" fmla="*/ 648072 h 1872208"/>
              <a:gd name="connsiteX11-23" fmla="*/ 1368152 w 5969768"/>
              <a:gd name="connsiteY11-24" fmla="*/ 648072 h 1872208"/>
              <a:gd name="connsiteX12-25" fmla="*/ 1368152 w 5969768"/>
              <a:gd name="connsiteY12-26" fmla="*/ 850487 h 1872208"/>
              <a:gd name="connsiteX13-27" fmla="*/ 488918 w 5969768"/>
              <a:gd name="connsiteY13-28" fmla="*/ 850487 h 1872208"/>
              <a:gd name="connsiteX14-29" fmla="*/ 216024 w 5969768"/>
              <a:gd name="connsiteY14-30" fmla="*/ 1123381 h 1872208"/>
              <a:gd name="connsiteX15-31" fmla="*/ 216024 w 5969768"/>
              <a:gd name="connsiteY15-32" fmla="*/ 1396898 h 1872208"/>
              <a:gd name="connsiteX16-33" fmla="*/ 488918 w 5969768"/>
              <a:gd name="connsiteY16-34" fmla="*/ 1669792 h 1872208"/>
              <a:gd name="connsiteX17-35" fmla="*/ 1368152 w 5969768"/>
              <a:gd name="connsiteY17-36" fmla="*/ 1669792 h 1872208"/>
              <a:gd name="connsiteX18-37" fmla="*/ 1368152 w 5969768"/>
              <a:gd name="connsiteY18-38" fmla="*/ 1670095 h 1872208"/>
              <a:gd name="connsiteX19-39" fmla="*/ 5264789 w 5969768"/>
              <a:gd name="connsiteY19-40" fmla="*/ 1670095 h 1872208"/>
              <a:gd name="connsiteX20-41" fmla="*/ 5753744 w 5969768"/>
              <a:gd name="connsiteY20-42" fmla="*/ 1181140 h 1872208"/>
              <a:gd name="connsiteX21-43" fmla="*/ 5753744 w 5969768"/>
              <a:gd name="connsiteY21-44" fmla="*/ 691068 h 1872208"/>
              <a:gd name="connsiteX22-45" fmla="*/ 5264789 w 5969768"/>
              <a:gd name="connsiteY22-46" fmla="*/ 202113 h 1872208"/>
              <a:gd name="connsiteX23-47" fmla="*/ 1289248 w 5969768"/>
              <a:gd name="connsiteY23-48" fmla="*/ 202113 h 1872208"/>
              <a:gd name="connsiteX24-49" fmla="*/ 1421432 w 5969768"/>
              <a:gd name="connsiteY24-50" fmla="*/ 109314 h 1872208"/>
              <a:gd name="connsiteX25-51" fmla="*/ 1289248 w 5969768"/>
              <a:gd name="connsiteY25-52"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 ang="0">
                <a:pos x="connsiteX22-45" y="connsiteY22-46"/>
              </a:cxn>
              <a:cxn ang="0">
                <a:pos x="connsiteX23-47" y="connsiteY23-48"/>
              </a:cxn>
              <a:cxn ang="0">
                <a:pos x="connsiteX24-49" y="connsiteY24-50"/>
              </a:cxn>
              <a:cxn ang="0">
                <a:pos x="connsiteX25-51" y="connsiteY25-52"/>
              </a:cxn>
            </a:cxnLst>
            <a:rect l="l" t="t" r="r" b="b"/>
            <a:pathLst>
              <a:path w="5969768" h="1872208">
                <a:moveTo>
                  <a:pt x="1289248" y="0"/>
                </a:moveTo>
                <a:lnTo>
                  <a:pt x="5346173" y="0"/>
                </a:lnTo>
                <a:cubicBezTo>
                  <a:pt x="5690575" y="0"/>
                  <a:pt x="5969768" y="279193"/>
                  <a:pt x="5969768" y="623595"/>
                </a:cubicBezTo>
                <a:lnTo>
                  <a:pt x="5969768" y="1248613"/>
                </a:lnTo>
                <a:cubicBezTo>
                  <a:pt x="5969768" y="1593015"/>
                  <a:pt x="5690575" y="1872208"/>
                  <a:pt x="5346173" y="1872208"/>
                </a:cubicBezTo>
                <a:lnTo>
                  <a:pt x="1368152" y="1872208"/>
                </a:lnTo>
                <a:lnTo>
                  <a:pt x="1289248" y="1872208"/>
                </a:lnTo>
                <a:lnTo>
                  <a:pt x="407735" y="1872208"/>
                </a:lnTo>
                <a:cubicBezTo>
                  <a:pt x="182549" y="1872208"/>
                  <a:pt x="0" y="1689659"/>
                  <a:pt x="0" y="1464473"/>
                </a:cubicBezTo>
                <a:lnTo>
                  <a:pt x="0" y="1055807"/>
                </a:lnTo>
                <a:cubicBezTo>
                  <a:pt x="0" y="830621"/>
                  <a:pt x="182549" y="648072"/>
                  <a:pt x="407735" y="648072"/>
                </a:cubicBezTo>
                <a:lnTo>
                  <a:pt x="1368152" y="648072"/>
                </a:lnTo>
                <a:lnTo>
                  <a:pt x="1368152" y="850487"/>
                </a:lnTo>
                <a:lnTo>
                  <a:pt x="488918" y="850487"/>
                </a:lnTo>
                <a:cubicBezTo>
                  <a:pt x="338203" y="850487"/>
                  <a:pt x="216024" y="972666"/>
                  <a:pt x="216024" y="1123381"/>
                </a:cubicBezTo>
                <a:lnTo>
                  <a:pt x="216024" y="1396898"/>
                </a:lnTo>
                <a:cubicBezTo>
                  <a:pt x="216024" y="1547613"/>
                  <a:pt x="338203" y="1669792"/>
                  <a:pt x="488918" y="1669792"/>
                </a:cubicBezTo>
                <a:lnTo>
                  <a:pt x="1368152" y="1669792"/>
                </a:lnTo>
                <a:lnTo>
                  <a:pt x="1368152" y="1670095"/>
                </a:lnTo>
                <a:lnTo>
                  <a:pt x="5264789" y="1670095"/>
                </a:lnTo>
                <a:cubicBezTo>
                  <a:pt x="5534831" y="1670095"/>
                  <a:pt x="5753744" y="1451182"/>
                  <a:pt x="5753744" y="1181140"/>
                </a:cubicBezTo>
                <a:lnTo>
                  <a:pt x="5753744" y="691068"/>
                </a:lnTo>
                <a:cubicBezTo>
                  <a:pt x="5753744" y="421026"/>
                  <a:pt x="5534831" y="202113"/>
                  <a:pt x="5264789" y="202113"/>
                </a:cubicBezTo>
                <a:lnTo>
                  <a:pt x="1289248" y="202113"/>
                </a:lnTo>
                <a:cubicBezTo>
                  <a:pt x="1288859" y="161655"/>
                  <a:pt x="1421821" y="149772"/>
                  <a:pt x="1421432" y="109314"/>
                </a:cubicBezTo>
                <a:cubicBezTo>
                  <a:pt x="1421821" y="82401"/>
                  <a:pt x="1288859" y="26913"/>
                  <a:pt x="1289248" y="0"/>
                </a:cubicBezTo>
                <a:close/>
              </a:path>
            </a:pathLst>
          </a:custGeom>
          <a:solidFill>
            <a:srgbClr val="50D0B8"/>
          </a:solidFill>
          <a:ln w="28575" cap="flat" cmpd="sng" algn="ctr">
            <a:solidFill>
              <a:sysClr val="window" lastClr="FFFFFF"/>
            </a:solidFill>
            <a:prstDash val="solid"/>
          </a:ln>
          <a:effectLst>
            <a:outerShdw dist="38100" dir="2700000" algn="tl" rotWithShape="0">
              <a:prstClr val="black">
                <a:alpha val="20000"/>
              </a:prstClr>
            </a:outerShdw>
          </a:effectLst>
        </p:spPr>
        <p:txBody>
          <a:bodyPr rtlCol="0" anchor="ctr"/>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44" name="燕尾形 43"/>
          <p:cNvSpPr/>
          <p:nvPr>
            <p:custDataLst>
              <p:tags r:id="rId19"/>
            </p:custDataLst>
          </p:nvPr>
        </p:nvSpPr>
        <p:spPr>
          <a:xfrm>
            <a:off x="4661154" y="5794251"/>
            <a:ext cx="324340" cy="254156"/>
          </a:xfrm>
          <a:prstGeom prst="chevron">
            <a:avLst/>
          </a:prstGeom>
          <a:solidFill>
            <a:srgbClr val="B7E020"/>
          </a:solidFill>
          <a:ln w="28575" cap="flat" cmpd="sng" algn="ctr">
            <a:solidFill>
              <a:sysClr val="window" lastClr="FFFFFF"/>
            </a:solidFill>
            <a:prstDash val="solid"/>
          </a:ln>
          <a:effectLst>
            <a:outerShdw dist="38100" dir="2700000" algn="tl" rotWithShape="0">
              <a:prstClr val="black">
                <a:alpha val="20000"/>
              </a:prstClr>
            </a:outerShdw>
          </a:effectLst>
        </p:spPr>
        <p:txBody>
          <a:bodyPr rtlCol="0" anchor="ctr"/>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45" name="燕尾形 44"/>
          <p:cNvSpPr/>
          <p:nvPr>
            <p:custDataLst>
              <p:tags r:id="rId20"/>
            </p:custDataLst>
          </p:nvPr>
        </p:nvSpPr>
        <p:spPr>
          <a:xfrm>
            <a:off x="4907118" y="5794251"/>
            <a:ext cx="324340" cy="254156"/>
          </a:xfrm>
          <a:prstGeom prst="chevron">
            <a:avLst/>
          </a:prstGeom>
          <a:solidFill>
            <a:srgbClr val="F79646">
              <a:lumMod val="75000"/>
            </a:srgbClr>
          </a:solidFill>
          <a:ln w="28575" cap="flat" cmpd="sng" algn="ctr">
            <a:solidFill>
              <a:sysClr val="window" lastClr="FFFFFF"/>
            </a:solidFill>
            <a:prstDash val="solid"/>
          </a:ln>
          <a:effectLst>
            <a:outerShdw dist="38100" dir="2700000" algn="tl" rotWithShape="0">
              <a:prstClr val="black">
                <a:alpha val="20000"/>
              </a:prstClr>
            </a:outerShdw>
          </a:effectLst>
        </p:spPr>
        <p:txBody>
          <a:bodyPr rtlCol="0" anchor="ctr"/>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46" name="TextBox 45"/>
          <p:cNvSpPr txBox="1"/>
          <p:nvPr>
            <p:custDataLst>
              <p:tags r:id="rId21"/>
            </p:custDataLst>
          </p:nvPr>
        </p:nvSpPr>
        <p:spPr>
          <a:xfrm>
            <a:off x="3755167" y="5512261"/>
            <a:ext cx="963821" cy="1411605"/>
          </a:xfrm>
          <a:prstGeom prst="rect">
            <a:avLst/>
          </a:prstGeom>
          <a:noFill/>
        </p:spPr>
        <p:txBody>
          <a:bodyPr wrap="square" rtlCol="0">
            <a:spAutoFit/>
          </a:bodyPr>
          <a:p>
            <a:pPr marL="0" marR="0" lvl="0" indent="0" algn="ctr" defTabSz="914400" eaLnBrk="1" fontAlgn="auto" latinLnBrk="0" hangingPunct="1">
              <a:lnSpc>
                <a:spcPct val="130000"/>
              </a:lnSpc>
              <a:spcBef>
                <a:spcPts val="0"/>
              </a:spcBef>
              <a:spcAft>
                <a:spcPts val="0"/>
              </a:spcAft>
              <a:buClrTx/>
              <a:buSzTx/>
              <a:buFontTx/>
              <a:buNone/>
              <a:defRPr/>
            </a:pPr>
            <a:r>
              <a:rPr kumimoji="0" lang="en-US" altLang="zh-CN" sz="6600" b="1" i="0" u="none" strike="noStrike" kern="0" cap="none" spc="0" normalizeH="0" baseline="0" noProof="0" dirty="0" smtClean="0">
                <a:ln>
                  <a:noFill/>
                </a:ln>
                <a:solidFill>
                  <a:sysClr val="window" lastClr="FFFFFF">
                    <a:lumMod val="50000"/>
                  </a:sysClr>
                </a:solidFill>
                <a:effectLst/>
                <a:uLnTx/>
                <a:uFillTx/>
                <a:latin typeface="Candara" panose="020E0502030303020204" pitchFamily="34" charset="0"/>
                <a:ea typeface="微软雅黑" panose="020B0503020204020204" pitchFamily="34" charset="-122"/>
                <a:cs typeface="Calibri" panose="020F0502020204030204" pitchFamily="34" charset="0"/>
              </a:rPr>
              <a:t>d</a:t>
            </a:r>
            <a:endParaRPr kumimoji="0" lang="en-US" altLang="zh-CN" sz="6600" b="1" i="0" u="none" strike="noStrike" kern="0" cap="none" spc="0" normalizeH="0" baseline="0" noProof="0" dirty="0" smtClean="0">
              <a:ln>
                <a:noFill/>
              </a:ln>
              <a:solidFill>
                <a:sysClr val="window" lastClr="FFFFFF">
                  <a:lumMod val="50000"/>
                </a:sysClr>
              </a:solidFill>
              <a:effectLst/>
              <a:uLnTx/>
              <a:uFillTx/>
              <a:latin typeface="Candara" panose="020E0502030303020204" pitchFamily="34" charset="0"/>
              <a:ea typeface="微软雅黑" panose="020B0503020204020204" pitchFamily="34" charset="-122"/>
              <a:cs typeface="Calibri" panose="020F0502020204030204" pitchFamily="34" charset="0"/>
            </a:endParaRPr>
          </a:p>
        </p:txBody>
      </p:sp>
      <p:sp>
        <p:nvSpPr>
          <p:cNvPr id="47" name="TextBox 46"/>
          <p:cNvSpPr txBox="1"/>
          <p:nvPr>
            <p:custDataLst>
              <p:tags r:id="rId22"/>
            </p:custDataLst>
          </p:nvPr>
        </p:nvSpPr>
        <p:spPr>
          <a:xfrm>
            <a:off x="5447030" y="5733415"/>
            <a:ext cx="5638165" cy="829945"/>
          </a:xfrm>
          <a:prstGeom prst="rect">
            <a:avLst/>
          </a:prstGeom>
          <a:noFill/>
        </p:spPr>
        <p:txBody>
          <a:bodyPr wrap="square" rtlCol="0">
            <a:spAutoFit/>
          </a:bodyPr>
          <a:p>
            <a:pPr marL="0" marR="0" lvl="0" indent="0" algn="just" defTabSz="914400" eaLnBrk="1" fontAlgn="auto" latinLnBrk="0" hangingPunct="1">
              <a:lnSpc>
                <a:spcPct val="100000"/>
              </a:lnSpc>
              <a:spcBef>
                <a:spcPts val="0"/>
              </a:spcBef>
              <a:spcAft>
                <a:spcPts val="0"/>
              </a:spcAft>
              <a:buClrTx/>
              <a:buSzTx/>
              <a:buFontTx/>
              <a:buNone/>
              <a:defRPr/>
            </a:pPr>
            <a:r>
              <a:rPr kumimoji="0" lang="en-US" altLang="zh-CN" sz="24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意区分作品</a:t>
            </a:r>
            <a:r>
              <a:rPr kumimoji="0" lang="en-US" altLang="zh-CN" sz="2400" b="1" i="0" u="none" strike="noStrike" kern="0" cap="none" spc="0" normalizeH="0" baseline="0" noProof="0" dirty="0">
                <a:ln>
                  <a:noFill/>
                </a:ln>
                <a:solidFill>
                  <a:srgbClr val="FF0000"/>
                </a:solidFill>
                <a:effectLst/>
                <a:uLnTx/>
                <a:uFillTx/>
                <a:latin typeface="Arial" panose="020B0604020202020204" pitchFamily="34" charset="0"/>
                <a:ea typeface="微软雅黑" panose="020B0503020204020204" pitchFamily="34" charset="-122"/>
                <a:cs typeface="Arial" panose="020B0604020202020204" pitchFamily="34" charset="0"/>
              </a:rPr>
              <a:t>物质载体</a:t>
            </a:r>
            <a:r>
              <a:rPr kumimoji="0" lang="en-US" altLang="zh-CN" sz="24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的财产权和作</a:t>
            </a:r>
            <a:endParaRPr kumimoji="0" lang="en-US" altLang="zh-CN" sz="24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endParaRPr>
          </a:p>
          <a:p>
            <a:pPr marL="0" marR="0" lvl="0" indent="0" algn="just" defTabSz="914400" eaLnBrk="1" fontAlgn="auto" latinLnBrk="0" hangingPunct="1">
              <a:lnSpc>
                <a:spcPct val="100000"/>
              </a:lnSpc>
              <a:spcBef>
                <a:spcPts val="0"/>
              </a:spcBef>
              <a:spcAft>
                <a:spcPts val="0"/>
              </a:spcAft>
              <a:buClrTx/>
              <a:buSzTx/>
              <a:buFontTx/>
              <a:buNone/>
              <a:defRPr/>
            </a:pPr>
            <a:r>
              <a:rPr kumimoji="0" lang="en-US" altLang="zh-CN" sz="24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品的</a:t>
            </a:r>
            <a:r>
              <a:rPr kumimoji="0" lang="en-US" altLang="zh-CN" sz="2400" b="1" i="0" u="none" strike="noStrike" kern="0" cap="none" spc="0" normalizeH="0" baseline="0" noProof="0" dirty="0">
                <a:ln>
                  <a:noFill/>
                </a:ln>
                <a:solidFill>
                  <a:srgbClr val="FF0000"/>
                </a:solidFill>
                <a:effectLst/>
                <a:uLnTx/>
                <a:uFillTx/>
                <a:latin typeface="Arial" panose="020B0604020202020204" pitchFamily="34" charset="0"/>
                <a:ea typeface="微软雅黑" panose="020B0503020204020204" pitchFamily="34" charset="-122"/>
                <a:cs typeface="Arial" panose="020B0604020202020204" pitchFamily="34" charset="0"/>
              </a:rPr>
              <a:t>著作权</a:t>
            </a:r>
            <a:r>
              <a:rPr kumimoji="0" lang="en-US" altLang="zh-CN" sz="24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这两种不同的权利。</a:t>
            </a:r>
            <a:endParaRPr kumimoji="0" lang="en-US" altLang="zh-CN" sz="24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Tree>
  </p:cSld>
  <p:clrMapOvr>
    <a:masterClrMapping/>
  </p:clrMapOvr>
  <p:transition spd="slow">
    <p:push dir="u"/>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6" name="矩形 6"/>
          <p:cNvSpPr/>
          <p:nvPr/>
        </p:nvSpPr>
        <p:spPr>
          <a:xfrm>
            <a:off x="0" y="404813"/>
            <a:ext cx="12190413" cy="576262"/>
          </a:xfrm>
          <a:prstGeom prst="rect">
            <a:avLst/>
          </a:prstGeom>
          <a:solidFill>
            <a:srgbClr val="36B2E6">
              <a:alpha val="69019"/>
            </a:srgbClr>
          </a:solidFill>
          <a:ln w="25400">
            <a:noFill/>
          </a:ln>
        </p:spPr>
        <p:txBody>
          <a:bodyPr anchor="ctr" anchorCtr="0"/>
          <a:p>
            <a:endParaRPr lang="zh-CN" altLang="zh-CN" dirty="0">
              <a:solidFill>
                <a:srgbClr val="FFFFFF"/>
              </a:solidFill>
              <a:latin typeface="Calibri" panose="020F0502020204030204" pitchFamily="34" charset="0"/>
              <a:ea typeface="Calibri" panose="020F0502020204030204" pitchFamily="34" charset="0"/>
              <a:sym typeface="Calibri" panose="020F0502020204030204" pitchFamily="34" charset="0"/>
            </a:endParaRPr>
          </a:p>
        </p:txBody>
      </p:sp>
      <p:sp>
        <p:nvSpPr>
          <p:cNvPr id="6147" name="矩形 7"/>
          <p:cNvSpPr/>
          <p:nvPr/>
        </p:nvSpPr>
        <p:spPr>
          <a:xfrm>
            <a:off x="550545" y="-63500"/>
            <a:ext cx="2089150" cy="6858000"/>
          </a:xfrm>
          <a:prstGeom prst="rect">
            <a:avLst/>
          </a:prstGeom>
          <a:solidFill>
            <a:srgbClr val="36B2E6">
              <a:alpha val="69019"/>
            </a:srgbClr>
          </a:solidFill>
          <a:ln w="25400">
            <a:noFill/>
          </a:ln>
        </p:spPr>
        <p:txBody>
          <a:bodyPr anchor="ctr" anchorCtr="0"/>
          <a:p>
            <a:endParaRPr lang="zh-CN" altLang="zh-CN" dirty="0">
              <a:solidFill>
                <a:srgbClr val="FFFFFF"/>
              </a:solidFill>
              <a:latin typeface="Calibri" panose="020F0502020204030204" pitchFamily="34" charset="0"/>
              <a:ea typeface="Calibri" panose="020F0502020204030204" pitchFamily="34" charset="0"/>
              <a:sym typeface="Calibri" panose="020F0502020204030204" pitchFamily="34" charset="0"/>
            </a:endParaRPr>
          </a:p>
        </p:txBody>
      </p:sp>
      <p:sp>
        <p:nvSpPr>
          <p:cNvPr id="6148" name="TextBox 8"/>
          <p:cNvSpPr/>
          <p:nvPr/>
        </p:nvSpPr>
        <p:spPr>
          <a:xfrm>
            <a:off x="261938" y="476250"/>
            <a:ext cx="896937" cy="369888"/>
          </a:xfrm>
          <a:prstGeom prst="rect">
            <a:avLst/>
          </a:prstGeom>
          <a:noFill/>
          <a:ln w="9525">
            <a:noFill/>
          </a:ln>
        </p:spPr>
        <p:txBody>
          <a:bodyPr>
            <a:spAutoFit/>
          </a:bodyPr>
          <a:p>
            <a:r>
              <a:rPr lang="zh-CN" altLang="zh-CN" dirty="0">
                <a:solidFill>
                  <a:schemeClr val="bg1"/>
                </a:solidFill>
                <a:latin typeface="Broadway" panose="04040905080B02020502" pitchFamily="82" charset="0"/>
                <a:ea typeface="楷体" panose="02010609060101010101" pitchFamily="49" charset="-122"/>
                <a:sym typeface="经典繁仿黑" pitchFamily="1" charset="-122"/>
              </a:rPr>
              <a:t>LOGO</a:t>
            </a:r>
            <a:endParaRPr lang="zh-CN" altLang="zh-CN" dirty="0">
              <a:latin typeface="Arial" panose="020B0604020202020204" pitchFamily="34" charset="0"/>
            </a:endParaRPr>
          </a:p>
        </p:txBody>
      </p:sp>
      <p:sp>
        <p:nvSpPr>
          <p:cNvPr id="6149" name="直接连接符 9"/>
          <p:cNvSpPr/>
          <p:nvPr/>
        </p:nvSpPr>
        <p:spPr>
          <a:xfrm>
            <a:off x="1158875" y="530225"/>
            <a:ext cx="0" cy="261938"/>
          </a:xfrm>
          <a:prstGeom prst="line">
            <a:avLst/>
          </a:prstGeom>
          <a:ln w="9525" cap="flat" cmpd="sng">
            <a:solidFill>
              <a:srgbClr val="EAF1DD"/>
            </a:solidFill>
            <a:prstDash val="solid"/>
            <a:headEnd type="none" w="med" len="med"/>
            <a:tailEnd type="none" w="med" len="med"/>
          </a:ln>
        </p:spPr>
      </p:sp>
      <p:sp>
        <p:nvSpPr>
          <p:cNvPr id="6150" name="TextBox 10"/>
          <p:cNvSpPr/>
          <p:nvPr/>
        </p:nvSpPr>
        <p:spPr>
          <a:xfrm>
            <a:off x="1281113" y="508000"/>
            <a:ext cx="2984500" cy="338138"/>
          </a:xfrm>
          <a:prstGeom prst="rect">
            <a:avLst/>
          </a:prstGeom>
          <a:noFill/>
          <a:ln w="9525">
            <a:noFill/>
          </a:ln>
        </p:spPr>
        <p:txBody>
          <a:bodyPr>
            <a:spAutoFit/>
          </a:bodyPr>
          <a:p>
            <a:r>
              <a:rPr lang="zh-CN" altLang="en-US" sz="1600" dirty="0">
                <a:solidFill>
                  <a:schemeClr val="bg1"/>
                </a:solidFill>
                <a:latin typeface="微软雅黑" panose="020B0503020204020204" pitchFamily="34" charset="-122"/>
                <a:ea typeface="微软雅黑" panose="020B0503020204020204" pitchFamily="34" charset="-122"/>
                <a:sym typeface="宋体" panose="02010600030101010101" pitchFamily="2" charset="-122"/>
              </a:rPr>
              <a:t>正文</a:t>
            </a:r>
            <a:r>
              <a:rPr lang="zh-CN" altLang="en-US" sz="16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 </a:t>
            </a:r>
            <a:r>
              <a:rPr lang="zh-CN" altLang="zh-CN" sz="16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 </a:t>
            </a:r>
            <a:r>
              <a:rPr lang="zh-CN" altLang="en-US" sz="1600" dirty="0">
                <a:solidFill>
                  <a:schemeClr val="bg1"/>
                </a:solidFill>
                <a:latin typeface="微软雅黑" panose="020B0503020204020204" pitchFamily="34" charset="-122"/>
                <a:ea typeface="微软雅黑" panose="020B0503020204020204" pitchFamily="34" charset="-122"/>
                <a:sym typeface="宋体" panose="02010600030101010101" pitchFamily="2" charset="-122"/>
              </a:rPr>
              <a:t>第一章</a:t>
            </a:r>
            <a:endParaRPr lang="zh-CN" altLang="en-US" dirty="0">
              <a:latin typeface="Arial" panose="020B0604020202020204" pitchFamily="34" charset="0"/>
            </a:endParaRPr>
          </a:p>
        </p:txBody>
      </p:sp>
      <p:sp>
        <p:nvSpPr>
          <p:cNvPr id="6151" name="矩形 11"/>
          <p:cNvSpPr/>
          <p:nvPr/>
        </p:nvSpPr>
        <p:spPr>
          <a:xfrm>
            <a:off x="10847388" y="530225"/>
            <a:ext cx="1093787" cy="369888"/>
          </a:xfrm>
          <a:prstGeom prst="rect">
            <a:avLst/>
          </a:prstGeom>
          <a:noFill/>
          <a:ln w="9525">
            <a:noFill/>
          </a:ln>
        </p:spPr>
        <p:txBody>
          <a:bodyPr/>
          <a:p>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第</a:t>
            </a:r>
            <a:r>
              <a:rPr 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1</a:t>
            </a:r>
            <a:r>
              <a:rPr lang="en-US" altLang="zh-CN" sz="1600" dirty="0">
                <a:solidFill>
                  <a:schemeClr val="bg1"/>
                </a:solidFill>
                <a:latin typeface="Calibri" panose="020F0502020204030204" pitchFamily="34" charset="0"/>
                <a:sym typeface="宋体" panose="02010600030101010101" pitchFamily="2" charset="-122"/>
              </a:rPr>
              <a:t> </a:t>
            </a:r>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页</a:t>
            </a:r>
            <a:endParaRPr lang="zh-CN" altLang="en-US" dirty="0">
              <a:latin typeface="Arial" panose="020B0604020202020204" pitchFamily="34" charset="0"/>
            </a:endParaRPr>
          </a:p>
        </p:txBody>
      </p:sp>
      <p:sp>
        <p:nvSpPr>
          <p:cNvPr id="6153" name="TextBox 14"/>
          <p:cNvSpPr/>
          <p:nvPr/>
        </p:nvSpPr>
        <p:spPr>
          <a:xfrm>
            <a:off x="1684338" y="1082675"/>
            <a:ext cx="954087" cy="922338"/>
          </a:xfrm>
          <a:prstGeom prst="rect">
            <a:avLst/>
          </a:prstGeom>
          <a:noFill/>
          <a:ln w="9525">
            <a:noFill/>
          </a:ln>
        </p:spPr>
        <p:txBody>
          <a:bodyPr wrap="none">
            <a:spAutoFit/>
          </a:bodyPr>
          <a:p>
            <a:r>
              <a:rPr lang="zh-CN" altLang="zh-CN" dirty="0">
                <a:solidFill>
                  <a:schemeClr val="bg1"/>
                </a:solidFill>
                <a:latin typeface="Calibri" panose="020F0502020204030204" pitchFamily="34" charset="0"/>
                <a:cs typeface="Calibri" panose="020F0502020204030204" pitchFamily="34" charset="0"/>
                <a:sym typeface="Calibri" panose="020F0502020204030204" pitchFamily="34" charset="0"/>
              </a:rPr>
              <a:t>01</a:t>
            </a:r>
            <a:endParaRPr lang="zh-CN" altLang="zh-CN" dirty="0">
              <a:latin typeface="Arial" panose="020B0604020202020204" pitchFamily="34" charset="0"/>
            </a:endParaRPr>
          </a:p>
        </p:txBody>
      </p:sp>
      <p:sp>
        <p:nvSpPr>
          <p:cNvPr id="6154" name="直接连接符 16"/>
          <p:cNvSpPr/>
          <p:nvPr/>
        </p:nvSpPr>
        <p:spPr>
          <a:xfrm>
            <a:off x="1630363" y="2152650"/>
            <a:ext cx="1587" cy="4371975"/>
          </a:xfrm>
          <a:prstGeom prst="line">
            <a:avLst/>
          </a:prstGeom>
          <a:ln w="9525" cap="flat" cmpd="sng">
            <a:solidFill>
              <a:srgbClr val="F2F2F2"/>
            </a:solidFill>
            <a:prstDash val="solid"/>
            <a:headEnd type="none" w="med" len="med"/>
            <a:tailEnd type="none" w="med" len="med"/>
          </a:ln>
        </p:spPr>
      </p:sp>
      <p:sp>
        <p:nvSpPr>
          <p:cNvPr id="6155" name="矩形 17"/>
          <p:cNvSpPr/>
          <p:nvPr/>
        </p:nvSpPr>
        <p:spPr>
          <a:xfrm>
            <a:off x="1630363" y="6165850"/>
            <a:ext cx="792162" cy="358775"/>
          </a:xfrm>
          <a:prstGeom prst="rect">
            <a:avLst/>
          </a:prstGeom>
          <a:solidFill>
            <a:srgbClr val="FFFFFF">
              <a:alpha val="65097"/>
            </a:srgbClr>
          </a:solidFill>
          <a:ln w="25400">
            <a:noFill/>
          </a:ln>
        </p:spPr>
        <p:txBody>
          <a:bodyPr anchor="ctr" anchorCtr="0"/>
          <a:p>
            <a:r>
              <a:rPr lang="zh-CN" altLang="en-US" sz="1400" dirty="0">
                <a:solidFill>
                  <a:srgbClr val="36B2E6"/>
                </a:solidFill>
                <a:latin typeface="微软雅黑" panose="020B0503020204020204" pitchFamily="34" charset="-122"/>
                <a:ea typeface="微软雅黑" panose="020B0503020204020204" pitchFamily="34" charset="-122"/>
                <a:sym typeface="微软雅黑" panose="020B0503020204020204" pitchFamily="34" charset="-122"/>
              </a:rPr>
              <a:t>第一节</a:t>
            </a:r>
            <a:endParaRPr lang="zh-CN" altLang="en-US" dirty="0">
              <a:latin typeface="Arial" panose="020B0604020202020204" pitchFamily="34" charset="0"/>
            </a:endParaRPr>
          </a:p>
        </p:txBody>
      </p:sp>
      <p:sp>
        <p:nvSpPr>
          <p:cNvPr id="9" name="文本框 8"/>
          <p:cNvSpPr txBox="1"/>
          <p:nvPr/>
        </p:nvSpPr>
        <p:spPr>
          <a:xfrm>
            <a:off x="-1645285" y="2816860"/>
            <a:ext cx="4063365" cy="368300"/>
          </a:xfrm>
          <a:prstGeom prst="rect">
            <a:avLst/>
          </a:prstGeom>
          <a:noFill/>
        </p:spPr>
        <p:txBody>
          <a:bodyPr wrap="square" rtlCol="0">
            <a:spAutoFit/>
          </a:bodyPr>
          <a:p>
            <a:endParaRPr lang="zh-CN" altLang="en-US"/>
          </a:p>
        </p:txBody>
      </p:sp>
      <p:sp>
        <p:nvSpPr>
          <p:cNvPr id="2" name="TextBox 10"/>
          <p:cNvSpPr/>
          <p:nvPr>
            <p:custDataLst>
              <p:tags r:id="rId1"/>
            </p:custDataLst>
          </p:nvPr>
        </p:nvSpPr>
        <p:spPr>
          <a:xfrm>
            <a:off x="874713" y="2562068"/>
            <a:ext cx="649287" cy="2676525"/>
          </a:xfrm>
          <a:prstGeom prst="rect">
            <a:avLst/>
          </a:prstGeom>
          <a:noFill/>
          <a:ln w="9525">
            <a:noFill/>
          </a:ln>
        </p:spPr>
        <p:txBody>
          <a:bodyPr lIns="144000" rIns="72000" anchor="ctr" anchorCtr="0">
            <a:spAutoFit/>
          </a:bodyPr>
          <a:p>
            <a:r>
              <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著作权的权属</a:t>
            </a:r>
            <a:endPar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TextBox 10"/>
          <p:cNvSpPr/>
          <p:nvPr>
            <p:custDataLst>
              <p:tags r:id="rId2"/>
            </p:custDataLst>
          </p:nvPr>
        </p:nvSpPr>
        <p:spPr>
          <a:xfrm>
            <a:off x="1810703" y="2107091"/>
            <a:ext cx="649287" cy="3538220"/>
          </a:xfrm>
          <a:prstGeom prst="rect">
            <a:avLst/>
          </a:prstGeom>
          <a:noFill/>
          <a:ln w="9525">
            <a:noFill/>
          </a:ln>
        </p:spPr>
        <p:txBody>
          <a:bodyPr lIns="144000" rIns="72000" anchor="ctr" anchorCtr="0">
            <a:spAutoFit/>
          </a:bodyPr>
          <a:p>
            <a:r>
              <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著作权的集体管理</a:t>
            </a:r>
            <a:endPar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4" name="矩形 103"/>
          <p:cNvSpPr/>
          <p:nvPr>
            <p:custDataLst>
              <p:tags r:id="rId3"/>
            </p:custDataLst>
          </p:nvPr>
        </p:nvSpPr>
        <p:spPr>
          <a:xfrm>
            <a:off x="3063875" y="1143000"/>
            <a:ext cx="8728710" cy="5621020"/>
          </a:xfrm>
          <a:prstGeom prst="rect">
            <a:avLst/>
          </a:prstGeom>
          <a:gradFill flip="none" rotWithShape="1">
            <a:gsLst>
              <a:gs pos="0">
                <a:schemeClr val="tx2">
                  <a:lumMod val="20000"/>
                  <a:lumOff val="80000"/>
                </a:schemeClr>
              </a:gs>
              <a:gs pos="47000">
                <a:schemeClr val="tx2">
                  <a:lumMod val="60000"/>
                  <a:lumOff val="40000"/>
                </a:schemeClr>
              </a:gs>
              <a:gs pos="82000">
                <a:schemeClr val="accent1">
                  <a:lumMod val="75000"/>
                </a:schemeClr>
              </a:gs>
            </a:gsLst>
            <a:path path="circle">
              <a:fillToRect r="100000" b="100000"/>
            </a:path>
            <a:tileRect l="-100000" t="-100000"/>
          </a:gradFill>
          <a:ln>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zh-CN" altLang="en-US"/>
          </a:p>
        </p:txBody>
      </p:sp>
      <p:sp>
        <p:nvSpPr>
          <p:cNvPr id="47" name="矩形 46"/>
          <p:cNvSpPr/>
          <p:nvPr>
            <p:custDataLst>
              <p:tags r:id="rId4"/>
            </p:custDataLst>
          </p:nvPr>
        </p:nvSpPr>
        <p:spPr>
          <a:xfrm>
            <a:off x="5940151" y="1979461"/>
            <a:ext cx="2445815" cy="3229537"/>
          </a:xfrm>
          <a:custGeom>
            <a:avLst/>
            <a:gdLst>
              <a:gd name="connsiteX0" fmla="*/ 0 w 2532312"/>
              <a:gd name="connsiteY0" fmla="*/ 0 h 1573732"/>
              <a:gd name="connsiteX1" fmla="*/ 2532312 w 2532312"/>
              <a:gd name="connsiteY1" fmla="*/ 0 h 1573732"/>
              <a:gd name="connsiteX2" fmla="*/ 2532312 w 2532312"/>
              <a:gd name="connsiteY2" fmla="*/ 1573732 h 1573732"/>
              <a:gd name="connsiteX3" fmla="*/ 0 w 2532312"/>
              <a:gd name="connsiteY3" fmla="*/ 1573732 h 1573732"/>
              <a:gd name="connsiteX4" fmla="*/ 0 w 2532312"/>
              <a:gd name="connsiteY4" fmla="*/ 0 h 1573732"/>
              <a:gd name="connsiteX0-1" fmla="*/ 0 w 2532312"/>
              <a:gd name="connsiteY0-2" fmla="*/ 1573732 h 1573732"/>
              <a:gd name="connsiteX1-3" fmla="*/ 2532312 w 2532312"/>
              <a:gd name="connsiteY1-4" fmla="*/ 0 h 1573732"/>
              <a:gd name="connsiteX2-5" fmla="*/ 2532312 w 2532312"/>
              <a:gd name="connsiteY2-6" fmla="*/ 1573732 h 1573732"/>
              <a:gd name="connsiteX3-7" fmla="*/ 0 w 2532312"/>
              <a:gd name="connsiteY3-8" fmla="*/ 1573732 h 1573732"/>
              <a:gd name="connsiteX0-9" fmla="*/ 0 w 2532312"/>
              <a:gd name="connsiteY0-10" fmla="*/ 3278964 h 3278964"/>
              <a:gd name="connsiteX1-11" fmla="*/ 2433458 w 2532312"/>
              <a:gd name="connsiteY1-12" fmla="*/ 0 h 3278964"/>
              <a:gd name="connsiteX2-13" fmla="*/ 2532312 w 2532312"/>
              <a:gd name="connsiteY2-14" fmla="*/ 3278964 h 3278964"/>
              <a:gd name="connsiteX3-15" fmla="*/ 0 w 2532312"/>
              <a:gd name="connsiteY3-16" fmla="*/ 3278964 h 3278964"/>
              <a:gd name="connsiteX0-17" fmla="*/ 0 w 2532312"/>
              <a:gd name="connsiteY0-18" fmla="*/ 3278964 h 3278964"/>
              <a:gd name="connsiteX1-19" fmla="*/ 2433458 w 2532312"/>
              <a:gd name="connsiteY1-20" fmla="*/ 0 h 3278964"/>
              <a:gd name="connsiteX2-21" fmla="*/ 2474799 w 2532312"/>
              <a:gd name="connsiteY2-22" fmla="*/ 47047 h 3278964"/>
              <a:gd name="connsiteX3-23" fmla="*/ 2532312 w 2532312"/>
              <a:gd name="connsiteY3-24" fmla="*/ 3278964 h 3278964"/>
              <a:gd name="connsiteX4-25" fmla="*/ 0 w 2532312"/>
              <a:gd name="connsiteY4-26" fmla="*/ 3278964 h 3278964"/>
              <a:gd name="connsiteX0-27" fmla="*/ 0 w 2474799"/>
              <a:gd name="connsiteY0-28" fmla="*/ 3278964 h 3278964"/>
              <a:gd name="connsiteX1-29" fmla="*/ 2433458 w 2474799"/>
              <a:gd name="connsiteY1-30" fmla="*/ 0 h 3278964"/>
              <a:gd name="connsiteX2-31" fmla="*/ 2474799 w 2474799"/>
              <a:gd name="connsiteY2-32" fmla="*/ 47047 h 3278964"/>
              <a:gd name="connsiteX3-33" fmla="*/ 2445815 w 2474799"/>
              <a:gd name="connsiteY3-34" fmla="*/ 3278964 h 3278964"/>
              <a:gd name="connsiteX4-35" fmla="*/ 0 w 2474799"/>
              <a:gd name="connsiteY4-36" fmla="*/ 3278964 h 3278964"/>
              <a:gd name="connsiteX0-37" fmla="*/ 0 w 2445815"/>
              <a:gd name="connsiteY0-38" fmla="*/ 3278964 h 3278964"/>
              <a:gd name="connsiteX1-39" fmla="*/ 2433458 w 2445815"/>
              <a:gd name="connsiteY1-40" fmla="*/ 0 h 3278964"/>
              <a:gd name="connsiteX2-41" fmla="*/ 2437729 w 2445815"/>
              <a:gd name="connsiteY2-42" fmla="*/ 47047 h 3278964"/>
              <a:gd name="connsiteX3-43" fmla="*/ 2445815 w 2445815"/>
              <a:gd name="connsiteY3-44" fmla="*/ 3278964 h 3278964"/>
              <a:gd name="connsiteX4-45" fmla="*/ 0 w 2445815"/>
              <a:gd name="connsiteY4-46" fmla="*/ 3278964 h 3278964"/>
              <a:gd name="connsiteX0-47" fmla="*/ 0 w 2445815"/>
              <a:gd name="connsiteY0-48" fmla="*/ 3278964 h 3278964"/>
              <a:gd name="connsiteX1-49" fmla="*/ 2433458 w 2445815"/>
              <a:gd name="connsiteY1-50" fmla="*/ 0 h 3278964"/>
              <a:gd name="connsiteX2-51" fmla="*/ 2437729 w 2445815"/>
              <a:gd name="connsiteY2-52" fmla="*/ 121187 h 3278964"/>
              <a:gd name="connsiteX3-53" fmla="*/ 2445815 w 2445815"/>
              <a:gd name="connsiteY3-54" fmla="*/ 3278964 h 3278964"/>
              <a:gd name="connsiteX4-55" fmla="*/ 0 w 2445815"/>
              <a:gd name="connsiteY4-56" fmla="*/ 3278964 h 3278964"/>
              <a:gd name="connsiteX0-57" fmla="*/ 0 w 2445815"/>
              <a:gd name="connsiteY0-58" fmla="*/ 3229537 h 3229537"/>
              <a:gd name="connsiteX1-59" fmla="*/ 2433458 w 2445815"/>
              <a:gd name="connsiteY1-60" fmla="*/ 0 h 3229537"/>
              <a:gd name="connsiteX2-61" fmla="*/ 2437729 w 2445815"/>
              <a:gd name="connsiteY2-62" fmla="*/ 71760 h 3229537"/>
              <a:gd name="connsiteX3-63" fmla="*/ 2445815 w 2445815"/>
              <a:gd name="connsiteY3-64" fmla="*/ 3229537 h 3229537"/>
              <a:gd name="connsiteX4-65" fmla="*/ 0 w 2445815"/>
              <a:gd name="connsiteY4-66" fmla="*/ 3229537 h 3229537"/>
            </a:gdLst>
            <a:ahLst/>
            <a:cxnLst>
              <a:cxn ang="0">
                <a:pos x="connsiteX0-1" y="connsiteY0-2"/>
              </a:cxn>
              <a:cxn ang="0">
                <a:pos x="connsiteX1-3" y="connsiteY1-4"/>
              </a:cxn>
              <a:cxn ang="0">
                <a:pos x="connsiteX2-5" y="connsiteY2-6"/>
              </a:cxn>
              <a:cxn ang="0">
                <a:pos x="connsiteX3-7" y="connsiteY3-8"/>
              </a:cxn>
              <a:cxn ang="0">
                <a:pos x="connsiteX4-25" y="connsiteY4-26"/>
              </a:cxn>
            </a:cxnLst>
            <a:rect l="l" t="t" r="r" b="b"/>
            <a:pathLst>
              <a:path w="2445815" h="3229537">
                <a:moveTo>
                  <a:pt x="0" y="3229537"/>
                </a:moveTo>
                <a:lnTo>
                  <a:pt x="2433458" y="0"/>
                </a:lnTo>
                <a:lnTo>
                  <a:pt x="2437729" y="71760"/>
                </a:lnTo>
                <a:cubicBezTo>
                  <a:pt x="2440424" y="1149066"/>
                  <a:pt x="2443120" y="2152231"/>
                  <a:pt x="2445815" y="3229537"/>
                </a:cubicBezTo>
                <a:lnTo>
                  <a:pt x="0" y="3229537"/>
                </a:lnTo>
                <a:close/>
              </a:path>
            </a:pathLst>
          </a:custGeom>
          <a:solidFill>
            <a:srgbClr val="FFFFFF">
              <a:alpha val="2588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5" name="矩形 104"/>
          <p:cNvSpPr/>
          <p:nvPr>
            <p:custDataLst>
              <p:tags r:id="rId5"/>
            </p:custDataLst>
          </p:nvPr>
        </p:nvSpPr>
        <p:spPr>
          <a:xfrm>
            <a:off x="3704590" y="1468755"/>
            <a:ext cx="7555865" cy="4627245"/>
          </a:xfrm>
          <a:prstGeom prst="rect">
            <a:avLst/>
          </a:prstGeom>
          <a:solidFill>
            <a:schemeClr val="bg1"/>
          </a:solidFill>
          <a:ln>
            <a:noFill/>
          </a:ln>
          <a:effectLst>
            <a:innerShdw blurRad="114300">
              <a:prstClr val="black">
                <a:alpha val="6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p>
        </p:txBody>
      </p:sp>
      <p:sp>
        <p:nvSpPr>
          <p:cNvPr id="107" name="TextBox 106"/>
          <p:cNvSpPr txBox="1"/>
          <p:nvPr>
            <p:custDataLst>
              <p:tags r:id="rId6"/>
            </p:custDataLst>
          </p:nvPr>
        </p:nvSpPr>
        <p:spPr>
          <a:xfrm>
            <a:off x="3863340" y="1628775"/>
            <a:ext cx="7345045" cy="4009390"/>
          </a:xfrm>
          <a:prstGeom prst="rect">
            <a:avLst/>
          </a:prstGeom>
          <a:noFill/>
        </p:spPr>
        <p:txBody>
          <a:bodyPr wrap="square" rtlCol="0">
            <a:spAutoFit/>
          </a:bodyPr>
          <a:p>
            <a:pPr>
              <a:lnSpc>
                <a:spcPct val="130000"/>
              </a:lnSpc>
            </a:pPr>
            <a:r>
              <a:rPr lang="zh-CN" altLang="en-US" sz="2800" dirty="0">
                <a:latin typeface="微软雅黑" panose="020B0503020204020204" pitchFamily="34" charset="-122"/>
                <a:ea typeface="微软雅黑" panose="020B0503020204020204" pitchFamily="34" charset="-122"/>
              </a:rPr>
              <a:t> 著作权集体管理是指通过代表著作权人的集体组织授权使用者使用作品并收取报酬分发给著作权人的活动。</a:t>
            </a:r>
            <a:endParaRPr lang="zh-CN" altLang="en-US" sz="2800" dirty="0">
              <a:latin typeface="微软雅黑" panose="020B0503020204020204" pitchFamily="34" charset="-122"/>
              <a:ea typeface="微软雅黑" panose="020B0503020204020204" pitchFamily="34" charset="-122"/>
            </a:endParaRPr>
          </a:p>
          <a:p>
            <a:pPr>
              <a:lnSpc>
                <a:spcPct val="130000"/>
              </a:lnSpc>
            </a:pPr>
            <a:endParaRPr lang="zh-CN" altLang="en-US" sz="2800" dirty="0">
              <a:latin typeface="微软雅黑" panose="020B0503020204020204" pitchFamily="34" charset="-122"/>
              <a:ea typeface="微软雅黑" panose="020B0503020204020204" pitchFamily="34" charset="-122"/>
            </a:endParaRPr>
          </a:p>
          <a:p>
            <a:pPr>
              <a:lnSpc>
                <a:spcPct val="130000"/>
              </a:lnSpc>
            </a:pPr>
            <a:r>
              <a:rPr lang="zh-CN" altLang="en-US" sz="2800" dirty="0">
                <a:latin typeface="微软雅黑" panose="020B0503020204020204" pitchFamily="34" charset="-122"/>
                <a:ea typeface="微软雅黑" panose="020B0503020204020204" pitchFamily="34" charset="-122"/>
              </a:rPr>
              <a:t>依法设立的著作权集体管理组织是</a:t>
            </a:r>
            <a:r>
              <a:rPr lang="zh-CN" altLang="en-US" sz="2800" dirty="0">
                <a:solidFill>
                  <a:srgbClr val="FF0000"/>
                </a:solidFill>
                <a:latin typeface="微软雅黑" panose="020B0503020204020204" pitchFamily="34" charset="-122"/>
                <a:ea typeface="微软雅黑" panose="020B0503020204020204" pitchFamily="34" charset="-122"/>
              </a:rPr>
              <a:t>非营利法人</a:t>
            </a:r>
            <a:r>
              <a:rPr lang="zh-CN" altLang="en-US" sz="2800" dirty="0">
                <a:latin typeface="微软雅黑" panose="020B0503020204020204" pitchFamily="34" charset="-122"/>
                <a:ea typeface="微软雅黑" panose="020B0503020204020204" pitchFamily="34" charset="-122"/>
              </a:rPr>
              <a:t>，被授权后可以以自己的名义为著作权人和与著作权有关的权利人主张权利</a:t>
            </a:r>
            <a:endParaRPr lang="zh-CN" altLang="en-US" sz="2800" dirty="0">
              <a:latin typeface="微软雅黑" panose="020B0503020204020204" pitchFamily="34" charset="-122"/>
              <a:ea typeface="微软雅黑" panose="020B0503020204020204" pitchFamily="34" charset="-122"/>
            </a:endParaRPr>
          </a:p>
        </p:txBody>
      </p:sp>
    </p:spTree>
  </p:cSld>
  <p:clrMapOvr>
    <a:masterClrMapping/>
  </p:clrMapOvr>
  <p:transition spd="slow">
    <p:push dir="u"/>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6" name="矩形 6"/>
          <p:cNvSpPr/>
          <p:nvPr/>
        </p:nvSpPr>
        <p:spPr>
          <a:xfrm>
            <a:off x="0" y="404813"/>
            <a:ext cx="12190413" cy="576262"/>
          </a:xfrm>
          <a:prstGeom prst="rect">
            <a:avLst/>
          </a:prstGeom>
          <a:solidFill>
            <a:srgbClr val="36B2E6">
              <a:alpha val="69019"/>
            </a:srgbClr>
          </a:solidFill>
          <a:ln w="25400">
            <a:noFill/>
          </a:ln>
        </p:spPr>
        <p:txBody>
          <a:bodyPr anchor="ctr" anchorCtr="0"/>
          <a:p>
            <a:endParaRPr lang="zh-CN" altLang="zh-CN" dirty="0">
              <a:solidFill>
                <a:srgbClr val="FFFFFF"/>
              </a:solidFill>
              <a:latin typeface="Calibri" panose="020F0502020204030204" pitchFamily="34" charset="0"/>
              <a:ea typeface="Calibri" panose="020F0502020204030204" pitchFamily="34" charset="0"/>
              <a:sym typeface="Calibri" panose="020F0502020204030204" pitchFamily="34" charset="0"/>
            </a:endParaRPr>
          </a:p>
        </p:txBody>
      </p:sp>
      <p:sp>
        <p:nvSpPr>
          <p:cNvPr id="6147" name="矩形 7"/>
          <p:cNvSpPr/>
          <p:nvPr/>
        </p:nvSpPr>
        <p:spPr>
          <a:xfrm>
            <a:off x="622300" y="0"/>
            <a:ext cx="2089150" cy="6858000"/>
          </a:xfrm>
          <a:prstGeom prst="rect">
            <a:avLst/>
          </a:prstGeom>
          <a:solidFill>
            <a:srgbClr val="36B2E6">
              <a:alpha val="69019"/>
            </a:srgbClr>
          </a:solidFill>
          <a:ln w="25400">
            <a:noFill/>
          </a:ln>
        </p:spPr>
        <p:txBody>
          <a:bodyPr anchor="ctr" anchorCtr="0"/>
          <a:p>
            <a:endParaRPr lang="zh-CN" altLang="zh-CN" dirty="0">
              <a:solidFill>
                <a:srgbClr val="FFFFFF"/>
              </a:solidFill>
              <a:latin typeface="Calibri" panose="020F0502020204030204" pitchFamily="34" charset="0"/>
              <a:ea typeface="Calibri" panose="020F0502020204030204" pitchFamily="34" charset="0"/>
              <a:sym typeface="Calibri" panose="020F0502020204030204" pitchFamily="34" charset="0"/>
            </a:endParaRPr>
          </a:p>
        </p:txBody>
      </p:sp>
      <p:sp>
        <p:nvSpPr>
          <p:cNvPr id="6148" name="TextBox 8"/>
          <p:cNvSpPr/>
          <p:nvPr/>
        </p:nvSpPr>
        <p:spPr>
          <a:xfrm>
            <a:off x="261938" y="476250"/>
            <a:ext cx="896937" cy="369888"/>
          </a:xfrm>
          <a:prstGeom prst="rect">
            <a:avLst/>
          </a:prstGeom>
          <a:noFill/>
          <a:ln w="9525">
            <a:noFill/>
          </a:ln>
        </p:spPr>
        <p:txBody>
          <a:bodyPr>
            <a:spAutoFit/>
          </a:bodyPr>
          <a:p>
            <a:r>
              <a:rPr lang="zh-CN" altLang="zh-CN" dirty="0">
                <a:solidFill>
                  <a:schemeClr val="bg1"/>
                </a:solidFill>
                <a:latin typeface="Broadway" panose="04040905080B02020502" pitchFamily="82" charset="0"/>
                <a:ea typeface="楷体" panose="02010609060101010101" pitchFamily="49" charset="-122"/>
                <a:sym typeface="经典繁仿黑" pitchFamily="1" charset="-122"/>
              </a:rPr>
              <a:t>LOGO</a:t>
            </a:r>
            <a:endParaRPr lang="zh-CN" altLang="zh-CN" dirty="0">
              <a:latin typeface="Arial" panose="020B0604020202020204" pitchFamily="34" charset="0"/>
            </a:endParaRPr>
          </a:p>
        </p:txBody>
      </p:sp>
      <p:sp>
        <p:nvSpPr>
          <p:cNvPr id="6149" name="直接连接符 9"/>
          <p:cNvSpPr/>
          <p:nvPr/>
        </p:nvSpPr>
        <p:spPr>
          <a:xfrm>
            <a:off x="1158875" y="530225"/>
            <a:ext cx="0" cy="261938"/>
          </a:xfrm>
          <a:prstGeom prst="line">
            <a:avLst/>
          </a:prstGeom>
          <a:ln w="9525" cap="flat" cmpd="sng">
            <a:solidFill>
              <a:srgbClr val="EAF1DD"/>
            </a:solidFill>
            <a:prstDash val="solid"/>
            <a:headEnd type="none" w="med" len="med"/>
            <a:tailEnd type="none" w="med" len="med"/>
          </a:ln>
        </p:spPr>
      </p:sp>
      <p:sp>
        <p:nvSpPr>
          <p:cNvPr id="6150" name="TextBox 10"/>
          <p:cNvSpPr/>
          <p:nvPr/>
        </p:nvSpPr>
        <p:spPr>
          <a:xfrm>
            <a:off x="1281113" y="508000"/>
            <a:ext cx="2984500" cy="338138"/>
          </a:xfrm>
          <a:prstGeom prst="rect">
            <a:avLst/>
          </a:prstGeom>
          <a:noFill/>
          <a:ln w="9525">
            <a:noFill/>
          </a:ln>
        </p:spPr>
        <p:txBody>
          <a:bodyPr>
            <a:spAutoFit/>
          </a:bodyPr>
          <a:p>
            <a:r>
              <a:rPr lang="zh-CN" altLang="en-US" sz="1600" dirty="0">
                <a:solidFill>
                  <a:schemeClr val="bg1"/>
                </a:solidFill>
                <a:latin typeface="微软雅黑" panose="020B0503020204020204" pitchFamily="34" charset="-122"/>
                <a:ea typeface="微软雅黑" panose="020B0503020204020204" pitchFamily="34" charset="-122"/>
                <a:sym typeface="宋体" panose="02010600030101010101" pitchFamily="2" charset="-122"/>
              </a:rPr>
              <a:t>正文</a:t>
            </a:r>
            <a:r>
              <a:rPr lang="zh-CN" altLang="en-US" sz="16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 </a:t>
            </a:r>
            <a:r>
              <a:rPr lang="zh-CN" altLang="zh-CN" sz="16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 </a:t>
            </a:r>
            <a:r>
              <a:rPr lang="zh-CN" altLang="en-US" sz="1600" dirty="0">
                <a:solidFill>
                  <a:schemeClr val="bg1"/>
                </a:solidFill>
                <a:latin typeface="微软雅黑" panose="020B0503020204020204" pitchFamily="34" charset="-122"/>
                <a:ea typeface="微软雅黑" panose="020B0503020204020204" pitchFamily="34" charset="-122"/>
                <a:sym typeface="宋体" panose="02010600030101010101" pitchFamily="2" charset="-122"/>
              </a:rPr>
              <a:t>第一章</a:t>
            </a:r>
            <a:endParaRPr lang="zh-CN" altLang="en-US" dirty="0">
              <a:latin typeface="Arial" panose="020B0604020202020204" pitchFamily="34" charset="0"/>
            </a:endParaRPr>
          </a:p>
        </p:txBody>
      </p:sp>
      <p:sp>
        <p:nvSpPr>
          <p:cNvPr id="6151" name="矩形 11"/>
          <p:cNvSpPr/>
          <p:nvPr/>
        </p:nvSpPr>
        <p:spPr>
          <a:xfrm>
            <a:off x="10847388" y="530225"/>
            <a:ext cx="1093787" cy="369888"/>
          </a:xfrm>
          <a:prstGeom prst="rect">
            <a:avLst/>
          </a:prstGeom>
          <a:noFill/>
          <a:ln w="9525">
            <a:noFill/>
          </a:ln>
        </p:spPr>
        <p:txBody>
          <a:bodyPr/>
          <a:p>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第</a:t>
            </a:r>
            <a:r>
              <a:rPr 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1</a:t>
            </a:r>
            <a:r>
              <a:rPr lang="en-US" altLang="zh-CN" sz="1600" dirty="0">
                <a:solidFill>
                  <a:schemeClr val="bg1"/>
                </a:solidFill>
                <a:latin typeface="Calibri" panose="020F0502020204030204" pitchFamily="34" charset="0"/>
                <a:sym typeface="宋体" panose="02010600030101010101" pitchFamily="2" charset="-122"/>
              </a:rPr>
              <a:t> </a:t>
            </a:r>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页</a:t>
            </a:r>
            <a:endParaRPr lang="zh-CN" altLang="en-US" dirty="0">
              <a:latin typeface="Arial" panose="020B0604020202020204" pitchFamily="34" charset="0"/>
            </a:endParaRPr>
          </a:p>
        </p:txBody>
      </p:sp>
      <p:sp>
        <p:nvSpPr>
          <p:cNvPr id="6153" name="TextBox 14"/>
          <p:cNvSpPr/>
          <p:nvPr/>
        </p:nvSpPr>
        <p:spPr>
          <a:xfrm>
            <a:off x="1684338" y="1082675"/>
            <a:ext cx="954087" cy="922338"/>
          </a:xfrm>
          <a:prstGeom prst="rect">
            <a:avLst/>
          </a:prstGeom>
          <a:noFill/>
          <a:ln w="9525">
            <a:noFill/>
          </a:ln>
        </p:spPr>
        <p:txBody>
          <a:bodyPr wrap="none">
            <a:spAutoFit/>
          </a:bodyPr>
          <a:p>
            <a:r>
              <a:rPr lang="zh-CN" altLang="zh-CN" dirty="0">
                <a:solidFill>
                  <a:schemeClr val="bg1"/>
                </a:solidFill>
                <a:latin typeface="Calibri" panose="020F0502020204030204" pitchFamily="34" charset="0"/>
                <a:cs typeface="Calibri" panose="020F0502020204030204" pitchFamily="34" charset="0"/>
                <a:sym typeface="Calibri" panose="020F0502020204030204" pitchFamily="34" charset="0"/>
              </a:rPr>
              <a:t>01</a:t>
            </a:r>
            <a:endParaRPr lang="zh-CN" altLang="zh-CN" dirty="0">
              <a:latin typeface="Arial" panose="020B0604020202020204" pitchFamily="34" charset="0"/>
            </a:endParaRPr>
          </a:p>
        </p:txBody>
      </p:sp>
      <p:sp>
        <p:nvSpPr>
          <p:cNvPr id="6154" name="直接连接符 16"/>
          <p:cNvSpPr/>
          <p:nvPr/>
        </p:nvSpPr>
        <p:spPr>
          <a:xfrm>
            <a:off x="1630363" y="2152650"/>
            <a:ext cx="1587" cy="4371975"/>
          </a:xfrm>
          <a:prstGeom prst="line">
            <a:avLst/>
          </a:prstGeom>
          <a:ln w="9525" cap="flat" cmpd="sng">
            <a:solidFill>
              <a:srgbClr val="F2F2F2"/>
            </a:solidFill>
            <a:prstDash val="solid"/>
            <a:headEnd type="none" w="med" len="med"/>
            <a:tailEnd type="none" w="med" len="med"/>
          </a:ln>
        </p:spPr>
      </p:sp>
      <p:sp>
        <p:nvSpPr>
          <p:cNvPr id="6155" name="矩形 17"/>
          <p:cNvSpPr/>
          <p:nvPr/>
        </p:nvSpPr>
        <p:spPr>
          <a:xfrm>
            <a:off x="1630363" y="6165850"/>
            <a:ext cx="792162" cy="358775"/>
          </a:xfrm>
          <a:prstGeom prst="rect">
            <a:avLst/>
          </a:prstGeom>
          <a:solidFill>
            <a:srgbClr val="FFFFFF">
              <a:alpha val="65097"/>
            </a:srgbClr>
          </a:solidFill>
          <a:ln w="25400">
            <a:noFill/>
          </a:ln>
        </p:spPr>
        <p:txBody>
          <a:bodyPr anchor="ctr" anchorCtr="0"/>
          <a:p>
            <a:r>
              <a:rPr lang="zh-CN" altLang="en-US" sz="1400" dirty="0">
                <a:solidFill>
                  <a:srgbClr val="36B2E6"/>
                </a:solidFill>
                <a:latin typeface="微软雅黑" panose="020B0503020204020204" pitchFamily="34" charset="-122"/>
                <a:ea typeface="微软雅黑" panose="020B0503020204020204" pitchFamily="34" charset="-122"/>
                <a:sym typeface="微软雅黑" panose="020B0503020204020204" pitchFamily="34" charset="-122"/>
              </a:rPr>
              <a:t>第一节</a:t>
            </a:r>
            <a:endParaRPr lang="zh-CN" altLang="en-US" dirty="0">
              <a:latin typeface="Arial" panose="020B0604020202020204" pitchFamily="34" charset="0"/>
            </a:endParaRPr>
          </a:p>
        </p:txBody>
      </p:sp>
      <p:sp>
        <p:nvSpPr>
          <p:cNvPr id="9" name="文本框 8"/>
          <p:cNvSpPr txBox="1"/>
          <p:nvPr/>
        </p:nvSpPr>
        <p:spPr>
          <a:xfrm>
            <a:off x="-1645285" y="2816860"/>
            <a:ext cx="4063365" cy="368300"/>
          </a:xfrm>
          <a:prstGeom prst="rect">
            <a:avLst/>
          </a:prstGeom>
          <a:noFill/>
        </p:spPr>
        <p:txBody>
          <a:bodyPr wrap="square" rtlCol="0">
            <a:spAutoFit/>
          </a:bodyPr>
          <a:p>
            <a:endParaRPr lang="zh-CN" altLang="en-US"/>
          </a:p>
        </p:txBody>
      </p:sp>
      <p:sp>
        <p:nvSpPr>
          <p:cNvPr id="2" name="TextBox 10"/>
          <p:cNvSpPr/>
          <p:nvPr>
            <p:custDataLst>
              <p:tags r:id="rId1"/>
            </p:custDataLst>
          </p:nvPr>
        </p:nvSpPr>
        <p:spPr>
          <a:xfrm>
            <a:off x="874713" y="2562068"/>
            <a:ext cx="649287" cy="2676525"/>
          </a:xfrm>
          <a:prstGeom prst="rect">
            <a:avLst/>
          </a:prstGeom>
          <a:noFill/>
          <a:ln w="9525">
            <a:noFill/>
          </a:ln>
        </p:spPr>
        <p:txBody>
          <a:bodyPr lIns="144000" rIns="72000" anchor="ctr" anchorCtr="0">
            <a:spAutoFit/>
          </a:bodyPr>
          <a:p>
            <a:r>
              <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著作权的保护</a:t>
            </a:r>
            <a:endPar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TextBox 10"/>
          <p:cNvSpPr/>
          <p:nvPr>
            <p:custDataLst>
              <p:tags r:id="rId2"/>
            </p:custDataLst>
          </p:nvPr>
        </p:nvSpPr>
        <p:spPr>
          <a:xfrm>
            <a:off x="1810703" y="2968786"/>
            <a:ext cx="649287" cy="1814830"/>
          </a:xfrm>
          <a:prstGeom prst="rect">
            <a:avLst/>
          </a:prstGeom>
          <a:noFill/>
          <a:ln w="9525">
            <a:noFill/>
          </a:ln>
        </p:spPr>
        <p:txBody>
          <a:bodyPr lIns="144000" rIns="72000" anchor="ctr" anchorCtr="0">
            <a:spAutoFit/>
          </a:bodyPr>
          <a:p>
            <a:r>
              <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合理使用</a:t>
            </a:r>
            <a:endPar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30" name="组合 29"/>
          <p:cNvGrpSpPr/>
          <p:nvPr/>
        </p:nvGrpSpPr>
        <p:grpSpPr>
          <a:xfrm rot="0">
            <a:off x="2997200" y="2992755"/>
            <a:ext cx="8306435" cy="1068705"/>
            <a:chOff x="971600" y="3140968"/>
            <a:chExt cx="3672408" cy="864096"/>
          </a:xfrm>
        </p:grpSpPr>
        <p:grpSp>
          <p:nvGrpSpPr>
            <p:cNvPr id="17" name="组合 16"/>
            <p:cNvGrpSpPr/>
            <p:nvPr/>
          </p:nvGrpSpPr>
          <p:grpSpPr>
            <a:xfrm>
              <a:off x="971600" y="3140968"/>
              <a:ext cx="3672408" cy="864096"/>
              <a:chOff x="1619672" y="1916832"/>
              <a:chExt cx="3672408" cy="864096"/>
            </a:xfrm>
          </p:grpSpPr>
          <p:sp>
            <p:nvSpPr>
              <p:cNvPr id="18" name="圆角矩形 17"/>
              <p:cNvSpPr/>
              <p:nvPr>
                <p:custDataLst>
                  <p:tags r:id="rId3"/>
                </p:custDataLst>
              </p:nvPr>
            </p:nvSpPr>
            <p:spPr>
              <a:xfrm>
                <a:off x="1619672" y="1916832"/>
                <a:ext cx="3672408" cy="864096"/>
              </a:xfrm>
              <a:prstGeom prst="roundRect">
                <a:avLst>
                  <a:gd name="adj" fmla="val 50000"/>
                </a:avLst>
              </a:prstGeom>
              <a:solidFill>
                <a:schemeClr val="bg1"/>
              </a:solidFill>
              <a:ln>
                <a:solidFill>
                  <a:schemeClr val="accent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圆角矩形 18"/>
              <p:cNvSpPr/>
              <p:nvPr>
                <p:custDataLst>
                  <p:tags r:id="rId4"/>
                </p:custDataLst>
              </p:nvPr>
            </p:nvSpPr>
            <p:spPr>
              <a:xfrm>
                <a:off x="1719640" y="1961920"/>
                <a:ext cx="3375749" cy="794294"/>
              </a:xfrm>
              <a:prstGeom prst="roundRect">
                <a:avLst>
                  <a:gd name="adj" fmla="val 50000"/>
                </a:avLst>
              </a:prstGeom>
              <a:gradFill flip="none" rotWithShape="1">
                <a:gsLst>
                  <a:gs pos="0">
                    <a:srgbClr val="ECECEC"/>
                  </a:gs>
                  <a:gs pos="48300">
                    <a:schemeClr val="bg1"/>
                  </a:gs>
                  <a:gs pos="92000">
                    <a:srgbClr val="E6E6E6"/>
                  </a:gs>
                </a:gsLst>
                <a:lin ang="54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1" name="椭圆 2"/>
              <p:cNvSpPr/>
              <p:nvPr>
                <p:custDataLst>
                  <p:tags r:id="rId5"/>
                </p:custDataLst>
              </p:nvPr>
            </p:nvSpPr>
            <p:spPr>
              <a:xfrm>
                <a:off x="4995421" y="2050625"/>
                <a:ext cx="199937" cy="576064"/>
              </a:xfrm>
              <a:custGeom>
                <a:avLst/>
                <a:gdLst/>
                <a:ahLst/>
                <a:cxnLst/>
                <a:rect l="l" t="t" r="r" b="b"/>
                <a:pathLst>
                  <a:path w="241245" h="695082">
                    <a:moveTo>
                      <a:pt x="0" y="0"/>
                    </a:moveTo>
                    <a:cubicBezTo>
                      <a:pt x="141818" y="60216"/>
                      <a:pt x="241245" y="200784"/>
                      <a:pt x="241245" y="364573"/>
                    </a:cubicBezTo>
                    <a:cubicBezTo>
                      <a:pt x="241245" y="502853"/>
                      <a:pt x="170378" y="624580"/>
                      <a:pt x="62759" y="695082"/>
                    </a:cubicBezTo>
                    <a:cubicBezTo>
                      <a:pt x="122883" y="606911"/>
                      <a:pt x="157947" y="500337"/>
                      <a:pt x="157947" y="385573"/>
                    </a:cubicBezTo>
                    <a:cubicBezTo>
                      <a:pt x="157947" y="235315"/>
                      <a:pt x="97840" y="99096"/>
                      <a:pt x="0" y="0"/>
                    </a:cubicBezTo>
                    <a:close/>
                  </a:path>
                </a:pathLst>
              </a:custGeom>
              <a:gradFill flip="none" rotWithShape="1">
                <a:gsLst>
                  <a:gs pos="33000">
                    <a:schemeClr val="bg1">
                      <a:alpha val="0"/>
                    </a:schemeClr>
                  </a:gs>
                  <a:gs pos="92000">
                    <a:schemeClr val="bg1"/>
                  </a:gs>
                </a:gsLst>
                <a:lin ang="0" scaled="1"/>
                <a:tileRect/>
              </a:gra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34" name="TextBox 33"/>
            <p:cNvSpPr txBox="1"/>
            <p:nvPr>
              <p:custDataLst>
                <p:tags r:id="rId6"/>
              </p:custDataLst>
            </p:nvPr>
          </p:nvSpPr>
          <p:spPr>
            <a:xfrm>
              <a:off x="1290938" y="3347737"/>
              <a:ext cx="2988332" cy="372234"/>
            </a:xfrm>
            <a:prstGeom prst="rect">
              <a:avLst/>
            </a:prstGeom>
            <a:noFill/>
          </p:spPr>
          <p:txBody>
            <a:bodyPr wrap="square" rtlCol="0">
              <a:spAutoFit/>
            </a:bodyPr>
            <a:p>
              <a:r>
                <a:rPr lang="zh-CN" altLang="en-US" sz="2400" dirty="0">
                  <a:solidFill>
                    <a:schemeClr val="accent1"/>
                  </a:solidFill>
                  <a:latin typeface="微软雅黑" panose="020B0503020204020204" pitchFamily="34" charset="-122"/>
                  <a:ea typeface="微软雅黑" panose="020B0503020204020204" pitchFamily="34" charset="-122"/>
                </a:rPr>
                <a:t>只能针对已经发表的作品</a:t>
              </a:r>
              <a:endParaRPr lang="zh-CN" altLang="en-US" sz="2400" dirty="0">
                <a:solidFill>
                  <a:schemeClr val="accent1"/>
                </a:solidFill>
                <a:latin typeface="微软雅黑" panose="020B0503020204020204" pitchFamily="34" charset="-122"/>
                <a:ea typeface="微软雅黑" panose="020B0503020204020204" pitchFamily="34" charset="-122"/>
              </a:endParaRPr>
            </a:p>
          </p:txBody>
        </p:sp>
      </p:grpSp>
      <p:grpSp>
        <p:nvGrpSpPr>
          <p:cNvPr id="44" name="组合 43"/>
          <p:cNvGrpSpPr/>
          <p:nvPr/>
        </p:nvGrpSpPr>
        <p:grpSpPr>
          <a:xfrm>
            <a:off x="2997200" y="1336040"/>
            <a:ext cx="8306435" cy="1133475"/>
            <a:chOff x="971600" y="1772816"/>
            <a:chExt cx="3672408" cy="864096"/>
          </a:xfrm>
        </p:grpSpPr>
        <p:grpSp>
          <p:nvGrpSpPr>
            <p:cNvPr id="11" name="组合 10"/>
            <p:cNvGrpSpPr/>
            <p:nvPr/>
          </p:nvGrpSpPr>
          <p:grpSpPr>
            <a:xfrm>
              <a:off x="971600" y="1772816"/>
              <a:ext cx="3672408" cy="864096"/>
              <a:chOff x="1619672" y="1916832"/>
              <a:chExt cx="3672408" cy="864096"/>
            </a:xfrm>
          </p:grpSpPr>
          <p:sp>
            <p:nvSpPr>
              <p:cNvPr id="3" name="圆角矩形 2"/>
              <p:cNvSpPr/>
              <p:nvPr>
                <p:custDataLst>
                  <p:tags r:id="rId7"/>
                </p:custDataLst>
              </p:nvPr>
            </p:nvSpPr>
            <p:spPr>
              <a:xfrm>
                <a:off x="1619672" y="1916832"/>
                <a:ext cx="3672408" cy="864096"/>
              </a:xfrm>
              <a:prstGeom prst="roundRect">
                <a:avLst>
                  <a:gd name="adj" fmla="val 50000"/>
                </a:avLst>
              </a:prstGeom>
              <a:solidFill>
                <a:schemeClr val="bg1"/>
              </a:solidFill>
              <a:ln>
                <a:solidFill>
                  <a:schemeClr val="accent2"/>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4" name="圆角矩形 13"/>
              <p:cNvSpPr/>
              <p:nvPr>
                <p:custDataLst>
                  <p:tags r:id="rId8"/>
                </p:custDataLst>
              </p:nvPr>
            </p:nvSpPr>
            <p:spPr>
              <a:xfrm>
                <a:off x="1719640" y="1961920"/>
                <a:ext cx="3375749" cy="794294"/>
              </a:xfrm>
              <a:prstGeom prst="roundRect">
                <a:avLst>
                  <a:gd name="adj" fmla="val 50000"/>
                </a:avLst>
              </a:prstGeom>
              <a:gradFill flip="none" rotWithShape="1">
                <a:gsLst>
                  <a:gs pos="0">
                    <a:srgbClr val="ECECEC"/>
                  </a:gs>
                  <a:gs pos="48300">
                    <a:schemeClr val="bg1"/>
                  </a:gs>
                  <a:gs pos="92000">
                    <a:srgbClr val="E6E6E6"/>
                  </a:gs>
                </a:gsLst>
                <a:lin ang="54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2" name="椭圆 2"/>
              <p:cNvSpPr/>
              <p:nvPr>
                <p:custDataLst>
                  <p:tags r:id="rId9"/>
                </p:custDataLst>
              </p:nvPr>
            </p:nvSpPr>
            <p:spPr>
              <a:xfrm>
                <a:off x="4995421" y="2050625"/>
                <a:ext cx="199937" cy="576064"/>
              </a:xfrm>
              <a:custGeom>
                <a:avLst/>
                <a:gdLst/>
                <a:ahLst/>
                <a:cxnLst/>
                <a:rect l="l" t="t" r="r" b="b"/>
                <a:pathLst>
                  <a:path w="241245" h="695082">
                    <a:moveTo>
                      <a:pt x="0" y="0"/>
                    </a:moveTo>
                    <a:cubicBezTo>
                      <a:pt x="141818" y="60216"/>
                      <a:pt x="241245" y="200784"/>
                      <a:pt x="241245" y="364573"/>
                    </a:cubicBezTo>
                    <a:cubicBezTo>
                      <a:pt x="241245" y="502853"/>
                      <a:pt x="170378" y="624580"/>
                      <a:pt x="62759" y="695082"/>
                    </a:cubicBezTo>
                    <a:cubicBezTo>
                      <a:pt x="122883" y="606911"/>
                      <a:pt x="157947" y="500337"/>
                      <a:pt x="157947" y="385573"/>
                    </a:cubicBezTo>
                    <a:cubicBezTo>
                      <a:pt x="157947" y="235315"/>
                      <a:pt x="97840" y="99096"/>
                      <a:pt x="0" y="0"/>
                    </a:cubicBezTo>
                    <a:close/>
                  </a:path>
                </a:pathLst>
              </a:custGeom>
              <a:gradFill flip="none" rotWithShape="1">
                <a:gsLst>
                  <a:gs pos="33000">
                    <a:schemeClr val="bg1">
                      <a:alpha val="0"/>
                    </a:schemeClr>
                  </a:gs>
                  <a:gs pos="92000">
                    <a:schemeClr val="bg1"/>
                  </a:gs>
                </a:gsLst>
                <a:lin ang="0" scaled="1"/>
                <a:tileRect/>
              </a:gra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32" name="TextBox 31"/>
            <p:cNvSpPr txBox="1"/>
            <p:nvPr>
              <p:custDataLst>
                <p:tags r:id="rId10"/>
              </p:custDataLst>
            </p:nvPr>
          </p:nvSpPr>
          <p:spPr>
            <a:xfrm>
              <a:off x="1236341" y="2023573"/>
              <a:ext cx="3328778" cy="350963"/>
            </a:xfrm>
            <a:prstGeom prst="rect">
              <a:avLst/>
            </a:prstGeom>
            <a:noFill/>
          </p:spPr>
          <p:txBody>
            <a:bodyPr wrap="square" rtlCol="0">
              <a:spAutoFit/>
            </a:bodyPr>
            <a:p>
              <a:r>
                <a:rPr lang="zh-CN" altLang="en-US" sz="2400" dirty="0">
                  <a:solidFill>
                    <a:schemeClr val="tx1">
                      <a:lumMod val="65000"/>
                      <a:lumOff val="35000"/>
                    </a:schemeClr>
                  </a:solidFill>
                  <a:latin typeface="微软雅黑" panose="020B0503020204020204" pitchFamily="34" charset="-122"/>
                  <a:ea typeface="微软雅黑" panose="020B0503020204020204" pitchFamily="34" charset="-122"/>
                </a:rPr>
                <a:t>指明作者姓名或者名称、作品名称</a:t>
              </a:r>
              <a:endParaRPr lang="zh-CN" altLang="en-US" sz="2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46" name="组合 45"/>
          <p:cNvGrpSpPr/>
          <p:nvPr/>
        </p:nvGrpSpPr>
        <p:grpSpPr>
          <a:xfrm>
            <a:off x="3037840" y="4761230"/>
            <a:ext cx="8311515" cy="1095375"/>
            <a:chOff x="971600" y="4509120"/>
            <a:chExt cx="3674654" cy="864096"/>
          </a:xfrm>
        </p:grpSpPr>
        <p:grpSp>
          <p:nvGrpSpPr>
            <p:cNvPr id="22" name="组合 21"/>
            <p:cNvGrpSpPr/>
            <p:nvPr/>
          </p:nvGrpSpPr>
          <p:grpSpPr>
            <a:xfrm>
              <a:off x="971600" y="4509120"/>
              <a:ext cx="3672408" cy="864096"/>
              <a:chOff x="1619672" y="1916832"/>
              <a:chExt cx="3672408" cy="864096"/>
            </a:xfrm>
          </p:grpSpPr>
          <p:sp>
            <p:nvSpPr>
              <p:cNvPr id="23" name="圆角矩形 22"/>
              <p:cNvSpPr/>
              <p:nvPr>
                <p:custDataLst>
                  <p:tags r:id="rId11"/>
                </p:custDataLst>
              </p:nvPr>
            </p:nvSpPr>
            <p:spPr>
              <a:xfrm>
                <a:off x="1619672" y="1916832"/>
                <a:ext cx="3672408" cy="864096"/>
              </a:xfrm>
              <a:prstGeom prst="roundRect">
                <a:avLst>
                  <a:gd name="adj" fmla="val 50000"/>
                </a:avLst>
              </a:prstGeom>
              <a:solidFill>
                <a:schemeClr val="bg1"/>
              </a:solidFill>
              <a:ln>
                <a:solidFill>
                  <a:schemeClr val="accent5"/>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4" name="圆角矩形 23"/>
              <p:cNvSpPr/>
              <p:nvPr>
                <p:custDataLst>
                  <p:tags r:id="rId12"/>
                </p:custDataLst>
              </p:nvPr>
            </p:nvSpPr>
            <p:spPr>
              <a:xfrm>
                <a:off x="1719640" y="1961920"/>
                <a:ext cx="3375749" cy="794294"/>
              </a:xfrm>
              <a:prstGeom prst="roundRect">
                <a:avLst>
                  <a:gd name="adj" fmla="val 50000"/>
                </a:avLst>
              </a:prstGeom>
              <a:gradFill flip="none" rotWithShape="1">
                <a:gsLst>
                  <a:gs pos="0">
                    <a:srgbClr val="ECECEC"/>
                  </a:gs>
                  <a:gs pos="48300">
                    <a:schemeClr val="bg1"/>
                  </a:gs>
                  <a:gs pos="92000">
                    <a:srgbClr val="E6E6E6"/>
                  </a:gs>
                </a:gsLst>
                <a:lin ang="54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6" name="椭圆 2"/>
              <p:cNvSpPr/>
              <p:nvPr>
                <p:custDataLst>
                  <p:tags r:id="rId13"/>
                </p:custDataLst>
              </p:nvPr>
            </p:nvSpPr>
            <p:spPr>
              <a:xfrm>
                <a:off x="4995421" y="2050625"/>
                <a:ext cx="199937" cy="576064"/>
              </a:xfrm>
              <a:custGeom>
                <a:avLst/>
                <a:gdLst/>
                <a:ahLst/>
                <a:cxnLst/>
                <a:rect l="l" t="t" r="r" b="b"/>
                <a:pathLst>
                  <a:path w="241245" h="695082">
                    <a:moveTo>
                      <a:pt x="0" y="0"/>
                    </a:moveTo>
                    <a:cubicBezTo>
                      <a:pt x="141818" y="60216"/>
                      <a:pt x="241245" y="200784"/>
                      <a:pt x="241245" y="364573"/>
                    </a:cubicBezTo>
                    <a:cubicBezTo>
                      <a:pt x="241245" y="502853"/>
                      <a:pt x="170378" y="624580"/>
                      <a:pt x="62759" y="695082"/>
                    </a:cubicBezTo>
                    <a:cubicBezTo>
                      <a:pt x="122883" y="606911"/>
                      <a:pt x="157947" y="500337"/>
                      <a:pt x="157947" y="385573"/>
                    </a:cubicBezTo>
                    <a:cubicBezTo>
                      <a:pt x="157947" y="235315"/>
                      <a:pt x="97840" y="99096"/>
                      <a:pt x="0" y="0"/>
                    </a:cubicBezTo>
                    <a:close/>
                  </a:path>
                </a:pathLst>
              </a:custGeom>
              <a:gradFill flip="none" rotWithShape="1">
                <a:gsLst>
                  <a:gs pos="33000">
                    <a:schemeClr val="bg1">
                      <a:alpha val="0"/>
                    </a:schemeClr>
                  </a:gs>
                  <a:gs pos="92000">
                    <a:schemeClr val="bg1"/>
                  </a:gs>
                </a:gsLst>
                <a:lin ang="0" scaled="1"/>
                <a:tileRect/>
              </a:gra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35" name="TextBox 34"/>
            <p:cNvSpPr txBox="1"/>
            <p:nvPr>
              <p:custDataLst>
                <p:tags r:id="rId14"/>
              </p:custDataLst>
            </p:nvPr>
          </p:nvSpPr>
          <p:spPr>
            <a:xfrm>
              <a:off x="1216128" y="4603795"/>
              <a:ext cx="3430126" cy="654709"/>
            </a:xfrm>
            <a:prstGeom prst="rect">
              <a:avLst/>
            </a:prstGeom>
            <a:noFill/>
          </p:spPr>
          <p:txBody>
            <a:bodyPr wrap="square" rtlCol="0">
              <a:spAutoFit/>
            </a:bodyPr>
            <a:p>
              <a:r>
                <a:rPr lang="zh-CN" altLang="en-US" sz="2400" b="1" dirty="0" smtClean="0">
                  <a:solidFill>
                    <a:schemeClr val="accent5">
                      <a:lumMod val="75000"/>
                    </a:schemeClr>
                  </a:solidFill>
                  <a:latin typeface="微软雅黑" panose="020B0503020204020204" pitchFamily="34" charset="-122"/>
                  <a:ea typeface="微软雅黑" panose="020B0503020204020204" pitchFamily="34" charset="-122"/>
                </a:rPr>
                <a:t>不得与作品的正常使用相冲突，不得不合理地损害著作权人的合法权益。</a:t>
              </a:r>
              <a:endParaRPr lang="zh-CN" altLang="en-US" sz="2400" b="1" dirty="0" smtClean="0">
                <a:solidFill>
                  <a:schemeClr val="accent5">
                    <a:lumMod val="75000"/>
                  </a:schemeClr>
                </a:solidFill>
                <a:latin typeface="微软雅黑" panose="020B0503020204020204" pitchFamily="34" charset="-122"/>
                <a:ea typeface="微软雅黑" panose="020B0503020204020204" pitchFamily="34" charset="-122"/>
              </a:endParaRPr>
            </a:p>
          </p:txBody>
        </p:sp>
      </p:grpSp>
      <p:grpSp>
        <p:nvGrpSpPr>
          <p:cNvPr id="37" name="组合 36"/>
          <p:cNvGrpSpPr/>
          <p:nvPr/>
        </p:nvGrpSpPr>
        <p:grpSpPr>
          <a:xfrm>
            <a:off x="7845425" y="2414270"/>
            <a:ext cx="226695" cy="626110"/>
            <a:chOff x="1378219" y="929859"/>
            <a:chExt cx="177416" cy="553851"/>
          </a:xfrm>
        </p:grpSpPr>
        <p:sp>
          <p:nvSpPr>
            <p:cNvPr id="38" name="椭圆 37"/>
            <p:cNvSpPr/>
            <p:nvPr>
              <p:custDataLst>
                <p:tags r:id="rId15"/>
              </p:custDataLst>
            </p:nvPr>
          </p:nvSpPr>
          <p:spPr>
            <a:xfrm rot="4460462">
              <a:off x="1378916" y="1306991"/>
              <a:ext cx="176719" cy="176719"/>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p>
          </p:txBody>
        </p:sp>
        <p:sp>
          <p:nvSpPr>
            <p:cNvPr id="39" name="椭圆 38"/>
            <p:cNvSpPr/>
            <p:nvPr>
              <p:custDataLst>
                <p:tags r:id="rId16"/>
              </p:custDataLst>
            </p:nvPr>
          </p:nvSpPr>
          <p:spPr>
            <a:xfrm rot="4460462">
              <a:off x="1393544" y="914534"/>
              <a:ext cx="146070" cy="176719"/>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p>
          </p:txBody>
        </p:sp>
        <p:grpSp>
          <p:nvGrpSpPr>
            <p:cNvPr id="40" name="组合 39"/>
            <p:cNvGrpSpPr/>
            <p:nvPr/>
          </p:nvGrpSpPr>
          <p:grpSpPr>
            <a:xfrm rot="5441149">
              <a:off x="1224814" y="1132570"/>
              <a:ext cx="481266" cy="136527"/>
              <a:chOff x="4345372" y="2103010"/>
              <a:chExt cx="433994" cy="112935"/>
            </a:xfrm>
          </p:grpSpPr>
          <p:sp>
            <p:nvSpPr>
              <p:cNvPr id="41" name="椭圆 40"/>
              <p:cNvSpPr/>
              <p:nvPr>
                <p:custDataLst>
                  <p:tags r:id="rId17"/>
                </p:custDataLst>
              </p:nvPr>
            </p:nvSpPr>
            <p:spPr>
              <a:xfrm>
                <a:off x="4683477" y="2103010"/>
                <a:ext cx="95889" cy="107636"/>
              </a:xfrm>
              <a:prstGeom prst="ellipse">
                <a:avLst/>
              </a:prstGeom>
              <a:gradFill flip="none" rotWithShape="1">
                <a:gsLst>
                  <a:gs pos="51000">
                    <a:schemeClr val="tx1">
                      <a:lumMod val="65000"/>
                      <a:lumOff val="35000"/>
                    </a:schemeClr>
                  </a:gs>
                  <a:gs pos="20000">
                    <a:schemeClr val="bg1">
                      <a:lumMod val="50000"/>
                    </a:schemeClr>
                  </a:gs>
                  <a:gs pos="86000">
                    <a:schemeClr val="bg1">
                      <a:lumMod val="65000"/>
                    </a:schemeClr>
                  </a:gs>
                </a:gsLst>
                <a:path path="circle">
                  <a:fillToRect l="100000" t="100000"/>
                </a:path>
                <a:tileRect r="-100000" b="-100000"/>
              </a:gra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p>
            </p:txBody>
          </p:sp>
          <p:sp>
            <p:nvSpPr>
              <p:cNvPr id="42" name="椭圆 41"/>
              <p:cNvSpPr/>
              <p:nvPr>
                <p:custDataLst>
                  <p:tags r:id="rId18"/>
                </p:custDataLst>
              </p:nvPr>
            </p:nvSpPr>
            <p:spPr>
              <a:xfrm>
                <a:off x="4345372" y="2108309"/>
                <a:ext cx="95889" cy="107636"/>
              </a:xfrm>
              <a:prstGeom prst="ellipse">
                <a:avLst/>
              </a:prstGeom>
              <a:gradFill flip="none" rotWithShape="1">
                <a:gsLst>
                  <a:gs pos="51000">
                    <a:schemeClr val="tx1">
                      <a:lumMod val="65000"/>
                      <a:lumOff val="35000"/>
                    </a:schemeClr>
                  </a:gs>
                  <a:gs pos="20000">
                    <a:schemeClr val="bg1">
                      <a:lumMod val="50000"/>
                    </a:schemeClr>
                  </a:gs>
                  <a:gs pos="86000">
                    <a:schemeClr val="bg1">
                      <a:lumMod val="65000"/>
                    </a:schemeClr>
                  </a:gs>
                </a:gsLst>
                <a:path path="circle">
                  <a:fillToRect l="100000" t="100000"/>
                </a:path>
                <a:tileRect r="-100000" b="-100000"/>
              </a:gra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p>
            </p:txBody>
          </p:sp>
          <p:sp>
            <p:nvSpPr>
              <p:cNvPr id="43" name="矩形 42"/>
              <p:cNvSpPr/>
              <p:nvPr>
                <p:custDataLst>
                  <p:tags r:id="rId19"/>
                </p:custDataLst>
              </p:nvPr>
            </p:nvSpPr>
            <p:spPr>
              <a:xfrm>
                <a:off x="4391601" y="2132856"/>
                <a:ext cx="360040" cy="72008"/>
              </a:xfrm>
              <a:prstGeom prst="rect">
                <a:avLst/>
              </a:prstGeom>
              <a:gradFill flip="none" rotWithShape="1">
                <a:gsLst>
                  <a:gs pos="57000">
                    <a:schemeClr val="bg1">
                      <a:lumMod val="85000"/>
                    </a:schemeClr>
                  </a:gs>
                  <a:gs pos="9000">
                    <a:schemeClr val="tx1">
                      <a:lumMod val="85000"/>
                      <a:lumOff val="15000"/>
                    </a:schemeClr>
                  </a:gs>
                  <a:gs pos="98000">
                    <a:schemeClr val="tx1">
                      <a:lumMod val="85000"/>
                      <a:lumOff val="15000"/>
                    </a:schemeClr>
                  </a:gs>
                </a:gsLst>
                <a:path path="rect">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p>
            </p:txBody>
          </p:sp>
        </p:grpSp>
      </p:grpSp>
      <p:grpSp>
        <p:nvGrpSpPr>
          <p:cNvPr id="48" name="组合 47"/>
          <p:cNvGrpSpPr/>
          <p:nvPr/>
        </p:nvGrpSpPr>
        <p:grpSpPr>
          <a:xfrm>
            <a:off x="4592955" y="2378710"/>
            <a:ext cx="226695" cy="644525"/>
            <a:chOff x="1378219" y="929859"/>
            <a:chExt cx="177416" cy="553851"/>
          </a:xfrm>
        </p:grpSpPr>
        <p:sp>
          <p:nvSpPr>
            <p:cNvPr id="49" name="椭圆 48"/>
            <p:cNvSpPr/>
            <p:nvPr>
              <p:custDataLst>
                <p:tags r:id="rId20"/>
              </p:custDataLst>
            </p:nvPr>
          </p:nvSpPr>
          <p:spPr>
            <a:xfrm rot="4460462">
              <a:off x="1378916" y="1306991"/>
              <a:ext cx="176719" cy="176719"/>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p>
          </p:txBody>
        </p:sp>
        <p:sp>
          <p:nvSpPr>
            <p:cNvPr id="50" name="椭圆 49"/>
            <p:cNvSpPr/>
            <p:nvPr>
              <p:custDataLst>
                <p:tags r:id="rId21"/>
              </p:custDataLst>
            </p:nvPr>
          </p:nvSpPr>
          <p:spPr>
            <a:xfrm rot="4460462">
              <a:off x="1393544" y="914534"/>
              <a:ext cx="146070" cy="176719"/>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p>
          </p:txBody>
        </p:sp>
        <p:grpSp>
          <p:nvGrpSpPr>
            <p:cNvPr id="51" name="组合 50"/>
            <p:cNvGrpSpPr/>
            <p:nvPr/>
          </p:nvGrpSpPr>
          <p:grpSpPr>
            <a:xfrm rot="5441149">
              <a:off x="1224814" y="1132570"/>
              <a:ext cx="481266" cy="136527"/>
              <a:chOff x="4345372" y="2103010"/>
              <a:chExt cx="433994" cy="112935"/>
            </a:xfrm>
          </p:grpSpPr>
          <p:sp>
            <p:nvSpPr>
              <p:cNvPr id="52" name="椭圆 51"/>
              <p:cNvSpPr/>
              <p:nvPr>
                <p:custDataLst>
                  <p:tags r:id="rId22"/>
                </p:custDataLst>
              </p:nvPr>
            </p:nvSpPr>
            <p:spPr>
              <a:xfrm>
                <a:off x="4683477" y="2103010"/>
                <a:ext cx="95889" cy="107636"/>
              </a:xfrm>
              <a:prstGeom prst="ellipse">
                <a:avLst/>
              </a:prstGeom>
              <a:gradFill flip="none" rotWithShape="1">
                <a:gsLst>
                  <a:gs pos="51000">
                    <a:schemeClr val="tx1">
                      <a:lumMod val="65000"/>
                      <a:lumOff val="35000"/>
                    </a:schemeClr>
                  </a:gs>
                  <a:gs pos="20000">
                    <a:schemeClr val="bg1">
                      <a:lumMod val="50000"/>
                    </a:schemeClr>
                  </a:gs>
                  <a:gs pos="86000">
                    <a:schemeClr val="bg1">
                      <a:lumMod val="65000"/>
                    </a:schemeClr>
                  </a:gs>
                </a:gsLst>
                <a:path path="circle">
                  <a:fillToRect l="100000" t="100000"/>
                </a:path>
                <a:tileRect r="-100000" b="-100000"/>
              </a:gra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p>
            </p:txBody>
          </p:sp>
          <p:sp>
            <p:nvSpPr>
              <p:cNvPr id="53" name="椭圆 52"/>
              <p:cNvSpPr/>
              <p:nvPr>
                <p:custDataLst>
                  <p:tags r:id="rId23"/>
                </p:custDataLst>
              </p:nvPr>
            </p:nvSpPr>
            <p:spPr>
              <a:xfrm>
                <a:off x="4345372" y="2108309"/>
                <a:ext cx="95889" cy="107636"/>
              </a:xfrm>
              <a:prstGeom prst="ellipse">
                <a:avLst/>
              </a:prstGeom>
              <a:gradFill flip="none" rotWithShape="1">
                <a:gsLst>
                  <a:gs pos="51000">
                    <a:schemeClr val="tx1">
                      <a:lumMod val="65000"/>
                      <a:lumOff val="35000"/>
                    </a:schemeClr>
                  </a:gs>
                  <a:gs pos="20000">
                    <a:schemeClr val="bg1">
                      <a:lumMod val="50000"/>
                    </a:schemeClr>
                  </a:gs>
                  <a:gs pos="86000">
                    <a:schemeClr val="bg1">
                      <a:lumMod val="65000"/>
                    </a:schemeClr>
                  </a:gs>
                </a:gsLst>
                <a:path path="circle">
                  <a:fillToRect l="100000" t="100000"/>
                </a:path>
                <a:tileRect r="-100000" b="-100000"/>
              </a:gra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p>
            </p:txBody>
          </p:sp>
          <p:sp>
            <p:nvSpPr>
              <p:cNvPr id="54" name="矩形 53"/>
              <p:cNvSpPr/>
              <p:nvPr>
                <p:custDataLst>
                  <p:tags r:id="rId24"/>
                </p:custDataLst>
              </p:nvPr>
            </p:nvSpPr>
            <p:spPr>
              <a:xfrm>
                <a:off x="4391601" y="2132856"/>
                <a:ext cx="360040" cy="72008"/>
              </a:xfrm>
              <a:prstGeom prst="rect">
                <a:avLst/>
              </a:prstGeom>
              <a:gradFill flip="none" rotWithShape="1">
                <a:gsLst>
                  <a:gs pos="57000">
                    <a:schemeClr val="bg1">
                      <a:lumMod val="85000"/>
                    </a:schemeClr>
                  </a:gs>
                  <a:gs pos="9000">
                    <a:schemeClr val="tx1">
                      <a:lumMod val="85000"/>
                      <a:lumOff val="15000"/>
                    </a:schemeClr>
                  </a:gs>
                  <a:gs pos="98000">
                    <a:schemeClr val="tx1">
                      <a:lumMod val="85000"/>
                      <a:lumOff val="15000"/>
                    </a:schemeClr>
                  </a:gs>
                </a:gsLst>
                <a:path path="rect">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p>
            </p:txBody>
          </p:sp>
        </p:grpSp>
      </p:grpSp>
      <p:grpSp>
        <p:nvGrpSpPr>
          <p:cNvPr id="76" name="组合 75"/>
          <p:cNvGrpSpPr/>
          <p:nvPr/>
        </p:nvGrpSpPr>
        <p:grpSpPr>
          <a:xfrm>
            <a:off x="4652010" y="4072255"/>
            <a:ext cx="226695" cy="668655"/>
            <a:chOff x="1378219" y="929859"/>
            <a:chExt cx="177416" cy="553851"/>
          </a:xfrm>
        </p:grpSpPr>
        <p:sp>
          <p:nvSpPr>
            <p:cNvPr id="77" name="椭圆 76"/>
            <p:cNvSpPr/>
            <p:nvPr>
              <p:custDataLst>
                <p:tags r:id="rId25"/>
              </p:custDataLst>
            </p:nvPr>
          </p:nvSpPr>
          <p:spPr>
            <a:xfrm rot="4460462">
              <a:off x="1378916" y="1306991"/>
              <a:ext cx="176719" cy="176719"/>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p>
          </p:txBody>
        </p:sp>
        <p:sp>
          <p:nvSpPr>
            <p:cNvPr id="78" name="椭圆 77"/>
            <p:cNvSpPr/>
            <p:nvPr>
              <p:custDataLst>
                <p:tags r:id="rId26"/>
              </p:custDataLst>
            </p:nvPr>
          </p:nvSpPr>
          <p:spPr>
            <a:xfrm rot="4460462">
              <a:off x="1393544" y="914534"/>
              <a:ext cx="146070" cy="176719"/>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p>
          </p:txBody>
        </p:sp>
        <p:grpSp>
          <p:nvGrpSpPr>
            <p:cNvPr id="79" name="组合 78"/>
            <p:cNvGrpSpPr/>
            <p:nvPr/>
          </p:nvGrpSpPr>
          <p:grpSpPr>
            <a:xfrm rot="5441149">
              <a:off x="1224814" y="1132570"/>
              <a:ext cx="481266" cy="136527"/>
              <a:chOff x="4345372" y="2103010"/>
              <a:chExt cx="433994" cy="112935"/>
            </a:xfrm>
          </p:grpSpPr>
          <p:sp>
            <p:nvSpPr>
              <p:cNvPr id="80" name="椭圆 79"/>
              <p:cNvSpPr/>
              <p:nvPr>
                <p:custDataLst>
                  <p:tags r:id="rId27"/>
                </p:custDataLst>
              </p:nvPr>
            </p:nvSpPr>
            <p:spPr>
              <a:xfrm>
                <a:off x="4683477" y="2103010"/>
                <a:ext cx="95889" cy="107636"/>
              </a:xfrm>
              <a:prstGeom prst="ellipse">
                <a:avLst/>
              </a:prstGeom>
              <a:gradFill flip="none" rotWithShape="1">
                <a:gsLst>
                  <a:gs pos="51000">
                    <a:schemeClr val="tx1">
                      <a:lumMod val="65000"/>
                      <a:lumOff val="35000"/>
                    </a:schemeClr>
                  </a:gs>
                  <a:gs pos="20000">
                    <a:schemeClr val="bg1">
                      <a:lumMod val="50000"/>
                    </a:schemeClr>
                  </a:gs>
                  <a:gs pos="86000">
                    <a:schemeClr val="bg1">
                      <a:lumMod val="65000"/>
                    </a:schemeClr>
                  </a:gs>
                </a:gsLst>
                <a:path path="circle">
                  <a:fillToRect l="100000" t="100000"/>
                </a:path>
                <a:tileRect r="-100000" b="-100000"/>
              </a:gra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p>
            </p:txBody>
          </p:sp>
          <p:sp>
            <p:nvSpPr>
              <p:cNvPr id="81" name="椭圆 80"/>
              <p:cNvSpPr/>
              <p:nvPr>
                <p:custDataLst>
                  <p:tags r:id="rId28"/>
                </p:custDataLst>
              </p:nvPr>
            </p:nvSpPr>
            <p:spPr>
              <a:xfrm>
                <a:off x="4345372" y="2108309"/>
                <a:ext cx="95889" cy="107636"/>
              </a:xfrm>
              <a:prstGeom prst="ellipse">
                <a:avLst/>
              </a:prstGeom>
              <a:gradFill flip="none" rotWithShape="1">
                <a:gsLst>
                  <a:gs pos="51000">
                    <a:schemeClr val="tx1">
                      <a:lumMod val="65000"/>
                      <a:lumOff val="35000"/>
                    </a:schemeClr>
                  </a:gs>
                  <a:gs pos="20000">
                    <a:schemeClr val="bg1">
                      <a:lumMod val="50000"/>
                    </a:schemeClr>
                  </a:gs>
                  <a:gs pos="86000">
                    <a:schemeClr val="bg1">
                      <a:lumMod val="65000"/>
                    </a:schemeClr>
                  </a:gs>
                </a:gsLst>
                <a:path path="circle">
                  <a:fillToRect l="100000" t="100000"/>
                </a:path>
                <a:tileRect r="-100000" b="-100000"/>
              </a:gra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p>
            </p:txBody>
          </p:sp>
          <p:sp>
            <p:nvSpPr>
              <p:cNvPr id="82" name="矩形 81"/>
              <p:cNvSpPr/>
              <p:nvPr>
                <p:custDataLst>
                  <p:tags r:id="rId29"/>
                </p:custDataLst>
              </p:nvPr>
            </p:nvSpPr>
            <p:spPr>
              <a:xfrm>
                <a:off x="4391601" y="2132856"/>
                <a:ext cx="360040" cy="72008"/>
              </a:xfrm>
              <a:prstGeom prst="rect">
                <a:avLst/>
              </a:prstGeom>
              <a:gradFill flip="none" rotWithShape="1">
                <a:gsLst>
                  <a:gs pos="57000">
                    <a:schemeClr val="bg1">
                      <a:lumMod val="85000"/>
                    </a:schemeClr>
                  </a:gs>
                  <a:gs pos="9000">
                    <a:schemeClr val="tx1">
                      <a:lumMod val="85000"/>
                      <a:lumOff val="15000"/>
                    </a:schemeClr>
                  </a:gs>
                  <a:gs pos="98000">
                    <a:schemeClr val="tx1">
                      <a:lumMod val="85000"/>
                      <a:lumOff val="15000"/>
                    </a:schemeClr>
                  </a:gs>
                </a:gsLst>
                <a:path path="rect">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p>
            </p:txBody>
          </p:sp>
        </p:grpSp>
      </p:grpSp>
      <p:grpSp>
        <p:nvGrpSpPr>
          <p:cNvPr id="90" name="组合 89"/>
          <p:cNvGrpSpPr/>
          <p:nvPr/>
        </p:nvGrpSpPr>
        <p:grpSpPr>
          <a:xfrm>
            <a:off x="7856220" y="4090670"/>
            <a:ext cx="226695" cy="749300"/>
            <a:chOff x="1378219" y="929859"/>
            <a:chExt cx="177416" cy="553851"/>
          </a:xfrm>
        </p:grpSpPr>
        <p:sp>
          <p:nvSpPr>
            <p:cNvPr id="91" name="椭圆 90"/>
            <p:cNvSpPr/>
            <p:nvPr>
              <p:custDataLst>
                <p:tags r:id="rId30"/>
              </p:custDataLst>
            </p:nvPr>
          </p:nvSpPr>
          <p:spPr>
            <a:xfrm rot="4460462">
              <a:off x="1378916" y="1306991"/>
              <a:ext cx="176719" cy="176719"/>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p>
          </p:txBody>
        </p:sp>
        <p:sp>
          <p:nvSpPr>
            <p:cNvPr id="92" name="椭圆 91"/>
            <p:cNvSpPr/>
            <p:nvPr>
              <p:custDataLst>
                <p:tags r:id="rId31"/>
              </p:custDataLst>
            </p:nvPr>
          </p:nvSpPr>
          <p:spPr>
            <a:xfrm rot="4460462">
              <a:off x="1393544" y="914534"/>
              <a:ext cx="146070" cy="176719"/>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p>
          </p:txBody>
        </p:sp>
        <p:grpSp>
          <p:nvGrpSpPr>
            <p:cNvPr id="93" name="组合 92"/>
            <p:cNvGrpSpPr/>
            <p:nvPr/>
          </p:nvGrpSpPr>
          <p:grpSpPr>
            <a:xfrm rot="5441149">
              <a:off x="1224814" y="1132570"/>
              <a:ext cx="481266" cy="136527"/>
              <a:chOff x="4345372" y="2103010"/>
              <a:chExt cx="433994" cy="112935"/>
            </a:xfrm>
          </p:grpSpPr>
          <p:sp>
            <p:nvSpPr>
              <p:cNvPr id="94" name="椭圆 93"/>
              <p:cNvSpPr/>
              <p:nvPr>
                <p:custDataLst>
                  <p:tags r:id="rId32"/>
                </p:custDataLst>
              </p:nvPr>
            </p:nvSpPr>
            <p:spPr>
              <a:xfrm>
                <a:off x="4683477" y="2103010"/>
                <a:ext cx="95889" cy="107636"/>
              </a:xfrm>
              <a:prstGeom prst="ellipse">
                <a:avLst/>
              </a:prstGeom>
              <a:gradFill flip="none" rotWithShape="1">
                <a:gsLst>
                  <a:gs pos="51000">
                    <a:schemeClr val="tx1">
                      <a:lumMod val="65000"/>
                      <a:lumOff val="35000"/>
                    </a:schemeClr>
                  </a:gs>
                  <a:gs pos="20000">
                    <a:schemeClr val="bg1">
                      <a:lumMod val="50000"/>
                    </a:schemeClr>
                  </a:gs>
                  <a:gs pos="86000">
                    <a:schemeClr val="bg1">
                      <a:lumMod val="65000"/>
                    </a:schemeClr>
                  </a:gs>
                </a:gsLst>
                <a:path path="circle">
                  <a:fillToRect l="100000" t="100000"/>
                </a:path>
                <a:tileRect r="-100000" b="-100000"/>
              </a:gra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p>
            </p:txBody>
          </p:sp>
          <p:sp>
            <p:nvSpPr>
              <p:cNvPr id="95" name="椭圆 94"/>
              <p:cNvSpPr/>
              <p:nvPr>
                <p:custDataLst>
                  <p:tags r:id="rId33"/>
                </p:custDataLst>
              </p:nvPr>
            </p:nvSpPr>
            <p:spPr>
              <a:xfrm>
                <a:off x="4345372" y="2108309"/>
                <a:ext cx="95889" cy="107636"/>
              </a:xfrm>
              <a:prstGeom prst="ellipse">
                <a:avLst/>
              </a:prstGeom>
              <a:gradFill flip="none" rotWithShape="1">
                <a:gsLst>
                  <a:gs pos="51000">
                    <a:schemeClr val="tx1">
                      <a:lumMod val="65000"/>
                      <a:lumOff val="35000"/>
                    </a:schemeClr>
                  </a:gs>
                  <a:gs pos="20000">
                    <a:schemeClr val="bg1">
                      <a:lumMod val="50000"/>
                    </a:schemeClr>
                  </a:gs>
                  <a:gs pos="86000">
                    <a:schemeClr val="bg1">
                      <a:lumMod val="65000"/>
                    </a:schemeClr>
                  </a:gs>
                </a:gsLst>
                <a:path path="circle">
                  <a:fillToRect l="100000" t="100000"/>
                </a:path>
                <a:tileRect r="-100000" b="-100000"/>
              </a:gra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p>
            </p:txBody>
          </p:sp>
          <p:sp>
            <p:nvSpPr>
              <p:cNvPr id="96" name="矩形 95"/>
              <p:cNvSpPr/>
              <p:nvPr>
                <p:custDataLst>
                  <p:tags r:id="rId34"/>
                </p:custDataLst>
              </p:nvPr>
            </p:nvSpPr>
            <p:spPr>
              <a:xfrm>
                <a:off x="4391601" y="2132856"/>
                <a:ext cx="360040" cy="72008"/>
              </a:xfrm>
              <a:prstGeom prst="rect">
                <a:avLst/>
              </a:prstGeom>
              <a:gradFill flip="none" rotWithShape="1">
                <a:gsLst>
                  <a:gs pos="57000">
                    <a:schemeClr val="bg1">
                      <a:lumMod val="85000"/>
                    </a:schemeClr>
                  </a:gs>
                  <a:gs pos="9000">
                    <a:schemeClr val="tx1">
                      <a:lumMod val="85000"/>
                      <a:lumOff val="15000"/>
                    </a:schemeClr>
                  </a:gs>
                  <a:gs pos="98000">
                    <a:schemeClr val="tx1">
                      <a:lumMod val="85000"/>
                      <a:lumOff val="15000"/>
                    </a:schemeClr>
                  </a:gs>
                </a:gsLst>
                <a:path path="rect">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p>
            </p:txBody>
          </p:sp>
        </p:grpSp>
      </p:grpSp>
    </p:spTree>
  </p:cSld>
  <p:clrMapOvr>
    <a:masterClrMapping/>
  </p:clrMapOvr>
  <p:transition spd="slow">
    <p:push dir="u"/>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6" name="矩形 6"/>
          <p:cNvSpPr/>
          <p:nvPr/>
        </p:nvSpPr>
        <p:spPr>
          <a:xfrm>
            <a:off x="0" y="404813"/>
            <a:ext cx="12190413" cy="576262"/>
          </a:xfrm>
          <a:prstGeom prst="rect">
            <a:avLst/>
          </a:prstGeom>
          <a:solidFill>
            <a:srgbClr val="36B2E6">
              <a:alpha val="69019"/>
            </a:srgbClr>
          </a:solidFill>
          <a:ln w="25400">
            <a:noFill/>
          </a:ln>
        </p:spPr>
        <p:txBody>
          <a:bodyPr anchor="ctr" anchorCtr="0"/>
          <a:p>
            <a:endParaRPr lang="zh-CN" altLang="zh-CN" dirty="0">
              <a:solidFill>
                <a:srgbClr val="FFFFFF"/>
              </a:solidFill>
              <a:latin typeface="Calibri" panose="020F0502020204030204" pitchFamily="34" charset="0"/>
              <a:ea typeface="Calibri" panose="020F0502020204030204" pitchFamily="34" charset="0"/>
              <a:sym typeface="Calibri" panose="020F0502020204030204" pitchFamily="34" charset="0"/>
            </a:endParaRPr>
          </a:p>
        </p:txBody>
      </p:sp>
      <p:sp>
        <p:nvSpPr>
          <p:cNvPr id="6147" name="矩形 7"/>
          <p:cNvSpPr/>
          <p:nvPr/>
        </p:nvSpPr>
        <p:spPr>
          <a:xfrm>
            <a:off x="622300" y="0"/>
            <a:ext cx="2089150" cy="6858000"/>
          </a:xfrm>
          <a:prstGeom prst="rect">
            <a:avLst/>
          </a:prstGeom>
          <a:solidFill>
            <a:srgbClr val="36B2E6">
              <a:alpha val="69019"/>
            </a:srgbClr>
          </a:solidFill>
          <a:ln w="25400">
            <a:noFill/>
          </a:ln>
        </p:spPr>
        <p:txBody>
          <a:bodyPr anchor="ctr" anchorCtr="0"/>
          <a:p>
            <a:endParaRPr lang="zh-CN" altLang="zh-CN" dirty="0">
              <a:solidFill>
                <a:srgbClr val="FFFFFF"/>
              </a:solidFill>
              <a:latin typeface="Calibri" panose="020F0502020204030204" pitchFamily="34" charset="0"/>
              <a:ea typeface="Calibri" panose="020F0502020204030204" pitchFamily="34" charset="0"/>
              <a:sym typeface="Calibri" panose="020F0502020204030204" pitchFamily="34" charset="0"/>
            </a:endParaRPr>
          </a:p>
        </p:txBody>
      </p:sp>
      <p:sp>
        <p:nvSpPr>
          <p:cNvPr id="6148" name="TextBox 8"/>
          <p:cNvSpPr/>
          <p:nvPr/>
        </p:nvSpPr>
        <p:spPr>
          <a:xfrm>
            <a:off x="261938" y="476250"/>
            <a:ext cx="896937" cy="369888"/>
          </a:xfrm>
          <a:prstGeom prst="rect">
            <a:avLst/>
          </a:prstGeom>
          <a:noFill/>
          <a:ln w="9525">
            <a:noFill/>
          </a:ln>
        </p:spPr>
        <p:txBody>
          <a:bodyPr>
            <a:spAutoFit/>
          </a:bodyPr>
          <a:p>
            <a:r>
              <a:rPr lang="zh-CN" altLang="zh-CN" dirty="0">
                <a:solidFill>
                  <a:schemeClr val="bg1"/>
                </a:solidFill>
                <a:latin typeface="Broadway" panose="04040905080B02020502" pitchFamily="82" charset="0"/>
                <a:ea typeface="楷体" panose="02010609060101010101" pitchFamily="49" charset="-122"/>
                <a:sym typeface="经典繁仿黑" pitchFamily="1" charset="-122"/>
              </a:rPr>
              <a:t>LOGO</a:t>
            </a:r>
            <a:endParaRPr lang="zh-CN" altLang="zh-CN" dirty="0">
              <a:latin typeface="Arial" panose="020B0604020202020204" pitchFamily="34" charset="0"/>
            </a:endParaRPr>
          </a:p>
        </p:txBody>
      </p:sp>
      <p:sp>
        <p:nvSpPr>
          <p:cNvPr id="6149" name="直接连接符 9"/>
          <p:cNvSpPr/>
          <p:nvPr/>
        </p:nvSpPr>
        <p:spPr>
          <a:xfrm>
            <a:off x="1158875" y="530225"/>
            <a:ext cx="0" cy="261938"/>
          </a:xfrm>
          <a:prstGeom prst="line">
            <a:avLst/>
          </a:prstGeom>
          <a:ln w="9525" cap="flat" cmpd="sng">
            <a:solidFill>
              <a:srgbClr val="EAF1DD"/>
            </a:solidFill>
            <a:prstDash val="solid"/>
            <a:headEnd type="none" w="med" len="med"/>
            <a:tailEnd type="none" w="med" len="med"/>
          </a:ln>
        </p:spPr>
      </p:sp>
      <p:sp>
        <p:nvSpPr>
          <p:cNvPr id="6150" name="TextBox 10"/>
          <p:cNvSpPr/>
          <p:nvPr/>
        </p:nvSpPr>
        <p:spPr>
          <a:xfrm>
            <a:off x="1281113" y="508000"/>
            <a:ext cx="2984500" cy="338138"/>
          </a:xfrm>
          <a:prstGeom prst="rect">
            <a:avLst/>
          </a:prstGeom>
          <a:noFill/>
          <a:ln w="9525">
            <a:noFill/>
          </a:ln>
        </p:spPr>
        <p:txBody>
          <a:bodyPr>
            <a:spAutoFit/>
          </a:bodyPr>
          <a:p>
            <a:r>
              <a:rPr lang="zh-CN" altLang="en-US" sz="1600" dirty="0">
                <a:solidFill>
                  <a:schemeClr val="bg1"/>
                </a:solidFill>
                <a:latin typeface="微软雅黑" panose="020B0503020204020204" pitchFamily="34" charset="-122"/>
                <a:ea typeface="微软雅黑" panose="020B0503020204020204" pitchFamily="34" charset="-122"/>
                <a:sym typeface="宋体" panose="02010600030101010101" pitchFamily="2" charset="-122"/>
              </a:rPr>
              <a:t>正文</a:t>
            </a:r>
            <a:r>
              <a:rPr lang="zh-CN" altLang="en-US" sz="16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 </a:t>
            </a:r>
            <a:r>
              <a:rPr lang="zh-CN" altLang="zh-CN" sz="16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 </a:t>
            </a:r>
            <a:r>
              <a:rPr lang="zh-CN" altLang="en-US" sz="1600" dirty="0">
                <a:solidFill>
                  <a:schemeClr val="bg1"/>
                </a:solidFill>
                <a:latin typeface="微软雅黑" panose="020B0503020204020204" pitchFamily="34" charset="-122"/>
                <a:ea typeface="微软雅黑" panose="020B0503020204020204" pitchFamily="34" charset="-122"/>
                <a:sym typeface="宋体" panose="02010600030101010101" pitchFamily="2" charset="-122"/>
              </a:rPr>
              <a:t>第一章</a:t>
            </a:r>
            <a:endParaRPr lang="zh-CN" altLang="en-US" dirty="0">
              <a:latin typeface="Arial" panose="020B0604020202020204" pitchFamily="34" charset="0"/>
            </a:endParaRPr>
          </a:p>
        </p:txBody>
      </p:sp>
      <p:sp>
        <p:nvSpPr>
          <p:cNvPr id="6151" name="矩形 11"/>
          <p:cNvSpPr/>
          <p:nvPr/>
        </p:nvSpPr>
        <p:spPr>
          <a:xfrm>
            <a:off x="10847388" y="530225"/>
            <a:ext cx="1093787" cy="369888"/>
          </a:xfrm>
          <a:prstGeom prst="rect">
            <a:avLst/>
          </a:prstGeom>
          <a:noFill/>
          <a:ln w="9525">
            <a:noFill/>
          </a:ln>
        </p:spPr>
        <p:txBody>
          <a:bodyPr/>
          <a:p>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第</a:t>
            </a:r>
            <a:r>
              <a:rPr 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1</a:t>
            </a:r>
            <a:r>
              <a:rPr lang="en-US" altLang="zh-CN" sz="1600" dirty="0">
                <a:solidFill>
                  <a:schemeClr val="bg1"/>
                </a:solidFill>
                <a:latin typeface="Calibri" panose="020F0502020204030204" pitchFamily="34" charset="0"/>
                <a:sym typeface="宋体" panose="02010600030101010101" pitchFamily="2" charset="-122"/>
              </a:rPr>
              <a:t> </a:t>
            </a:r>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页</a:t>
            </a:r>
            <a:endParaRPr lang="zh-CN" altLang="en-US" dirty="0">
              <a:latin typeface="Arial" panose="020B0604020202020204" pitchFamily="34" charset="0"/>
            </a:endParaRPr>
          </a:p>
        </p:txBody>
      </p:sp>
      <p:sp>
        <p:nvSpPr>
          <p:cNvPr id="6153" name="TextBox 14"/>
          <p:cNvSpPr/>
          <p:nvPr/>
        </p:nvSpPr>
        <p:spPr>
          <a:xfrm>
            <a:off x="1684338" y="1082675"/>
            <a:ext cx="954087" cy="922338"/>
          </a:xfrm>
          <a:prstGeom prst="rect">
            <a:avLst/>
          </a:prstGeom>
          <a:noFill/>
          <a:ln w="9525">
            <a:noFill/>
          </a:ln>
        </p:spPr>
        <p:txBody>
          <a:bodyPr wrap="none">
            <a:spAutoFit/>
          </a:bodyPr>
          <a:p>
            <a:r>
              <a:rPr lang="zh-CN" altLang="zh-CN" dirty="0">
                <a:solidFill>
                  <a:schemeClr val="bg1"/>
                </a:solidFill>
                <a:latin typeface="Calibri" panose="020F0502020204030204" pitchFamily="34" charset="0"/>
                <a:cs typeface="Calibri" panose="020F0502020204030204" pitchFamily="34" charset="0"/>
                <a:sym typeface="Calibri" panose="020F0502020204030204" pitchFamily="34" charset="0"/>
              </a:rPr>
              <a:t>01</a:t>
            </a:r>
            <a:endParaRPr lang="zh-CN" altLang="zh-CN" dirty="0">
              <a:latin typeface="Arial" panose="020B0604020202020204" pitchFamily="34" charset="0"/>
            </a:endParaRPr>
          </a:p>
        </p:txBody>
      </p:sp>
      <p:sp>
        <p:nvSpPr>
          <p:cNvPr id="6154" name="直接连接符 16"/>
          <p:cNvSpPr/>
          <p:nvPr/>
        </p:nvSpPr>
        <p:spPr>
          <a:xfrm>
            <a:off x="1630363" y="2152650"/>
            <a:ext cx="1587" cy="4371975"/>
          </a:xfrm>
          <a:prstGeom prst="line">
            <a:avLst/>
          </a:prstGeom>
          <a:ln w="9525" cap="flat" cmpd="sng">
            <a:solidFill>
              <a:srgbClr val="F2F2F2"/>
            </a:solidFill>
            <a:prstDash val="solid"/>
            <a:headEnd type="none" w="med" len="med"/>
            <a:tailEnd type="none" w="med" len="med"/>
          </a:ln>
        </p:spPr>
      </p:sp>
      <p:sp>
        <p:nvSpPr>
          <p:cNvPr id="6155" name="矩形 17"/>
          <p:cNvSpPr/>
          <p:nvPr/>
        </p:nvSpPr>
        <p:spPr>
          <a:xfrm>
            <a:off x="1630363" y="6165850"/>
            <a:ext cx="792162" cy="358775"/>
          </a:xfrm>
          <a:prstGeom prst="rect">
            <a:avLst/>
          </a:prstGeom>
          <a:solidFill>
            <a:srgbClr val="FFFFFF">
              <a:alpha val="65097"/>
            </a:srgbClr>
          </a:solidFill>
          <a:ln w="25400">
            <a:noFill/>
          </a:ln>
        </p:spPr>
        <p:txBody>
          <a:bodyPr anchor="ctr" anchorCtr="0"/>
          <a:p>
            <a:r>
              <a:rPr lang="zh-CN" altLang="en-US" sz="1400" dirty="0">
                <a:solidFill>
                  <a:srgbClr val="36B2E6"/>
                </a:solidFill>
                <a:latin typeface="微软雅黑" panose="020B0503020204020204" pitchFamily="34" charset="-122"/>
                <a:ea typeface="微软雅黑" panose="020B0503020204020204" pitchFamily="34" charset="-122"/>
                <a:sym typeface="微软雅黑" panose="020B0503020204020204" pitchFamily="34" charset="-122"/>
              </a:rPr>
              <a:t>第一节</a:t>
            </a:r>
            <a:endParaRPr lang="zh-CN" altLang="en-US" dirty="0">
              <a:latin typeface="Arial" panose="020B0604020202020204" pitchFamily="34" charset="0"/>
            </a:endParaRPr>
          </a:p>
        </p:txBody>
      </p:sp>
      <p:sp>
        <p:nvSpPr>
          <p:cNvPr id="9" name="文本框 8"/>
          <p:cNvSpPr txBox="1"/>
          <p:nvPr/>
        </p:nvSpPr>
        <p:spPr>
          <a:xfrm>
            <a:off x="-1645285" y="2816860"/>
            <a:ext cx="4063365" cy="368300"/>
          </a:xfrm>
          <a:prstGeom prst="rect">
            <a:avLst/>
          </a:prstGeom>
          <a:noFill/>
        </p:spPr>
        <p:txBody>
          <a:bodyPr wrap="square" rtlCol="0">
            <a:spAutoFit/>
          </a:bodyPr>
          <a:p>
            <a:endParaRPr lang="zh-CN" altLang="en-US"/>
          </a:p>
        </p:txBody>
      </p:sp>
      <p:sp>
        <p:nvSpPr>
          <p:cNvPr id="2" name="TextBox 10"/>
          <p:cNvSpPr/>
          <p:nvPr>
            <p:custDataLst>
              <p:tags r:id="rId1"/>
            </p:custDataLst>
          </p:nvPr>
        </p:nvSpPr>
        <p:spPr>
          <a:xfrm>
            <a:off x="874713" y="2562068"/>
            <a:ext cx="649287" cy="2676525"/>
          </a:xfrm>
          <a:prstGeom prst="rect">
            <a:avLst/>
          </a:prstGeom>
          <a:noFill/>
          <a:ln w="9525">
            <a:noFill/>
          </a:ln>
        </p:spPr>
        <p:txBody>
          <a:bodyPr lIns="144000" rIns="72000" anchor="ctr" anchorCtr="0">
            <a:spAutoFit/>
          </a:bodyPr>
          <a:p>
            <a:r>
              <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著作权的保护</a:t>
            </a:r>
            <a:endPar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TextBox 10"/>
          <p:cNvSpPr/>
          <p:nvPr>
            <p:custDataLst>
              <p:tags r:id="rId2"/>
            </p:custDataLst>
          </p:nvPr>
        </p:nvSpPr>
        <p:spPr>
          <a:xfrm>
            <a:off x="1810703" y="2968786"/>
            <a:ext cx="649287" cy="1814830"/>
          </a:xfrm>
          <a:prstGeom prst="rect">
            <a:avLst/>
          </a:prstGeom>
          <a:noFill/>
          <a:ln w="9525">
            <a:noFill/>
          </a:ln>
        </p:spPr>
        <p:txBody>
          <a:bodyPr lIns="144000" rIns="72000" anchor="ctr" anchorCtr="0">
            <a:spAutoFit/>
          </a:bodyPr>
          <a:p>
            <a:r>
              <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法定许可</a:t>
            </a:r>
            <a:endPar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 name="椭圆 2"/>
          <p:cNvSpPr/>
          <p:nvPr>
            <p:custDataLst>
              <p:tags r:id="rId3"/>
            </p:custDataLst>
          </p:nvPr>
        </p:nvSpPr>
        <p:spPr>
          <a:xfrm>
            <a:off x="2063115" y="508045"/>
            <a:ext cx="3168352" cy="6336704"/>
          </a:xfrm>
          <a:custGeom>
            <a:avLst/>
            <a:gdLst>
              <a:gd name="connsiteX0" fmla="*/ 0 w 3168352"/>
              <a:gd name="connsiteY0" fmla="*/ 0 h 6336704"/>
              <a:gd name="connsiteX1" fmla="*/ 3168352 w 3168352"/>
              <a:gd name="connsiteY1" fmla="*/ 3168352 h 6336704"/>
              <a:gd name="connsiteX2" fmla="*/ 0 w 3168352"/>
              <a:gd name="connsiteY2" fmla="*/ 6336704 h 6336704"/>
              <a:gd name="connsiteX3" fmla="*/ 91440 w 3168352"/>
              <a:gd name="connsiteY3" fmla="*/ 91440 h 6336704"/>
              <a:gd name="connsiteX0-1" fmla="*/ 0 w 3168352"/>
              <a:gd name="connsiteY0-2" fmla="*/ 0 h 6336704"/>
              <a:gd name="connsiteX1-3" fmla="*/ 3168352 w 3168352"/>
              <a:gd name="connsiteY1-4" fmla="*/ 3168352 h 6336704"/>
              <a:gd name="connsiteX2-5" fmla="*/ 0 w 3168352"/>
              <a:gd name="connsiteY2-6" fmla="*/ 6336704 h 6336704"/>
            </a:gdLst>
            <a:ahLst/>
            <a:cxnLst>
              <a:cxn ang="0">
                <a:pos x="connsiteX0-1" y="connsiteY0-2"/>
              </a:cxn>
              <a:cxn ang="0">
                <a:pos x="connsiteX1-3" y="connsiteY1-4"/>
              </a:cxn>
              <a:cxn ang="0">
                <a:pos x="connsiteX2-5" y="connsiteY2-6"/>
              </a:cxn>
            </a:cxnLst>
            <a:rect l="l" t="t" r="r" b="b"/>
            <a:pathLst>
              <a:path w="3168352" h="6336704">
                <a:moveTo>
                  <a:pt x="0" y="0"/>
                </a:moveTo>
                <a:cubicBezTo>
                  <a:pt x="1749832" y="0"/>
                  <a:pt x="3168352" y="1418520"/>
                  <a:pt x="3168352" y="3168352"/>
                </a:cubicBezTo>
                <a:cubicBezTo>
                  <a:pt x="3168352" y="4918184"/>
                  <a:pt x="1749832" y="6336704"/>
                  <a:pt x="0" y="6336704"/>
                </a:cubicBezTo>
              </a:path>
            </a:pathLst>
          </a:cu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椭圆 5"/>
          <p:cNvSpPr/>
          <p:nvPr>
            <p:custDataLst>
              <p:tags r:id="rId4"/>
            </p:custDataLst>
          </p:nvPr>
        </p:nvSpPr>
        <p:spPr>
          <a:xfrm>
            <a:off x="3935388" y="980352"/>
            <a:ext cx="936104" cy="936104"/>
          </a:xfrm>
          <a:prstGeom prst="ellipse">
            <a:avLst/>
          </a:prstGeom>
          <a:solidFill>
            <a:schemeClr val="bg1"/>
          </a:solidFill>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400" dirty="0">
                <a:solidFill>
                  <a:schemeClr val="accent1"/>
                </a:solidFill>
                <a:latin typeface="Arial" panose="020B0604020202020204" pitchFamily="34" charset="0"/>
                <a:cs typeface="Arial" panose="020B0604020202020204" pitchFamily="34" charset="0"/>
              </a:rPr>
              <a:t>01</a:t>
            </a:r>
            <a:endParaRPr lang="zh-CN" altLang="en-US" sz="2400" dirty="0">
              <a:solidFill>
                <a:schemeClr val="accent1"/>
              </a:solidFill>
              <a:latin typeface="Arial" panose="020B0604020202020204" pitchFamily="34" charset="0"/>
              <a:cs typeface="Arial" panose="020B0604020202020204" pitchFamily="34" charset="0"/>
            </a:endParaRPr>
          </a:p>
        </p:txBody>
      </p:sp>
      <p:sp>
        <p:nvSpPr>
          <p:cNvPr id="7" name="椭圆 6"/>
          <p:cNvSpPr/>
          <p:nvPr>
            <p:custDataLst>
              <p:tags r:id="rId5"/>
            </p:custDataLst>
          </p:nvPr>
        </p:nvSpPr>
        <p:spPr>
          <a:xfrm>
            <a:off x="4655344" y="2050445"/>
            <a:ext cx="288032" cy="288032"/>
          </a:xfrm>
          <a:prstGeom prst="ellipse">
            <a:avLst/>
          </a:prstGeom>
          <a:solidFill>
            <a:schemeClr val="bg1"/>
          </a:solidFill>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椭圆 7"/>
          <p:cNvSpPr/>
          <p:nvPr>
            <p:custDataLst>
              <p:tags r:id="rId6"/>
            </p:custDataLst>
          </p:nvPr>
        </p:nvSpPr>
        <p:spPr>
          <a:xfrm>
            <a:off x="4871847" y="2493159"/>
            <a:ext cx="144016" cy="144016"/>
          </a:xfrm>
          <a:prstGeom prst="ellipse">
            <a:avLst/>
          </a:prstGeom>
          <a:solidFill>
            <a:schemeClr val="bg1"/>
          </a:solidFill>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10" name="直接箭头连接符 9"/>
          <p:cNvCxnSpPr/>
          <p:nvPr>
            <p:custDataLst>
              <p:tags r:id="rId7"/>
            </p:custDataLst>
          </p:nvPr>
        </p:nvCxnSpPr>
        <p:spPr>
          <a:xfrm>
            <a:off x="4761002" y="1412910"/>
            <a:ext cx="1081405" cy="21590"/>
          </a:xfrm>
          <a:prstGeom prst="straightConnector1">
            <a:avLst/>
          </a:prstGeom>
          <a:ln w="28575">
            <a:solidFill>
              <a:schemeClr val="tx2">
                <a:lumMod val="60000"/>
                <a:lumOff val="40000"/>
              </a:schemeClr>
            </a:solidFill>
            <a:tailEnd type="arrow"/>
          </a:ln>
        </p:spPr>
        <p:style>
          <a:lnRef idx="1">
            <a:schemeClr val="accent1"/>
          </a:lnRef>
          <a:fillRef idx="0">
            <a:schemeClr val="accent1"/>
          </a:fillRef>
          <a:effectRef idx="0">
            <a:schemeClr val="accent1"/>
          </a:effectRef>
          <a:fontRef idx="minor">
            <a:schemeClr val="tx1"/>
          </a:fontRef>
        </p:style>
      </p:cxnSp>
      <p:sp>
        <p:nvSpPr>
          <p:cNvPr id="11" name="TextBox 8"/>
          <p:cNvSpPr txBox="1"/>
          <p:nvPr>
            <p:custDataLst>
              <p:tags r:id="rId8"/>
            </p:custDataLst>
          </p:nvPr>
        </p:nvSpPr>
        <p:spPr>
          <a:xfrm>
            <a:off x="6059438" y="1413173"/>
            <a:ext cx="4145280" cy="460375"/>
          </a:xfrm>
          <a:prstGeom prst="rect">
            <a:avLst/>
          </a:prstGeom>
          <a:noFill/>
        </p:spPr>
        <p:txBody>
          <a:bodyPr wrap="none" rtlCol="0">
            <a:spAutoFit/>
          </a:bodyPr>
          <a:p>
            <a:pPr algn="l"/>
            <a:r>
              <a:rPr lang="zh-CN" altLang="en-US" sz="2400" b="1" dirty="0" smtClean="0">
                <a:solidFill>
                  <a:schemeClr val="accent1"/>
                </a:solidFill>
                <a:latin typeface="微软雅黑" panose="020B0503020204020204" pitchFamily="34" charset="-122"/>
                <a:ea typeface="微软雅黑" panose="020B0503020204020204" pitchFamily="34" charset="-122"/>
              </a:rPr>
              <a:t>使用的作品是已经发表的作品</a:t>
            </a:r>
            <a:endParaRPr lang="zh-CN" altLang="en-US" sz="2400" b="1" dirty="0" smtClean="0">
              <a:solidFill>
                <a:schemeClr val="accent1"/>
              </a:solidFill>
              <a:latin typeface="微软雅黑" panose="020B0503020204020204" pitchFamily="34" charset="-122"/>
              <a:ea typeface="微软雅黑" panose="020B0503020204020204" pitchFamily="34" charset="-122"/>
            </a:endParaRPr>
          </a:p>
        </p:txBody>
      </p:sp>
      <p:sp>
        <p:nvSpPr>
          <p:cNvPr id="12" name="TextBox 10"/>
          <p:cNvSpPr txBox="1"/>
          <p:nvPr>
            <p:custDataLst>
              <p:tags r:id="rId9"/>
            </p:custDataLst>
          </p:nvPr>
        </p:nvSpPr>
        <p:spPr>
          <a:xfrm>
            <a:off x="2867025" y="1700530"/>
            <a:ext cx="1401445" cy="4184015"/>
          </a:xfrm>
          <a:prstGeom prst="rect">
            <a:avLst/>
          </a:prstGeom>
          <a:noFill/>
        </p:spPr>
        <p:txBody>
          <a:bodyPr vert="eaVert" wrap="none" rtlCol="0">
            <a:noAutofit/>
          </a:bodyPr>
          <a:p>
            <a:pPr algn="l"/>
            <a:r>
              <a:rPr sz="3600" b="1" dirty="0">
                <a:solidFill>
                  <a:schemeClr val="accent1"/>
                </a:solidFill>
                <a:latin typeface="微软雅黑" panose="020B0503020204020204" pitchFamily="34" charset="-122"/>
                <a:ea typeface="微软雅黑" panose="020B0503020204020204" pitchFamily="34" charset="-122"/>
              </a:rPr>
              <a:t>著作权的法定许可</a:t>
            </a:r>
            <a:endParaRPr sz="3600" b="1" dirty="0">
              <a:solidFill>
                <a:schemeClr val="accent1"/>
              </a:solidFill>
              <a:latin typeface="微软雅黑" panose="020B0503020204020204" pitchFamily="34" charset="-122"/>
              <a:ea typeface="微软雅黑" panose="020B0503020204020204" pitchFamily="34" charset="-122"/>
            </a:endParaRPr>
          </a:p>
          <a:p>
            <a:pPr algn="l"/>
            <a:r>
              <a:rPr sz="3600" b="1" dirty="0">
                <a:solidFill>
                  <a:schemeClr val="accent1"/>
                </a:solidFill>
                <a:latin typeface="微软雅黑" panose="020B0503020204020204" pitchFamily="34" charset="-122"/>
                <a:ea typeface="微软雅黑" panose="020B0503020204020204" pitchFamily="34" charset="-122"/>
              </a:rPr>
              <a:t>一般需要符合三个条件</a:t>
            </a:r>
            <a:endParaRPr sz="3600" b="1" dirty="0">
              <a:solidFill>
                <a:schemeClr val="accent1"/>
              </a:solidFill>
              <a:latin typeface="微软雅黑" panose="020B0503020204020204" pitchFamily="34" charset="-122"/>
              <a:ea typeface="微软雅黑" panose="020B0503020204020204" pitchFamily="34" charset="-122"/>
            </a:endParaRPr>
          </a:p>
        </p:txBody>
      </p:sp>
      <p:sp>
        <p:nvSpPr>
          <p:cNvPr id="13" name="椭圆 12"/>
          <p:cNvSpPr/>
          <p:nvPr>
            <p:custDataLst>
              <p:tags r:id="rId10"/>
            </p:custDataLst>
          </p:nvPr>
        </p:nvSpPr>
        <p:spPr>
          <a:xfrm>
            <a:off x="4907052" y="3140716"/>
            <a:ext cx="936104" cy="936104"/>
          </a:xfrm>
          <a:prstGeom prst="ellipse">
            <a:avLst/>
          </a:prstGeom>
          <a:solidFill>
            <a:schemeClr val="bg1"/>
          </a:solidFill>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400" dirty="0" smtClean="0">
                <a:solidFill>
                  <a:schemeClr val="accent1"/>
                </a:solidFill>
                <a:latin typeface="Arial" panose="020B0604020202020204" pitchFamily="34" charset="0"/>
                <a:cs typeface="Arial" panose="020B0604020202020204" pitchFamily="34" charset="0"/>
              </a:rPr>
              <a:t>02</a:t>
            </a:r>
            <a:endParaRPr lang="zh-CN" altLang="en-US" sz="2400" dirty="0">
              <a:solidFill>
                <a:schemeClr val="accent1"/>
              </a:solidFill>
              <a:latin typeface="Arial" panose="020B0604020202020204" pitchFamily="34" charset="0"/>
              <a:cs typeface="Arial" panose="020B0604020202020204" pitchFamily="34" charset="0"/>
            </a:endParaRPr>
          </a:p>
        </p:txBody>
      </p:sp>
      <p:sp>
        <p:nvSpPr>
          <p:cNvPr id="14" name="椭圆 13"/>
          <p:cNvSpPr/>
          <p:nvPr>
            <p:custDataLst>
              <p:tags r:id="rId11"/>
            </p:custDataLst>
          </p:nvPr>
        </p:nvSpPr>
        <p:spPr>
          <a:xfrm>
            <a:off x="5049690" y="4170604"/>
            <a:ext cx="288032" cy="288032"/>
          </a:xfrm>
          <a:prstGeom prst="ellipse">
            <a:avLst/>
          </a:prstGeom>
          <a:solidFill>
            <a:schemeClr val="bg1"/>
          </a:solidFill>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5" name="椭圆 14"/>
          <p:cNvSpPr/>
          <p:nvPr>
            <p:custDataLst>
              <p:tags r:id="rId12"/>
            </p:custDataLst>
          </p:nvPr>
        </p:nvSpPr>
        <p:spPr>
          <a:xfrm>
            <a:off x="5049808" y="4597795"/>
            <a:ext cx="144016" cy="144016"/>
          </a:xfrm>
          <a:prstGeom prst="ellipse">
            <a:avLst/>
          </a:prstGeom>
          <a:solidFill>
            <a:schemeClr val="bg1"/>
          </a:solidFill>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16" name="直接箭头连接符 15"/>
          <p:cNvCxnSpPr>
            <a:stCxn id="13" idx="6"/>
          </p:cNvCxnSpPr>
          <p:nvPr>
            <p:custDataLst>
              <p:tags r:id="rId13"/>
            </p:custDataLst>
          </p:nvPr>
        </p:nvCxnSpPr>
        <p:spPr>
          <a:xfrm flipV="1">
            <a:off x="5843156" y="3140773"/>
            <a:ext cx="828040" cy="467995"/>
          </a:xfrm>
          <a:prstGeom prst="straightConnector1">
            <a:avLst/>
          </a:prstGeom>
          <a:ln w="28575">
            <a:solidFill>
              <a:schemeClr val="tx2">
                <a:lumMod val="60000"/>
                <a:lumOff val="40000"/>
              </a:schemeClr>
            </a:solidFill>
            <a:tailEnd type="arrow"/>
          </a:ln>
        </p:spPr>
        <p:style>
          <a:lnRef idx="1">
            <a:schemeClr val="accent1"/>
          </a:lnRef>
          <a:fillRef idx="0">
            <a:schemeClr val="accent1"/>
          </a:fillRef>
          <a:effectRef idx="0">
            <a:schemeClr val="accent1"/>
          </a:effectRef>
          <a:fontRef idx="minor">
            <a:schemeClr val="tx1"/>
          </a:fontRef>
        </p:style>
      </p:cxnSp>
      <p:sp>
        <p:nvSpPr>
          <p:cNvPr id="17" name="椭圆 16"/>
          <p:cNvSpPr/>
          <p:nvPr>
            <p:custDataLst>
              <p:tags r:id="rId14"/>
            </p:custDataLst>
          </p:nvPr>
        </p:nvSpPr>
        <p:spPr>
          <a:xfrm>
            <a:off x="4223167" y="5192953"/>
            <a:ext cx="936104" cy="936104"/>
          </a:xfrm>
          <a:prstGeom prst="ellipse">
            <a:avLst/>
          </a:prstGeom>
          <a:solidFill>
            <a:schemeClr val="bg1"/>
          </a:solidFill>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400" dirty="0">
                <a:solidFill>
                  <a:schemeClr val="accent1"/>
                </a:solidFill>
                <a:latin typeface="Arial" panose="020B0604020202020204" pitchFamily="34" charset="0"/>
                <a:cs typeface="Arial" panose="020B0604020202020204" pitchFamily="34" charset="0"/>
              </a:rPr>
              <a:t>03</a:t>
            </a:r>
            <a:endParaRPr lang="zh-CN" altLang="en-US" sz="2400" dirty="0">
              <a:solidFill>
                <a:schemeClr val="accent1"/>
              </a:solidFill>
              <a:latin typeface="Arial" panose="020B0604020202020204" pitchFamily="34" charset="0"/>
              <a:cs typeface="Arial" panose="020B0604020202020204" pitchFamily="34" charset="0"/>
            </a:endParaRPr>
          </a:p>
        </p:txBody>
      </p:sp>
      <p:sp>
        <p:nvSpPr>
          <p:cNvPr id="18" name="椭圆 17"/>
          <p:cNvSpPr/>
          <p:nvPr>
            <p:custDataLst>
              <p:tags r:id="rId15"/>
            </p:custDataLst>
          </p:nvPr>
        </p:nvSpPr>
        <p:spPr>
          <a:xfrm>
            <a:off x="4761394" y="6071840"/>
            <a:ext cx="288032" cy="288032"/>
          </a:xfrm>
          <a:prstGeom prst="ellipse">
            <a:avLst/>
          </a:prstGeom>
          <a:solidFill>
            <a:schemeClr val="bg1"/>
          </a:solidFill>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椭圆 18"/>
          <p:cNvSpPr/>
          <p:nvPr>
            <p:custDataLst>
              <p:tags r:id="rId16"/>
            </p:custDataLst>
          </p:nvPr>
        </p:nvSpPr>
        <p:spPr>
          <a:xfrm>
            <a:off x="3719369" y="6524332"/>
            <a:ext cx="144016" cy="144016"/>
          </a:xfrm>
          <a:prstGeom prst="ellipse">
            <a:avLst/>
          </a:prstGeom>
          <a:solidFill>
            <a:schemeClr val="bg1"/>
          </a:solidFill>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20" name="直接箭头连接符 19"/>
          <p:cNvCxnSpPr>
            <a:stCxn id="17" idx="6"/>
          </p:cNvCxnSpPr>
          <p:nvPr>
            <p:custDataLst>
              <p:tags r:id="rId17"/>
            </p:custDataLst>
          </p:nvPr>
        </p:nvCxnSpPr>
        <p:spPr>
          <a:xfrm flipV="1">
            <a:off x="5159271" y="4544675"/>
            <a:ext cx="1007745" cy="1116330"/>
          </a:xfrm>
          <a:prstGeom prst="straightConnector1">
            <a:avLst/>
          </a:prstGeom>
          <a:ln w="28575">
            <a:solidFill>
              <a:schemeClr val="tx2">
                <a:lumMod val="60000"/>
                <a:lumOff val="40000"/>
              </a:schemeClr>
            </a:solidFill>
            <a:tailEnd type="arrow"/>
          </a:ln>
        </p:spPr>
        <p:style>
          <a:lnRef idx="1">
            <a:schemeClr val="accent1"/>
          </a:lnRef>
          <a:fillRef idx="0">
            <a:schemeClr val="accent1"/>
          </a:fillRef>
          <a:effectRef idx="0">
            <a:schemeClr val="accent1"/>
          </a:effectRef>
          <a:fontRef idx="minor">
            <a:schemeClr val="tx1"/>
          </a:fontRef>
        </p:style>
      </p:cxnSp>
      <p:sp>
        <p:nvSpPr>
          <p:cNvPr id="21" name="TextBox 19"/>
          <p:cNvSpPr txBox="1"/>
          <p:nvPr>
            <p:custDataLst>
              <p:tags r:id="rId18"/>
            </p:custDataLst>
          </p:nvPr>
        </p:nvSpPr>
        <p:spPr>
          <a:xfrm>
            <a:off x="6779552" y="2564891"/>
            <a:ext cx="4450080" cy="829945"/>
          </a:xfrm>
          <a:prstGeom prst="rect">
            <a:avLst/>
          </a:prstGeom>
          <a:noFill/>
        </p:spPr>
        <p:txBody>
          <a:bodyPr wrap="none" rtlCol="0">
            <a:spAutoFit/>
          </a:bodyPr>
          <a:p>
            <a:pPr algn="l"/>
            <a:r>
              <a:rPr lang="zh-CN" altLang="en-US" sz="2400" b="1" dirty="0" smtClean="0">
                <a:solidFill>
                  <a:schemeClr val="accent1"/>
                </a:solidFill>
                <a:latin typeface="微软雅黑" panose="020B0503020204020204" pitchFamily="34" charset="-122"/>
                <a:ea typeface="微软雅黑" panose="020B0503020204020204" pitchFamily="34" charset="-122"/>
              </a:rPr>
              <a:t>使用必须符合《著作权法》规定</a:t>
            </a:r>
            <a:endParaRPr lang="zh-CN" altLang="en-US" sz="2400" b="1" dirty="0" smtClean="0">
              <a:solidFill>
                <a:schemeClr val="accent1"/>
              </a:solidFill>
              <a:latin typeface="微软雅黑" panose="020B0503020204020204" pitchFamily="34" charset="-122"/>
              <a:ea typeface="微软雅黑" panose="020B0503020204020204" pitchFamily="34" charset="-122"/>
            </a:endParaRPr>
          </a:p>
          <a:p>
            <a:pPr algn="l"/>
            <a:r>
              <a:rPr lang="zh-CN" altLang="en-US" sz="2400" b="1" dirty="0" smtClean="0">
                <a:solidFill>
                  <a:schemeClr val="accent1"/>
                </a:solidFill>
                <a:latin typeface="微软雅黑" panose="020B0503020204020204" pitchFamily="34" charset="-122"/>
                <a:ea typeface="微软雅黑" panose="020B0503020204020204" pitchFamily="34" charset="-122"/>
              </a:rPr>
              <a:t>的具体情形</a:t>
            </a:r>
            <a:endParaRPr lang="zh-CN" altLang="en-US" sz="2400" b="1" dirty="0" smtClean="0">
              <a:solidFill>
                <a:schemeClr val="accent1"/>
              </a:solidFill>
              <a:latin typeface="微软雅黑" panose="020B0503020204020204" pitchFamily="34" charset="-122"/>
              <a:ea typeface="微软雅黑" panose="020B0503020204020204" pitchFamily="34" charset="-122"/>
            </a:endParaRPr>
          </a:p>
        </p:txBody>
      </p:sp>
      <p:sp>
        <p:nvSpPr>
          <p:cNvPr id="23" name="TextBox 21"/>
          <p:cNvSpPr txBox="1"/>
          <p:nvPr>
            <p:custDataLst>
              <p:tags r:id="rId19"/>
            </p:custDataLst>
          </p:nvPr>
        </p:nvSpPr>
        <p:spPr>
          <a:xfrm>
            <a:off x="6131518" y="4041313"/>
            <a:ext cx="5364480" cy="829945"/>
          </a:xfrm>
          <a:prstGeom prst="rect">
            <a:avLst/>
          </a:prstGeom>
          <a:noFill/>
        </p:spPr>
        <p:txBody>
          <a:bodyPr wrap="none" rtlCol="0">
            <a:spAutoFit/>
          </a:bodyPr>
          <a:p>
            <a:pPr algn="l"/>
            <a:r>
              <a:rPr lang="zh-CN" altLang="en-US" sz="2400" b="1" dirty="0" smtClean="0">
                <a:solidFill>
                  <a:schemeClr val="accent1"/>
                </a:solidFill>
                <a:latin typeface="微软雅黑" panose="020B0503020204020204" pitchFamily="34" charset="-122"/>
                <a:ea typeface="微软雅黑" panose="020B0503020204020204" pitchFamily="34" charset="-122"/>
              </a:rPr>
              <a:t>使用的过程中不得侵犯著作权人的精神</a:t>
            </a:r>
            <a:endParaRPr lang="zh-CN" altLang="en-US" sz="2400" b="1" dirty="0" smtClean="0">
              <a:solidFill>
                <a:schemeClr val="accent1"/>
              </a:solidFill>
              <a:latin typeface="微软雅黑" panose="020B0503020204020204" pitchFamily="34" charset="-122"/>
              <a:ea typeface="微软雅黑" panose="020B0503020204020204" pitchFamily="34" charset="-122"/>
            </a:endParaRPr>
          </a:p>
          <a:p>
            <a:pPr algn="l"/>
            <a:r>
              <a:rPr lang="zh-CN" altLang="en-US" sz="2400" b="1" dirty="0" smtClean="0">
                <a:solidFill>
                  <a:schemeClr val="accent1"/>
                </a:solidFill>
                <a:latin typeface="微软雅黑" panose="020B0503020204020204" pitchFamily="34" charset="-122"/>
                <a:ea typeface="微软雅黑" panose="020B0503020204020204" pitchFamily="34" charset="-122"/>
              </a:rPr>
              <a:t>权利，不得影响作品的正常使用。</a:t>
            </a:r>
            <a:endParaRPr lang="zh-CN" altLang="en-US" sz="2400" b="1" dirty="0" smtClean="0">
              <a:solidFill>
                <a:schemeClr val="accent1"/>
              </a:solidFill>
              <a:latin typeface="微软雅黑" panose="020B0503020204020204" pitchFamily="34" charset="-122"/>
              <a:ea typeface="微软雅黑" panose="020B0503020204020204" pitchFamily="34" charset="-122"/>
            </a:endParaRPr>
          </a:p>
        </p:txBody>
      </p:sp>
      <p:sp>
        <p:nvSpPr>
          <p:cNvPr id="22" name="文本框 21"/>
          <p:cNvSpPr txBox="1"/>
          <p:nvPr/>
        </p:nvSpPr>
        <p:spPr>
          <a:xfrm>
            <a:off x="5771515" y="5454015"/>
            <a:ext cx="6096000" cy="1014730"/>
          </a:xfrm>
          <a:prstGeom prst="rect">
            <a:avLst/>
          </a:prstGeom>
          <a:noFill/>
        </p:spPr>
        <p:txBody>
          <a:bodyPr wrap="square" rtlCol="0" anchor="t">
            <a:spAutoFit/>
          </a:bodyPr>
          <a:p>
            <a:r>
              <a:rPr lang="zh-CN" altLang="en-US" sz="2000"/>
              <a:t>根据《著作权法》的规定，符合一定条件的</a:t>
            </a:r>
            <a:r>
              <a:rPr lang="zh-CN" altLang="en-US" sz="2000" b="1">
                <a:solidFill>
                  <a:srgbClr val="FF0000"/>
                </a:solidFill>
              </a:rPr>
              <a:t>编写出版教科书、报刊转载和摘编、录音制作以及播放广播电视节目</a:t>
            </a:r>
            <a:r>
              <a:rPr lang="zh-CN" altLang="en-US" sz="2000"/>
              <a:t>等情形可能涉及法定许可。</a:t>
            </a:r>
            <a:endParaRPr lang="zh-CN" altLang="en-US" sz="2000"/>
          </a:p>
        </p:txBody>
      </p:sp>
    </p:spTree>
  </p:cSld>
  <p:clrMapOvr>
    <a:masterClrMapping/>
  </p:clrMapOvr>
  <p:transition spd="slow">
    <p:push dir="u"/>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6" name="矩形 6"/>
          <p:cNvSpPr/>
          <p:nvPr/>
        </p:nvSpPr>
        <p:spPr>
          <a:xfrm>
            <a:off x="0" y="404813"/>
            <a:ext cx="12190413" cy="576262"/>
          </a:xfrm>
          <a:prstGeom prst="rect">
            <a:avLst/>
          </a:prstGeom>
          <a:solidFill>
            <a:srgbClr val="36B2E6">
              <a:alpha val="69019"/>
            </a:srgbClr>
          </a:solidFill>
          <a:ln w="25400">
            <a:noFill/>
          </a:ln>
        </p:spPr>
        <p:txBody>
          <a:bodyPr anchor="ctr" anchorCtr="0"/>
          <a:p>
            <a:endParaRPr lang="zh-CN" altLang="zh-CN" dirty="0">
              <a:solidFill>
                <a:srgbClr val="FFFFFF"/>
              </a:solidFill>
              <a:latin typeface="Calibri" panose="020F0502020204030204" pitchFamily="34" charset="0"/>
              <a:ea typeface="Calibri" panose="020F0502020204030204" pitchFamily="34" charset="0"/>
              <a:sym typeface="Calibri" panose="020F0502020204030204" pitchFamily="34" charset="0"/>
            </a:endParaRPr>
          </a:p>
        </p:txBody>
      </p:sp>
      <p:sp>
        <p:nvSpPr>
          <p:cNvPr id="6147" name="矩形 7"/>
          <p:cNvSpPr/>
          <p:nvPr/>
        </p:nvSpPr>
        <p:spPr>
          <a:xfrm>
            <a:off x="622300" y="0"/>
            <a:ext cx="2089150" cy="6858000"/>
          </a:xfrm>
          <a:prstGeom prst="rect">
            <a:avLst/>
          </a:prstGeom>
          <a:solidFill>
            <a:srgbClr val="36B2E6">
              <a:alpha val="69019"/>
            </a:srgbClr>
          </a:solidFill>
          <a:ln w="25400">
            <a:noFill/>
          </a:ln>
        </p:spPr>
        <p:txBody>
          <a:bodyPr anchor="ctr" anchorCtr="0"/>
          <a:p>
            <a:endParaRPr lang="zh-CN" altLang="zh-CN" dirty="0">
              <a:solidFill>
                <a:srgbClr val="FFFFFF"/>
              </a:solidFill>
              <a:latin typeface="Calibri" panose="020F0502020204030204" pitchFamily="34" charset="0"/>
              <a:ea typeface="Calibri" panose="020F0502020204030204" pitchFamily="34" charset="0"/>
              <a:sym typeface="Calibri" panose="020F0502020204030204" pitchFamily="34" charset="0"/>
            </a:endParaRPr>
          </a:p>
        </p:txBody>
      </p:sp>
      <p:sp>
        <p:nvSpPr>
          <p:cNvPr id="6148" name="TextBox 8"/>
          <p:cNvSpPr/>
          <p:nvPr/>
        </p:nvSpPr>
        <p:spPr>
          <a:xfrm>
            <a:off x="261938" y="476250"/>
            <a:ext cx="896937" cy="369888"/>
          </a:xfrm>
          <a:prstGeom prst="rect">
            <a:avLst/>
          </a:prstGeom>
          <a:noFill/>
          <a:ln w="9525">
            <a:noFill/>
          </a:ln>
        </p:spPr>
        <p:txBody>
          <a:bodyPr>
            <a:spAutoFit/>
          </a:bodyPr>
          <a:p>
            <a:r>
              <a:rPr lang="zh-CN" altLang="zh-CN" dirty="0">
                <a:solidFill>
                  <a:schemeClr val="bg1"/>
                </a:solidFill>
                <a:latin typeface="Broadway" panose="04040905080B02020502" pitchFamily="82" charset="0"/>
                <a:ea typeface="楷体" panose="02010609060101010101" pitchFamily="49" charset="-122"/>
                <a:sym typeface="经典繁仿黑" pitchFamily="1" charset="-122"/>
              </a:rPr>
              <a:t>LOGO</a:t>
            </a:r>
            <a:endParaRPr lang="zh-CN" altLang="zh-CN" dirty="0">
              <a:latin typeface="Arial" panose="020B0604020202020204" pitchFamily="34" charset="0"/>
            </a:endParaRPr>
          </a:p>
        </p:txBody>
      </p:sp>
      <p:sp>
        <p:nvSpPr>
          <p:cNvPr id="6149" name="直接连接符 9"/>
          <p:cNvSpPr/>
          <p:nvPr/>
        </p:nvSpPr>
        <p:spPr>
          <a:xfrm>
            <a:off x="1158875" y="530225"/>
            <a:ext cx="0" cy="261938"/>
          </a:xfrm>
          <a:prstGeom prst="line">
            <a:avLst/>
          </a:prstGeom>
          <a:ln w="9525" cap="flat" cmpd="sng">
            <a:solidFill>
              <a:srgbClr val="EAF1DD"/>
            </a:solidFill>
            <a:prstDash val="solid"/>
            <a:headEnd type="none" w="med" len="med"/>
            <a:tailEnd type="none" w="med" len="med"/>
          </a:ln>
        </p:spPr>
      </p:sp>
      <p:sp>
        <p:nvSpPr>
          <p:cNvPr id="6150" name="TextBox 10"/>
          <p:cNvSpPr/>
          <p:nvPr/>
        </p:nvSpPr>
        <p:spPr>
          <a:xfrm>
            <a:off x="1281113" y="508000"/>
            <a:ext cx="2984500" cy="338138"/>
          </a:xfrm>
          <a:prstGeom prst="rect">
            <a:avLst/>
          </a:prstGeom>
          <a:noFill/>
          <a:ln w="9525">
            <a:noFill/>
          </a:ln>
        </p:spPr>
        <p:txBody>
          <a:bodyPr>
            <a:spAutoFit/>
          </a:bodyPr>
          <a:p>
            <a:r>
              <a:rPr lang="zh-CN" altLang="en-US" sz="1600" dirty="0">
                <a:solidFill>
                  <a:schemeClr val="bg1"/>
                </a:solidFill>
                <a:latin typeface="微软雅黑" panose="020B0503020204020204" pitchFamily="34" charset="-122"/>
                <a:ea typeface="微软雅黑" panose="020B0503020204020204" pitchFamily="34" charset="-122"/>
                <a:sym typeface="宋体" panose="02010600030101010101" pitchFamily="2" charset="-122"/>
              </a:rPr>
              <a:t>正文</a:t>
            </a:r>
            <a:r>
              <a:rPr lang="zh-CN" altLang="en-US" sz="16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 </a:t>
            </a:r>
            <a:r>
              <a:rPr lang="zh-CN" altLang="zh-CN" sz="16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 </a:t>
            </a:r>
            <a:r>
              <a:rPr lang="zh-CN" altLang="en-US" sz="1600" dirty="0">
                <a:solidFill>
                  <a:schemeClr val="bg1"/>
                </a:solidFill>
                <a:latin typeface="微软雅黑" panose="020B0503020204020204" pitchFamily="34" charset="-122"/>
                <a:ea typeface="微软雅黑" panose="020B0503020204020204" pitchFamily="34" charset="-122"/>
                <a:sym typeface="宋体" panose="02010600030101010101" pitchFamily="2" charset="-122"/>
              </a:rPr>
              <a:t>第一章</a:t>
            </a:r>
            <a:endParaRPr lang="zh-CN" altLang="en-US" dirty="0">
              <a:latin typeface="Arial" panose="020B0604020202020204" pitchFamily="34" charset="0"/>
            </a:endParaRPr>
          </a:p>
        </p:txBody>
      </p:sp>
      <p:sp>
        <p:nvSpPr>
          <p:cNvPr id="6151" name="矩形 11"/>
          <p:cNvSpPr/>
          <p:nvPr/>
        </p:nvSpPr>
        <p:spPr>
          <a:xfrm>
            <a:off x="10847388" y="530225"/>
            <a:ext cx="1093787" cy="369888"/>
          </a:xfrm>
          <a:prstGeom prst="rect">
            <a:avLst/>
          </a:prstGeom>
          <a:noFill/>
          <a:ln w="9525">
            <a:noFill/>
          </a:ln>
        </p:spPr>
        <p:txBody>
          <a:bodyPr/>
          <a:p>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第</a:t>
            </a:r>
            <a:r>
              <a:rPr 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1</a:t>
            </a:r>
            <a:r>
              <a:rPr lang="en-US" altLang="zh-CN" sz="1600" dirty="0">
                <a:solidFill>
                  <a:schemeClr val="bg1"/>
                </a:solidFill>
                <a:latin typeface="Calibri" panose="020F0502020204030204" pitchFamily="34" charset="0"/>
                <a:sym typeface="宋体" panose="02010600030101010101" pitchFamily="2" charset="-122"/>
              </a:rPr>
              <a:t> </a:t>
            </a:r>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页</a:t>
            </a:r>
            <a:endParaRPr lang="zh-CN" altLang="en-US" dirty="0">
              <a:latin typeface="Arial" panose="020B0604020202020204" pitchFamily="34" charset="0"/>
            </a:endParaRPr>
          </a:p>
        </p:txBody>
      </p:sp>
      <p:sp>
        <p:nvSpPr>
          <p:cNvPr id="6153" name="TextBox 14"/>
          <p:cNvSpPr/>
          <p:nvPr/>
        </p:nvSpPr>
        <p:spPr>
          <a:xfrm>
            <a:off x="1684338" y="1082675"/>
            <a:ext cx="954087" cy="922338"/>
          </a:xfrm>
          <a:prstGeom prst="rect">
            <a:avLst/>
          </a:prstGeom>
          <a:noFill/>
          <a:ln w="9525">
            <a:noFill/>
          </a:ln>
        </p:spPr>
        <p:txBody>
          <a:bodyPr wrap="none">
            <a:spAutoFit/>
          </a:bodyPr>
          <a:p>
            <a:r>
              <a:rPr lang="zh-CN" altLang="zh-CN" dirty="0">
                <a:solidFill>
                  <a:schemeClr val="bg1"/>
                </a:solidFill>
                <a:latin typeface="Calibri" panose="020F0502020204030204" pitchFamily="34" charset="0"/>
                <a:cs typeface="Calibri" panose="020F0502020204030204" pitchFamily="34" charset="0"/>
                <a:sym typeface="Calibri" panose="020F0502020204030204" pitchFamily="34" charset="0"/>
              </a:rPr>
              <a:t>01</a:t>
            </a:r>
            <a:endParaRPr lang="zh-CN" altLang="zh-CN" dirty="0">
              <a:latin typeface="Arial" panose="020B0604020202020204" pitchFamily="34" charset="0"/>
            </a:endParaRPr>
          </a:p>
        </p:txBody>
      </p:sp>
      <p:sp>
        <p:nvSpPr>
          <p:cNvPr id="6154" name="直接连接符 16"/>
          <p:cNvSpPr/>
          <p:nvPr/>
        </p:nvSpPr>
        <p:spPr>
          <a:xfrm>
            <a:off x="1630363" y="2152650"/>
            <a:ext cx="1587" cy="4371975"/>
          </a:xfrm>
          <a:prstGeom prst="line">
            <a:avLst/>
          </a:prstGeom>
          <a:ln w="9525" cap="flat" cmpd="sng">
            <a:solidFill>
              <a:srgbClr val="F2F2F2"/>
            </a:solidFill>
            <a:prstDash val="solid"/>
            <a:headEnd type="none" w="med" len="med"/>
            <a:tailEnd type="none" w="med" len="med"/>
          </a:ln>
        </p:spPr>
      </p:sp>
      <p:sp>
        <p:nvSpPr>
          <p:cNvPr id="6155" name="矩形 17"/>
          <p:cNvSpPr/>
          <p:nvPr/>
        </p:nvSpPr>
        <p:spPr>
          <a:xfrm>
            <a:off x="1630363" y="6165850"/>
            <a:ext cx="792162" cy="358775"/>
          </a:xfrm>
          <a:prstGeom prst="rect">
            <a:avLst/>
          </a:prstGeom>
          <a:solidFill>
            <a:srgbClr val="FFFFFF">
              <a:alpha val="65097"/>
            </a:srgbClr>
          </a:solidFill>
          <a:ln w="25400">
            <a:noFill/>
          </a:ln>
        </p:spPr>
        <p:txBody>
          <a:bodyPr anchor="ctr" anchorCtr="0"/>
          <a:p>
            <a:r>
              <a:rPr lang="zh-CN" altLang="en-US" sz="1400" dirty="0">
                <a:solidFill>
                  <a:srgbClr val="36B2E6"/>
                </a:solidFill>
                <a:latin typeface="微软雅黑" panose="020B0503020204020204" pitchFamily="34" charset="-122"/>
                <a:ea typeface="微软雅黑" panose="020B0503020204020204" pitchFamily="34" charset="-122"/>
                <a:sym typeface="微软雅黑" panose="020B0503020204020204" pitchFamily="34" charset="-122"/>
              </a:rPr>
              <a:t>第一节</a:t>
            </a:r>
            <a:endParaRPr lang="zh-CN" altLang="en-US" dirty="0">
              <a:latin typeface="Arial" panose="020B0604020202020204" pitchFamily="34" charset="0"/>
            </a:endParaRPr>
          </a:p>
        </p:txBody>
      </p:sp>
      <p:sp>
        <p:nvSpPr>
          <p:cNvPr id="9" name="文本框 8"/>
          <p:cNvSpPr txBox="1"/>
          <p:nvPr/>
        </p:nvSpPr>
        <p:spPr>
          <a:xfrm>
            <a:off x="-1645285" y="2816860"/>
            <a:ext cx="4063365" cy="368300"/>
          </a:xfrm>
          <a:prstGeom prst="rect">
            <a:avLst/>
          </a:prstGeom>
          <a:noFill/>
        </p:spPr>
        <p:txBody>
          <a:bodyPr wrap="square" rtlCol="0">
            <a:spAutoFit/>
          </a:bodyPr>
          <a:p>
            <a:endParaRPr lang="zh-CN" altLang="en-US"/>
          </a:p>
        </p:txBody>
      </p:sp>
      <p:sp>
        <p:nvSpPr>
          <p:cNvPr id="2" name="TextBox 10"/>
          <p:cNvSpPr/>
          <p:nvPr>
            <p:custDataLst>
              <p:tags r:id="rId1"/>
            </p:custDataLst>
          </p:nvPr>
        </p:nvSpPr>
        <p:spPr>
          <a:xfrm>
            <a:off x="874713" y="2777651"/>
            <a:ext cx="649287" cy="2245360"/>
          </a:xfrm>
          <a:prstGeom prst="rect">
            <a:avLst/>
          </a:prstGeom>
          <a:noFill/>
          <a:ln w="9525">
            <a:noFill/>
          </a:ln>
        </p:spPr>
        <p:txBody>
          <a:bodyPr lIns="144000" rIns="72000" anchor="ctr" anchorCtr="0">
            <a:spAutoFit/>
          </a:bodyPr>
          <a:p>
            <a:r>
              <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著作权资产</a:t>
            </a:r>
            <a:endPar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TextBox 10"/>
          <p:cNvSpPr/>
          <p:nvPr>
            <p:custDataLst>
              <p:tags r:id="rId2"/>
            </p:custDataLst>
          </p:nvPr>
        </p:nvSpPr>
        <p:spPr>
          <a:xfrm>
            <a:off x="1810703" y="2107091"/>
            <a:ext cx="649287" cy="3538220"/>
          </a:xfrm>
          <a:prstGeom prst="rect">
            <a:avLst/>
          </a:prstGeom>
          <a:noFill/>
          <a:ln w="9525">
            <a:noFill/>
          </a:ln>
        </p:spPr>
        <p:txBody>
          <a:bodyPr lIns="144000" rIns="72000" anchor="ctr" anchorCtr="0">
            <a:spAutoFit/>
          </a:bodyPr>
          <a:p>
            <a:r>
              <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著作权资产的概念</a:t>
            </a:r>
            <a:endPar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4" name="文本框 73"/>
          <p:cNvSpPr txBox="1"/>
          <p:nvPr>
            <p:custDataLst>
              <p:tags r:id="rId3"/>
            </p:custDataLst>
          </p:nvPr>
        </p:nvSpPr>
        <p:spPr>
          <a:xfrm>
            <a:off x="3742548" y="2774960"/>
            <a:ext cx="926129" cy="768350"/>
          </a:xfrm>
          <a:prstGeom prst="rect">
            <a:avLst/>
          </a:prstGeom>
          <a:noFill/>
        </p:spPr>
        <p:txBody>
          <a:bodyPr wrap="square" rtlCol="0">
            <a:spAutoFit/>
          </a:bodyPr>
          <a:p>
            <a:pPr algn="ctr"/>
            <a:r>
              <a:rPr lang="en-US" altLang="zh-CN" sz="4400" dirty="0" smtClean="0">
                <a:solidFill>
                  <a:schemeClr val="bg1"/>
                </a:solidFill>
                <a:ea typeface="MS Gothic" panose="020B0609070205080204" pitchFamily="49" charset="-128"/>
              </a:rPr>
              <a:t>01</a:t>
            </a:r>
            <a:endParaRPr lang="zh-CN" altLang="en-US" sz="4400" dirty="0">
              <a:solidFill>
                <a:schemeClr val="bg1"/>
              </a:solidFill>
              <a:ea typeface="MS Gothic" panose="020B0609070205080204" pitchFamily="49" charset="-128"/>
            </a:endParaRPr>
          </a:p>
        </p:txBody>
      </p:sp>
      <p:sp>
        <p:nvSpPr>
          <p:cNvPr id="75" name="文本框 74"/>
          <p:cNvSpPr txBox="1"/>
          <p:nvPr>
            <p:custDataLst>
              <p:tags r:id="rId4"/>
            </p:custDataLst>
          </p:nvPr>
        </p:nvSpPr>
        <p:spPr>
          <a:xfrm>
            <a:off x="4258437" y="2792913"/>
            <a:ext cx="1708183" cy="732155"/>
          </a:xfrm>
          <a:prstGeom prst="rect">
            <a:avLst/>
          </a:prstGeom>
          <a:noFill/>
        </p:spPr>
        <p:txBody>
          <a:bodyPr wrap="square" rtlCol="0">
            <a:spAutoFit/>
          </a:bodyPr>
          <a:p>
            <a:pPr algn="ctr">
              <a:lnSpc>
                <a:spcPts val="2500"/>
              </a:lnSpc>
            </a:pPr>
            <a:r>
              <a:rPr lang="zh-CN" altLang="en-US" dirty="0" smtClean="0">
                <a:solidFill>
                  <a:schemeClr val="bg1"/>
                </a:solidFill>
              </a:rPr>
              <a:t>内容说明</a:t>
            </a:r>
            <a:endParaRPr lang="en-US" altLang="zh-CN" dirty="0" smtClean="0">
              <a:solidFill>
                <a:schemeClr val="bg1"/>
              </a:solidFill>
            </a:endParaRPr>
          </a:p>
          <a:p>
            <a:pPr algn="ctr">
              <a:lnSpc>
                <a:spcPts val="2500"/>
              </a:lnSpc>
            </a:pPr>
            <a:r>
              <a:rPr lang="zh-CN" altLang="en-US" dirty="0">
                <a:solidFill>
                  <a:schemeClr val="bg1"/>
                </a:solidFill>
              </a:rPr>
              <a:t>内容</a:t>
            </a:r>
            <a:r>
              <a:rPr lang="zh-CN" altLang="en-US" dirty="0" smtClean="0">
                <a:solidFill>
                  <a:schemeClr val="bg1"/>
                </a:solidFill>
              </a:rPr>
              <a:t>说明</a:t>
            </a:r>
            <a:endParaRPr lang="zh-CN" altLang="en-US" dirty="0">
              <a:solidFill>
                <a:schemeClr val="bg1"/>
              </a:solidFill>
            </a:endParaRPr>
          </a:p>
        </p:txBody>
      </p:sp>
      <p:sp>
        <p:nvSpPr>
          <p:cNvPr id="78" name="文本框 77"/>
          <p:cNvSpPr txBox="1"/>
          <p:nvPr>
            <p:custDataLst>
              <p:tags r:id="rId5"/>
            </p:custDataLst>
          </p:nvPr>
        </p:nvSpPr>
        <p:spPr>
          <a:xfrm>
            <a:off x="8381834" y="3583357"/>
            <a:ext cx="926129" cy="768350"/>
          </a:xfrm>
          <a:prstGeom prst="rect">
            <a:avLst/>
          </a:prstGeom>
          <a:noFill/>
        </p:spPr>
        <p:txBody>
          <a:bodyPr wrap="square" rtlCol="0">
            <a:spAutoFit/>
          </a:bodyPr>
          <a:p>
            <a:pPr algn="ctr"/>
            <a:r>
              <a:rPr lang="en-US" altLang="zh-CN" sz="4400" dirty="0" smtClean="0">
                <a:solidFill>
                  <a:schemeClr val="bg1"/>
                </a:solidFill>
                <a:ea typeface="MS Gothic" panose="020B0609070205080204" pitchFamily="49" charset="-128"/>
              </a:rPr>
              <a:t>03</a:t>
            </a:r>
            <a:endParaRPr lang="zh-CN" altLang="en-US" sz="4400" dirty="0">
              <a:solidFill>
                <a:schemeClr val="bg1"/>
              </a:solidFill>
              <a:ea typeface="MS Gothic" panose="020B0609070205080204" pitchFamily="49" charset="-128"/>
            </a:endParaRPr>
          </a:p>
        </p:txBody>
      </p:sp>
      <p:sp>
        <p:nvSpPr>
          <p:cNvPr id="79" name="文本框 78"/>
          <p:cNvSpPr txBox="1"/>
          <p:nvPr>
            <p:custDataLst>
              <p:tags r:id="rId6"/>
            </p:custDataLst>
          </p:nvPr>
        </p:nvSpPr>
        <p:spPr>
          <a:xfrm>
            <a:off x="8897723" y="3601310"/>
            <a:ext cx="1708183" cy="732155"/>
          </a:xfrm>
          <a:prstGeom prst="rect">
            <a:avLst/>
          </a:prstGeom>
          <a:noFill/>
        </p:spPr>
        <p:txBody>
          <a:bodyPr wrap="square" rtlCol="0">
            <a:spAutoFit/>
          </a:bodyPr>
          <a:p>
            <a:pPr algn="ctr">
              <a:lnSpc>
                <a:spcPts val="2500"/>
              </a:lnSpc>
            </a:pPr>
            <a:r>
              <a:rPr lang="zh-CN" altLang="en-US" dirty="0" smtClean="0">
                <a:solidFill>
                  <a:schemeClr val="bg1"/>
                </a:solidFill>
              </a:rPr>
              <a:t>内容说明</a:t>
            </a:r>
            <a:endParaRPr lang="en-US" altLang="zh-CN" dirty="0" smtClean="0">
              <a:solidFill>
                <a:schemeClr val="bg1"/>
              </a:solidFill>
            </a:endParaRPr>
          </a:p>
          <a:p>
            <a:pPr algn="ctr">
              <a:lnSpc>
                <a:spcPts val="2500"/>
              </a:lnSpc>
            </a:pPr>
            <a:r>
              <a:rPr lang="zh-CN" altLang="en-US" dirty="0">
                <a:solidFill>
                  <a:schemeClr val="bg1"/>
                </a:solidFill>
              </a:rPr>
              <a:t>内容</a:t>
            </a:r>
            <a:r>
              <a:rPr lang="zh-CN" altLang="en-US" dirty="0" smtClean="0">
                <a:solidFill>
                  <a:schemeClr val="bg1"/>
                </a:solidFill>
              </a:rPr>
              <a:t>说明</a:t>
            </a:r>
            <a:endParaRPr lang="zh-CN" altLang="en-US" dirty="0">
              <a:solidFill>
                <a:schemeClr val="bg1"/>
              </a:solidFill>
            </a:endParaRPr>
          </a:p>
        </p:txBody>
      </p:sp>
      <p:sp>
        <p:nvSpPr>
          <p:cNvPr id="137" name="任意多边形 136"/>
          <p:cNvSpPr/>
          <p:nvPr>
            <p:custDataLst>
              <p:tags r:id="rId7"/>
            </p:custDataLst>
          </p:nvPr>
        </p:nvSpPr>
        <p:spPr>
          <a:xfrm flipH="1">
            <a:off x="4079240" y="4004945"/>
            <a:ext cx="6417945" cy="2549525"/>
          </a:xfrm>
          <a:custGeom>
            <a:avLst/>
            <a:gdLst>
              <a:gd name="connsiteX0" fmla="*/ 640136 w 6129048"/>
              <a:gd name="connsiteY0" fmla="*/ 0 h 1277774"/>
              <a:gd name="connsiteX1" fmla="*/ 6109087 w 6129048"/>
              <a:gd name="connsiteY1" fmla="*/ 0 h 1277774"/>
              <a:gd name="connsiteX2" fmla="*/ 6129048 w 6129048"/>
              <a:gd name="connsiteY2" fmla="*/ 2012 h 1277774"/>
              <a:gd name="connsiteX3" fmla="*/ 6129048 w 6129048"/>
              <a:gd name="connsiteY3" fmla="*/ 149955 h 1277774"/>
              <a:gd name="connsiteX4" fmla="*/ 6080383 w 6129048"/>
              <a:gd name="connsiteY4" fmla="*/ 145049 h 1277774"/>
              <a:gd name="connsiteX5" fmla="*/ 668839 w 6129048"/>
              <a:gd name="connsiteY5" fmla="*/ 145049 h 1277774"/>
              <a:gd name="connsiteX6" fmla="*/ 175639 w 6129048"/>
              <a:gd name="connsiteY6" fmla="*/ 638249 h 1277774"/>
              <a:gd name="connsiteX7" fmla="*/ 569442 w 6129048"/>
              <a:gd name="connsiteY7" fmla="*/ 1121429 h 1277774"/>
              <a:gd name="connsiteX8" fmla="*/ 615354 w 6129048"/>
              <a:gd name="connsiteY8" fmla="*/ 1126057 h 1277774"/>
              <a:gd name="connsiteX9" fmla="*/ 615354 w 6129048"/>
              <a:gd name="connsiteY9" fmla="*/ 1277774 h 1277774"/>
              <a:gd name="connsiteX10" fmla="*/ 511127 w 6129048"/>
              <a:gd name="connsiteY10" fmla="*/ 1267267 h 1277774"/>
              <a:gd name="connsiteX11" fmla="*/ 0 w 6129048"/>
              <a:gd name="connsiteY11" fmla="*/ 640136 h 1277774"/>
              <a:gd name="connsiteX12" fmla="*/ 640136 w 6129048"/>
              <a:gd name="connsiteY12" fmla="*/ 0 h 1277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129048" h="1277774">
                <a:moveTo>
                  <a:pt x="640136" y="0"/>
                </a:moveTo>
                <a:lnTo>
                  <a:pt x="6109087" y="0"/>
                </a:lnTo>
                <a:lnTo>
                  <a:pt x="6129048" y="2012"/>
                </a:lnTo>
                <a:lnTo>
                  <a:pt x="6129048" y="149955"/>
                </a:lnTo>
                <a:lnTo>
                  <a:pt x="6080383" y="145049"/>
                </a:lnTo>
                <a:lnTo>
                  <a:pt x="668839" y="145049"/>
                </a:lnTo>
                <a:cubicBezTo>
                  <a:pt x="396452" y="145049"/>
                  <a:pt x="175639" y="365862"/>
                  <a:pt x="175639" y="638249"/>
                </a:cubicBezTo>
                <a:cubicBezTo>
                  <a:pt x="175639" y="876588"/>
                  <a:pt x="344699" y="1075440"/>
                  <a:pt x="569442" y="1121429"/>
                </a:cubicBezTo>
                <a:lnTo>
                  <a:pt x="615354" y="1126057"/>
                </a:lnTo>
                <a:lnTo>
                  <a:pt x="615354" y="1277774"/>
                </a:lnTo>
                <a:lnTo>
                  <a:pt x="511127" y="1267267"/>
                </a:lnTo>
                <a:cubicBezTo>
                  <a:pt x="219428" y="1207576"/>
                  <a:pt x="0" y="949481"/>
                  <a:pt x="0" y="640136"/>
                </a:cubicBezTo>
                <a:cubicBezTo>
                  <a:pt x="0" y="286599"/>
                  <a:pt x="286599" y="0"/>
                  <a:pt x="640136" y="0"/>
                </a:cubicBezTo>
                <a:close/>
              </a:path>
            </a:pathLst>
          </a:custGeom>
          <a:solidFill>
            <a:srgbClr val="E87071"/>
          </a:solidFill>
          <a:ln>
            <a:noFill/>
          </a:ln>
          <a:effectLst>
            <a:innerShdw blurRad="508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sp>
        <p:nvSpPr>
          <p:cNvPr id="138" name="任意多边形 137"/>
          <p:cNvSpPr/>
          <p:nvPr>
            <p:custDataLst>
              <p:tags r:id="rId8"/>
            </p:custDataLst>
          </p:nvPr>
        </p:nvSpPr>
        <p:spPr>
          <a:xfrm>
            <a:off x="3467100" y="1289685"/>
            <a:ext cx="6129020" cy="2951480"/>
          </a:xfrm>
          <a:custGeom>
            <a:avLst/>
            <a:gdLst>
              <a:gd name="connsiteX0" fmla="*/ 640136 w 6129048"/>
              <a:gd name="connsiteY0" fmla="*/ 0 h 1277774"/>
              <a:gd name="connsiteX1" fmla="*/ 6109087 w 6129048"/>
              <a:gd name="connsiteY1" fmla="*/ 0 h 1277774"/>
              <a:gd name="connsiteX2" fmla="*/ 6129048 w 6129048"/>
              <a:gd name="connsiteY2" fmla="*/ 2012 h 1277774"/>
              <a:gd name="connsiteX3" fmla="*/ 6129048 w 6129048"/>
              <a:gd name="connsiteY3" fmla="*/ 149955 h 1277774"/>
              <a:gd name="connsiteX4" fmla="*/ 6080383 w 6129048"/>
              <a:gd name="connsiteY4" fmla="*/ 145049 h 1277774"/>
              <a:gd name="connsiteX5" fmla="*/ 668839 w 6129048"/>
              <a:gd name="connsiteY5" fmla="*/ 145049 h 1277774"/>
              <a:gd name="connsiteX6" fmla="*/ 175639 w 6129048"/>
              <a:gd name="connsiteY6" fmla="*/ 638249 h 1277774"/>
              <a:gd name="connsiteX7" fmla="*/ 569442 w 6129048"/>
              <a:gd name="connsiteY7" fmla="*/ 1121429 h 1277774"/>
              <a:gd name="connsiteX8" fmla="*/ 615354 w 6129048"/>
              <a:gd name="connsiteY8" fmla="*/ 1126057 h 1277774"/>
              <a:gd name="connsiteX9" fmla="*/ 615354 w 6129048"/>
              <a:gd name="connsiteY9" fmla="*/ 1277774 h 1277774"/>
              <a:gd name="connsiteX10" fmla="*/ 511127 w 6129048"/>
              <a:gd name="connsiteY10" fmla="*/ 1267267 h 1277774"/>
              <a:gd name="connsiteX11" fmla="*/ 0 w 6129048"/>
              <a:gd name="connsiteY11" fmla="*/ 640136 h 1277774"/>
              <a:gd name="connsiteX12" fmla="*/ 640136 w 6129048"/>
              <a:gd name="connsiteY12" fmla="*/ 0 h 1277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129048" h="1277774">
                <a:moveTo>
                  <a:pt x="640136" y="0"/>
                </a:moveTo>
                <a:lnTo>
                  <a:pt x="6109087" y="0"/>
                </a:lnTo>
                <a:lnTo>
                  <a:pt x="6129048" y="2012"/>
                </a:lnTo>
                <a:lnTo>
                  <a:pt x="6129048" y="149955"/>
                </a:lnTo>
                <a:lnTo>
                  <a:pt x="6080383" y="145049"/>
                </a:lnTo>
                <a:lnTo>
                  <a:pt x="668839" y="145049"/>
                </a:lnTo>
                <a:cubicBezTo>
                  <a:pt x="396452" y="145049"/>
                  <a:pt x="175639" y="365862"/>
                  <a:pt x="175639" y="638249"/>
                </a:cubicBezTo>
                <a:cubicBezTo>
                  <a:pt x="175639" y="876588"/>
                  <a:pt x="344699" y="1075440"/>
                  <a:pt x="569442" y="1121429"/>
                </a:cubicBezTo>
                <a:lnTo>
                  <a:pt x="615354" y="1126057"/>
                </a:lnTo>
                <a:lnTo>
                  <a:pt x="615354" y="1277774"/>
                </a:lnTo>
                <a:lnTo>
                  <a:pt x="511127" y="1267267"/>
                </a:lnTo>
                <a:cubicBezTo>
                  <a:pt x="219428" y="1207576"/>
                  <a:pt x="0" y="949481"/>
                  <a:pt x="0" y="640136"/>
                </a:cubicBezTo>
                <a:cubicBezTo>
                  <a:pt x="0" y="286599"/>
                  <a:pt x="286599" y="0"/>
                  <a:pt x="640136" y="0"/>
                </a:cubicBezTo>
                <a:close/>
              </a:path>
            </a:pathLst>
          </a:custGeom>
          <a:solidFill>
            <a:srgbClr val="FFB850"/>
          </a:solidFill>
          <a:ln>
            <a:noFill/>
          </a:ln>
          <a:effectLst>
            <a:innerShdw blurRad="508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grpSp>
        <p:nvGrpSpPr>
          <p:cNvPr id="139" name="组合 138"/>
          <p:cNvGrpSpPr/>
          <p:nvPr/>
        </p:nvGrpSpPr>
        <p:grpSpPr>
          <a:xfrm>
            <a:off x="3790838" y="1772747"/>
            <a:ext cx="8027670" cy="1794510"/>
            <a:chOff x="3658108" y="947505"/>
            <a:chExt cx="8027670" cy="1794510"/>
          </a:xfrm>
        </p:grpSpPr>
        <p:sp>
          <p:nvSpPr>
            <p:cNvPr id="141" name="文本框 140"/>
            <p:cNvSpPr txBox="1"/>
            <p:nvPr>
              <p:custDataLst>
                <p:tags r:id="rId9"/>
              </p:custDataLst>
            </p:nvPr>
          </p:nvSpPr>
          <p:spPr>
            <a:xfrm>
              <a:off x="4342003" y="1343110"/>
              <a:ext cx="7343775" cy="1398905"/>
            </a:xfrm>
            <a:prstGeom prst="rect">
              <a:avLst/>
            </a:prstGeom>
            <a:noFill/>
          </p:spPr>
          <p:txBody>
            <a:bodyPr wrap="square" rtlCol="0">
              <a:noAutofit/>
            </a:bodyPr>
            <a:p>
              <a:pPr algn="just"/>
              <a:r>
                <a:rPr sz="2400" dirty="0">
                  <a:solidFill>
                    <a:prstClr val="black">
                      <a:lumMod val="50000"/>
                      <a:lumOff val="50000"/>
                    </a:prstClr>
                  </a:solidFill>
                  <a:latin typeface="微软雅黑" panose="020B0503020204020204" pitchFamily="34" charset="-122"/>
                  <a:ea typeface="微软雅黑" panose="020B0503020204020204" pitchFamily="34" charset="-122"/>
                </a:rPr>
                <a:t>著作权资产是指权利人所拥有或者控制的，能够持续发挥作用并且预期能带来经济利益的著作权的财产权益和与著作权有关权利的财产权益</a:t>
              </a:r>
              <a:endParaRPr sz="2400" dirty="0">
                <a:solidFill>
                  <a:prstClr val="black">
                    <a:lumMod val="50000"/>
                    <a:lumOff val="50000"/>
                  </a:prstClr>
                </a:solidFill>
                <a:latin typeface="微软雅黑" panose="020B0503020204020204" pitchFamily="34" charset="-122"/>
                <a:ea typeface="微软雅黑" panose="020B0503020204020204" pitchFamily="34" charset="-122"/>
              </a:endParaRPr>
            </a:p>
          </p:txBody>
        </p:sp>
        <p:sp>
          <p:nvSpPr>
            <p:cNvPr id="142" name="文本框 141"/>
            <p:cNvSpPr txBox="1"/>
            <p:nvPr>
              <p:custDataLst>
                <p:tags r:id="rId10"/>
              </p:custDataLst>
            </p:nvPr>
          </p:nvSpPr>
          <p:spPr>
            <a:xfrm>
              <a:off x="3658108" y="947505"/>
              <a:ext cx="878897" cy="769441"/>
            </a:xfrm>
            <a:prstGeom prst="rect">
              <a:avLst/>
            </a:prstGeom>
            <a:noFill/>
          </p:spPr>
          <p:txBody>
            <a:bodyPr wrap="square" rtlCol="0">
              <a:spAutoFit/>
            </a:bodyPr>
            <a:p>
              <a:pPr algn="ctr"/>
              <a:r>
                <a:rPr lang="en-US" altLang="zh-CN" sz="4400" dirty="0">
                  <a:solidFill>
                    <a:srgbClr val="FFB850"/>
                  </a:solidFill>
                  <a:latin typeface="Impact" panose="020B0806030902050204" pitchFamily="34" charset="0"/>
                  <a:ea typeface="Kozuka Gothic Pro H" panose="020B0800000000000000" pitchFamily="34" charset="-128"/>
                </a:rPr>
                <a:t>01</a:t>
              </a:r>
              <a:endParaRPr lang="zh-CN" altLang="en-US" sz="4400" dirty="0">
                <a:solidFill>
                  <a:srgbClr val="FFB850"/>
                </a:solidFill>
                <a:latin typeface="Impact" panose="020B0806030902050204" pitchFamily="34" charset="0"/>
                <a:ea typeface="Kozuka Gothic Pro H" panose="020B0800000000000000" pitchFamily="34" charset="-128"/>
              </a:endParaRPr>
            </a:p>
          </p:txBody>
        </p:sp>
      </p:grpSp>
      <p:grpSp>
        <p:nvGrpSpPr>
          <p:cNvPr id="143" name="组合 142"/>
          <p:cNvGrpSpPr/>
          <p:nvPr/>
        </p:nvGrpSpPr>
        <p:grpSpPr>
          <a:xfrm>
            <a:off x="3827803" y="4509206"/>
            <a:ext cx="5596255" cy="2062480"/>
            <a:chOff x="3412466" y="1809662"/>
            <a:chExt cx="5596255" cy="2062480"/>
          </a:xfrm>
        </p:grpSpPr>
        <p:sp>
          <p:nvSpPr>
            <p:cNvPr id="145" name="文本框 144"/>
            <p:cNvSpPr txBox="1"/>
            <p:nvPr>
              <p:custDataLst>
                <p:tags r:id="rId11"/>
              </p:custDataLst>
            </p:nvPr>
          </p:nvSpPr>
          <p:spPr>
            <a:xfrm>
              <a:off x="3412466" y="2494192"/>
              <a:ext cx="5596255" cy="1377950"/>
            </a:xfrm>
            <a:prstGeom prst="rect">
              <a:avLst/>
            </a:prstGeom>
            <a:noFill/>
          </p:spPr>
          <p:txBody>
            <a:bodyPr wrap="square" rtlCol="0">
              <a:noAutofit/>
            </a:bodyPr>
            <a:p>
              <a:pPr algn="l"/>
              <a:r>
                <a:rPr sz="2000" dirty="0">
                  <a:solidFill>
                    <a:prstClr val="black">
                      <a:lumMod val="50000"/>
                      <a:lumOff val="50000"/>
                    </a:prstClr>
                  </a:solidFill>
                  <a:latin typeface="微软雅黑" panose="020B0503020204020204" pitchFamily="34" charset="-122"/>
                  <a:ea typeface="微软雅黑" panose="020B0503020204020204" pitchFamily="34" charset="-122"/>
                </a:rPr>
                <a:t>评估专业人员还需要区分著作权资产与著作权载体之间的区别</a:t>
              </a:r>
              <a:endParaRPr sz="2000" dirty="0">
                <a:solidFill>
                  <a:prstClr val="black">
                    <a:lumMod val="50000"/>
                    <a:lumOff val="50000"/>
                  </a:prstClr>
                </a:solidFill>
                <a:latin typeface="微软雅黑" panose="020B0503020204020204" pitchFamily="34" charset="-122"/>
                <a:ea typeface="微软雅黑" panose="020B0503020204020204" pitchFamily="34" charset="-122"/>
              </a:endParaRPr>
            </a:p>
          </p:txBody>
        </p:sp>
        <p:sp>
          <p:nvSpPr>
            <p:cNvPr id="146" name="文本框 145"/>
            <p:cNvSpPr txBox="1"/>
            <p:nvPr>
              <p:custDataLst>
                <p:tags r:id="rId12"/>
              </p:custDataLst>
            </p:nvPr>
          </p:nvSpPr>
          <p:spPr>
            <a:xfrm>
              <a:off x="8013460" y="1809662"/>
              <a:ext cx="878897" cy="769441"/>
            </a:xfrm>
            <a:prstGeom prst="rect">
              <a:avLst/>
            </a:prstGeom>
            <a:noFill/>
          </p:spPr>
          <p:txBody>
            <a:bodyPr wrap="square" rtlCol="0">
              <a:spAutoFit/>
            </a:bodyPr>
            <a:p>
              <a:pPr algn="ctr"/>
              <a:r>
                <a:rPr lang="en-US" altLang="zh-CN" sz="4400" dirty="0">
                  <a:solidFill>
                    <a:srgbClr val="E87071"/>
                  </a:solidFill>
                  <a:latin typeface="Impact" panose="020B0806030902050204" pitchFamily="34" charset="0"/>
                  <a:ea typeface="Kozuka Gothic Pro H" panose="020B0800000000000000" pitchFamily="34" charset="-128"/>
                </a:rPr>
                <a:t>02</a:t>
              </a:r>
              <a:endParaRPr lang="zh-CN" altLang="en-US" sz="4400" dirty="0">
                <a:solidFill>
                  <a:srgbClr val="E87071"/>
                </a:solidFill>
                <a:latin typeface="Impact" panose="020B0806030902050204" pitchFamily="34" charset="0"/>
                <a:ea typeface="Kozuka Gothic Pro H" panose="020B0800000000000000" pitchFamily="34" charset="-128"/>
              </a:endParaRPr>
            </a:p>
          </p:txBody>
        </p:sp>
      </p:grpSp>
    </p:spTree>
  </p:cSld>
  <p:clrMapOvr>
    <a:masterClrMapping/>
  </p:clrMapOvr>
  <p:transition spd="slow">
    <p:push dir="u"/>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6" name="矩形 6"/>
          <p:cNvSpPr/>
          <p:nvPr/>
        </p:nvSpPr>
        <p:spPr>
          <a:xfrm>
            <a:off x="0" y="404813"/>
            <a:ext cx="12190413" cy="576262"/>
          </a:xfrm>
          <a:prstGeom prst="rect">
            <a:avLst/>
          </a:prstGeom>
          <a:solidFill>
            <a:srgbClr val="36B2E6">
              <a:alpha val="69019"/>
            </a:srgbClr>
          </a:solidFill>
          <a:ln w="25400">
            <a:noFill/>
          </a:ln>
        </p:spPr>
        <p:txBody>
          <a:bodyPr anchor="ctr" anchorCtr="0"/>
          <a:p>
            <a:endParaRPr lang="zh-CN" altLang="zh-CN" dirty="0">
              <a:solidFill>
                <a:srgbClr val="FFFFFF"/>
              </a:solidFill>
              <a:latin typeface="Calibri" panose="020F0502020204030204" pitchFamily="34" charset="0"/>
              <a:ea typeface="Calibri" panose="020F0502020204030204" pitchFamily="34" charset="0"/>
              <a:sym typeface="Calibri" panose="020F0502020204030204" pitchFamily="34" charset="0"/>
            </a:endParaRPr>
          </a:p>
        </p:txBody>
      </p:sp>
      <p:sp>
        <p:nvSpPr>
          <p:cNvPr id="6147" name="矩形 7"/>
          <p:cNvSpPr/>
          <p:nvPr/>
        </p:nvSpPr>
        <p:spPr>
          <a:xfrm>
            <a:off x="622300" y="0"/>
            <a:ext cx="2089150" cy="6858000"/>
          </a:xfrm>
          <a:prstGeom prst="rect">
            <a:avLst/>
          </a:prstGeom>
          <a:solidFill>
            <a:srgbClr val="36B2E6">
              <a:alpha val="69019"/>
            </a:srgbClr>
          </a:solidFill>
          <a:ln w="25400">
            <a:noFill/>
          </a:ln>
        </p:spPr>
        <p:txBody>
          <a:bodyPr anchor="ctr" anchorCtr="0"/>
          <a:p>
            <a:endParaRPr lang="zh-CN" altLang="zh-CN" dirty="0">
              <a:solidFill>
                <a:srgbClr val="FFFFFF"/>
              </a:solidFill>
              <a:latin typeface="Calibri" panose="020F0502020204030204" pitchFamily="34" charset="0"/>
              <a:ea typeface="Calibri" panose="020F0502020204030204" pitchFamily="34" charset="0"/>
              <a:sym typeface="Calibri" panose="020F0502020204030204" pitchFamily="34" charset="0"/>
            </a:endParaRPr>
          </a:p>
        </p:txBody>
      </p:sp>
      <p:sp>
        <p:nvSpPr>
          <p:cNvPr id="6148" name="TextBox 8"/>
          <p:cNvSpPr/>
          <p:nvPr/>
        </p:nvSpPr>
        <p:spPr>
          <a:xfrm>
            <a:off x="261938" y="476250"/>
            <a:ext cx="896937" cy="369888"/>
          </a:xfrm>
          <a:prstGeom prst="rect">
            <a:avLst/>
          </a:prstGeom>
          <a:noFill/>
          <a:ln w="9525">
            <a:noFill/>
          </a:ln>
        </p:spPr>
        <p:txBody>
          <a:bodyPr>
            <a:spAutoFit/>
          </a:bodyPr>
          <a:p>
            <a:r>
              <a:rPr lang="zh-CN" altLang="zh-CN" dirty="0">
                <a:solidFill>
                  <a:schemeClr val="bg1"/>
                </a:solidFill>
                <a:latin typeface="Broadway" panose="04040905080B02020502" pitchFamily="82" charset="0"/>
                <a:ea typeface="楷体" panose="02010609060101010101" pitchFamily="49" charset="-122"/>
                <a:sym typeface="经典繁仿黑" pitchFamily="1" charset="-122"/>
              </a:rPr>
              <a:t>LOGO</a:t>
            </a:r>
            <a:endParaRPr lang="zh-CN" altLang="zh-CN" dirty="0">
              <a:latin typeface="Arial" panose="020B0604020202020204" pitchFamily="34" charset="0"/>
            </a:endParaRPr>
          </a:p>
        </p:txBody>
      </p:sp>
      <p:sp>
        <p:nvSpPr>
          <p:cNvPr id="6149" name="直接连接符 9"/>
          <p:cNvSpPr/>
          <p:nvPr/>
        </p:nvSpPr>
        <p:spPr>
          <a:xfrm>
            <a:off x="1158875" y="530225"/>
            <a:ext cx="0" cy="261938"/>
          </a:xfrm>
          <a:prstGeom prst="line">
            <a:avLst/>
          </a:prstGeom>
          <a:ln w="9525" cap="flat" cmpd="sng">
            <a:solidFill>
              <a:srgbClr val="EAF1DD"/>
            </a:solidFill>
            <a:prstDash val="solid"/>
            <a:headEnd type="none" w="med" len="med"/>
            <a:tailEnd type="none" w="med" len="med"/>
          </a:ln>
        </p:spPr>
      </p:sp>
      <p:sp>
        <p:nvSpPr>
          <p:cNvPr id="6150" name="TextBox 10"/>
          <p:cNvSpPr/>
          <p:nvPr/>
        </p:nvSpPr>
        <p:spPr>
          <a:xfrm>
            <a:off x="1281113" y="508000"/>
            <a:ext cx="2984500" cy="338138"/>
          </a:xfrm>
          <a:prstGeom prst="rect">
            <a:avLst/>
          </a:prstGeom>
          <a:noFill/>
          <a:ln w="9525">
            <a:noFill/>
          </a:ln>
        </p:spPr>
        <p:txBody>
          <a:bodyPr>
            <a:spAutoFit/>
          </a:bodyPr>
          <a:p>
            <a:r>
              <a:rPr lang="zh-CN" altLang="en-US" sz="1600" dirty="0">
                <a:solidFill>
                  <a:schemeClr val="bg1"/>
                </a:solidFill>
                <a:latin typeface="微软雅黑" panose="020B0503020204020204" pitchFamily="34" charset="-122"/>
                <a:ea typeface="微软雅黑" panose="020B0503020204020204" pitchFamily="34" charset="-122"/>
                <a:sym typeface="宋体" panose="02010600030101010101" pitchFamily="2" charset="-122"/>
              </a:rPr>
              <a:t>正文</a:t>
            </a:r>
            <a:r>
              <a:rPr lang="zh-CN" altLang="en-US" sz="16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 </a:t>
            </a:r>
            <a:r>
              <a:rPr lang="zh-CN" altLang="zh-CN" sz="16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 </a:t>
            </a:r>
            <a:r>
              <a:rPr lang="zh-CN" altLang="en-US" sz="1600" dirty="0">
                <a:solidFill>
                  <a:schemeClr val="bg1"/>
                </a:solidFill>
                <a:latin typeface="微软雅黑" panose="020B0503020204020204" pitchFamily="34" charset="-122"/>
                <a:ea typeface="微软雅黑" panose="020B0503020204020204" pitchFamily="34" charset="-122"/>
                <a:sym typeface="宋体" panose="02010600030101010101" pitchFamily="2" charset="-122"/>
              </a:rPr>
              <a:t>第一章</a:t>
            </a:r>
            <a:endParaRPr lang="zh-CN" altLang="en-US" dirty="0">
              <a:latin typeface="Arial" panose="020B0604020202020204" pitchFamily="34" charset="0"/>
            </a:endParaRPr>
          </a:p>
        </p:txBody>
      </p:sp>
      <p:sp>
        <p:nvSpPr>
          <p:cNvPr id="6151" name="矩形 11"/>
          <p:cNvSpPr/>
          <p:nvPr/>
        </p:nvSpPr>
        <p:spPr>
          <a:xfrm>
            <a:off x="10847388" y="530225"/>
            <a:ext cx="1093787" cy="369888"/>
          </a:xfrm>
          <a:prstGeom prst="rect">
            <a:avLst/>
          </a:prstGeom>
          <a:noFill/>
          <a:ln w="9525">
            <a:noFill/>
          </a:ln>
        </p:spPr>
        <p:txBody>
          <a:bodyPr/>
          <a:p>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第</a:t>
            </a:r>
            <a:r>
              <a:rPr 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1</a:t>
            </a:r>
            <a:r>
              <a:rPr lang="en-US" altLang="zh-CN" sz="1600" dirty="0">
                <a:solidFill>
                  <a:schemeClr val="bg1"/>
                </a:solidFill>
                <a:latin typeface="Calibri" panose="020F0502020204030204" pitchFamily="34" charset="0"/>
                <a:sym typeface="宋体" panose="02010600030101010101" pitchFamily="2" charset="-122"/>
              </a:rPr>
              <a:t> </a:t>
            </a:r>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页</a:t>
            </a:r>
            <a:endParaRPr lang="zh-CN" altLang="en-US" dirty="0">
              <a:latin typeface="Arial" panose="020B0604020202020204" pitchFamily="34" charset="0"/>
            </a:endParaRPr>
          </a:p>
        </p:txBody>
      </p:sp>
      <p:sp>
        <p:nvSpPr>
          <p:cNvPr id="6153" name="TextBox 14"/>
          <p:cNvSpPr/>
          <p:nvPr/>
        </p:nvSpPr>
        <p:spPr>
          <a:xfrm>
            <a:off x="1684338" y="1082675"/>
            <a:ext cx="954087" cy="922338"/>
          </a:xfrm>
          <a:prstGeom prst="rect">
            <a:avLst/>
          </a:prstGeom>
          <a:noFill/>
          <a:ln w="9525">
            <a:noFill/>
          </a:ln>
        </p:spPr>
        <p:txBody>
          <a:bodyPr wrap="none">
            <a:spAutoFit/>
          </a:bodyPr>
          <a:p>
            <a:r>
              <a:rPr lang="zh-CN" altLang="zh-CN" dirty="0">
                <a:solidFill>
                  <a:schemeClr val="bg1"/>
                </a:solidFill>
                <a:latin typeface="Calibri" panose="020F0502020204030204" pitchFamily="34" charset="0"/>
                <a:cs typeface="Calibri" panose="020F0502020204030204" pitchFamily="34" charset="0"/>
                <a:sym typeface="Calibri" panose="020F0502020204030204" pitchFamily="34" charset="0"/>
              </a:rPr>
              <a:t>01</a:t>
            </a:r>
            <a:endParaRPr lang="zh-CN" altLang="zh-CN" dirty="0">
              <a:latin typeface="Arial" panose="020B0604020202020204" pitchFamily="34" charset="0"/>
            </a:endParaRPr>
          </a:p>
        </p:txBody>
      </p:sp>
      <p:sp>
        <p:nvSpPr>
          <p:cNvPr id="6154" name="直接连接符 16"/>
          <p:cNvSpPr/>
          <p:nvPr/>
        </p:nvSpPr>
        <p:spPr>
          <a:xfrm>
            <a:off x="1630363" y="2152650"/>
            <a:ext cx="1587" cy="4371975"/>
          </a:xfrm>
          <a:prstGeom prst="line">
            <a:avLst/>
          </a:prstGeom>
          <a:ln w="9525" cap="flat" cmpd="sng">
            <a:solidFill>
              <a:srgbClr val="F2F2F2"/>
            </a:solidFill>
            <a:prstDash val="solid"/>
            <a:headEnd type="none" w="med" len="med"/>
            <a:tailEnd type="none" w="med" len="med"/>
          </a:ln>
        </p:spPr>
      </p:sp>
      <p:sp>
        <p:nvSpPr>
          <p:cNvPr id="6155" name="矩形 17"/>
          <p:cNvSpPr/>
          <p:nvPr/>
        </p:nvSpPr>
        <p:spPr>
          <a:xfrm>
            <a:off x="1630363" y="6165850"/>
            <a:ext cx="792162" cy="358775"/>
          </a:xfrm>
          <a:prstGeom prst="rect">
            <a:avLst/>
          </a:prstGeom>
          <a:solidFill>
            <a:srgbClr val="FFFFFF">
              <a:alpha val="65097"/>
            </a:srgbClr>
          </a:solidFill>
          <a:ln w="25400">
            <a:noFill/>
          </a:ln>
        </p:spPr>
        <p:txBody>
          <a:bodyPr anchor="ctr" anchorCtr="0"/>
          <a:p>
            <a:r>
              <a:rPr lang="zh-CN" altLang="en-US" sz="1400" dirty="0">
                <a:solidFill>
                  <a:srgbClr val="36B2E6"/>
                </a:solidFill>
                <a:latin typeface="微软雅黑" panose="020B0503020204020204" pitchFamily="34" charset="-122"/>
                <a:ea typeface="微软雅黑" panose="020B0503020204020204" pitchFamily="34" charset="-122"/>
                <a:sym typeface="微软雅黑" panose="020B0503020204020204" pitchFamily="34" charset="-122"/>
              </a:rPr>
              <a:t>第一节</a:t>
            </a:r>
            <a:endParaRPr lang="zh-CN" altLang="en-US" dirty="0">
              <a:latin typeface="Arial" panose="020B0604020202020204" pitchFamily="34" charset="0"/>
            </a:endParaRPr>
          </a:p>
        </p:txBody>
      </p:sp>
      <p:sp>
        <p:nvSpPr>
          <p:cNvPr id="9" name="文本框 8"/>
          <p:cNvSpPr txBox="1"/>
          <p:nvPr/>
        </p:nvSpPr>
        <p:spPr>
          <a:xfrm>
            <a:off x="-1645285" y="2816860"/>
            <a:ext cx="4063365" cy="368300"/>
          </a:xfrm>
          <a:prstGeom prst="rect">
            <a:avLst/>
          </a:prstGeom>
          <a:noFill/>
        </p:spPr>
        <p:txBody>
          <a:bodyPr wrap="square" rtlCol="0">
            <a:spAutoFit/>
          </a:bodyPr>
          <a:p>
            <a:endParaRPr lang="zh-CN" altLang="en-US"/>
          </a:p>
        </p:txBody>
      </p:sp>
      <p:sp>
        <p:nvSpPr>
          <p:cNvPr id="2" name="TextBox 10"/>
          <p:cNvSpPr/>
          <p:nvPr>
            <p:custDataLst>
              <p:tags r:id="rId1"/>
            </p:custDataLst>
          </p:nvPr>
        </p:nvSpPr>
        <p:spPr>
          <a:xfrm>
            <a:off x="874713" y="2777651"/>
            <a:ext cx="649287" cy="2245360"/>
          </a:xfrm>
          <a:prstGeom prst="rect">
            <a:avLst/>
          </a:prstGeom>
          <a:noFill/>
          <a:ln w="9525">
            <a:noFill/>
          </a:ln>
        </p:spPr>
        <p:txBody>
          <a:bodyPr lIns="144000" rIns="72000" anchor="ctr" anchorCtr="0">
            <a:spAutoFit/>
          </a:bodyPr>
          <a:p>
            <a:r>
              <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著作权资产</a:t>
            </a:r>
            <a:endPar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TextBox 10"/>
          <p:cNvSpPr/>
          <p:nvPr>
            <p:custDataLst>
              <p:tags r:id="rId2"/>
            </p:custDataLst>
          </p:nvPr>
        </p:nvSpPr>
        <p:spPr>
          <a:xfrm>
            <a:off x="1810703" y="2107091"/>
            <a:ext cx="649287" cy="3538220"/>
          </a:xfrm>
          <a:prstGeom prst="rect">
            <a:avLst/>
          </a:prstGeom>
          <a:noFill/>
          <a:ln w="9525">
            <a:noFill/>
          </a:ln>
        </p:spPr>
        <p:txBody>
          <a:bodyPr lIns="144000" rIns="72000" anchor="ctr" anchorCtr="0">
            <a:spAutoFit/>
          </a:bodyPr>
          <a:p>
            <a:r>
              <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著作权资产的特征</a:t>
            </a:r>
            <a:endPar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 name="TextBox 17"/>
          <p:cNvSpPr txBox="1"/>
          <p:nvPr>
            <p:custDataLst>
              <p:tags r:id="rId3"/>
            </p:custDataLst>
          </p:nvPr>
        </p:nvSpPr>
        <p:spPr>
          <a:xfrm>
            <a:off x="6671600" y="1773201"/>
            <a:ext cx="4824536" cy="1770380"/>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defRPr kumimoji="0" sz="1200" b="0" i="0" u="none" strike="noStrike" kern="0" cap="none" spc="0" normalizeH="0" baseline="0">
                <a:ln>
                  <a:noFill/>
                </a:ln>
                <a:solidFill>
                  <a:sysClr val="window" lastClr="FFFFFF">
                    <a:lumMod val="50000"/>
                  </a:sysClr>
                </a:solidFill>
                <a:effectLst/>
                <a:uLnTx/>
                <a:uFillTx/>
                <a:latin typeface="微软雅黑" panose="020B0503020204020204" pitchFamily="34" charset="-122"/>
                <a:ea typeface="微软雅黑" panose="020B0503020204020204" pitchFamily="34" charset="-122"/>
              </a:defRPr>
            </a:lvl1pPr>
          </a:lstStyle>
          <a:p>
            <a:pPr marL="0" marR="0" lvl="0" indent="0" algn="just" defTabSz="914400" eaLnBrk="1" fontAlgn="auto" latinLnBrk="0" hangingPunct="1">
              <a:lnSpc>
                <a:spcPct val="130000"/>
              </a:lnSpc>
              <a:spcBef>
                <a:spcPts val="0"/>
              </a:spcBef>
              <a:spcAft>
                <a:spcPts val="0"/>
              </a:spcAft>
              <a:buClrTx/>
              <a:buSzTx/>
              <a:buFontTx/>
              <a:buNone/>
              <a:defRPr/>
            </a:pPr>
            <a:r>
              <a:rPr kumimoji="0" lang="zh-CN" altLang="en-US" sz="2800" b="1" i="0" u="none" strike="noStrike" kern="0" cap="none" spc="0" normalizeH="0" baseline="0" noProof="0" dirty="0">
                <a:ln>
                  <a:noFill/>
                </a:ln>
                <a:solidFill>
                  <a:sysClr val="windowText" lastClr="000000">
                    <a:lumMod val="65000"/>
                    <a:lumOff val="35000"/>
                  </a:sysClr>
                </a:solidFill>
                <a:effectLst/>
                <a:uLnTx/>
                <a:uFillTx/>
                <a:latin typeface="微软雅黑" panose="020B0503020204020204" pitchFamily="34" charset="-122"/>
                <a:ea typeface="微软雅黑" panose="020B0503020204020204" pitchFamily="34" charset="-122"/>
              </a:rPr>
              <a:t>按照图纸“复制”建筑物，不但需要图纸著作权资产，还需要建筑设备、资金</a:t>
            </a:r>
            <a:endParaRPr kumimoji="0" lang="zh-CN" altLang="en-US" sz="2800" b="1" i="0" u="none" strike="noStrike" kern="0" cap="none" spc="0" normalizeH="0" baseline="0" noProof="0" dirty="0">
              <a:ln>
                <a:noFill/>
              </a:ln>
              <a:solidFill>
                <a:sysClr val="windowText" lastClr="000000">
                  <a:lumMod val="65000"/>
                  <a:lumOff val="35000"/>
                </a:sysClr>
              </a:solidFill>
              <a:effectLst/>
              <a:uLnTx/>
              <a:uFillTx/>
              <a:latin typeface="微软雅黑" panose="020B0503020204020204" pitchFamily="34" charset="-122"/>
              <a:ea typeface="微软雅黑" panose="020B0503020204020204" pitchFamily="34" charset="-122"/>
            </a:endParaRPr>
          </a:p>
        </p:txBody>
      </p:sp>
      <p:sp>
        <p:nvSpPr>
          <p:cNvPr id="21" name="椭圆 20"/>
          <p:cNvSpPr/>
          <p:nvPr>
            <p:custDataLst>
              <p:tags r:id="rId4"/>
            </p:custDataLst>
          </p:nvPr>
        </p:nvSpPr>
        <p:spPr>
          <a:xfrm>
            <a:off x="6267669" y="1601119"/>
            <a:ext cx="290901" cy="303457"/>
          </a:xfrm>
          <a:prstGeom prst="ellipse">
            <a:avLst/>
          </a:prstGeom>
          <a:solidFill>
            <a:srgbClr val="4BACC6">
              <a:lumMod val="50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29" name="TextBox 20"/>
          <p:cNvSpPr txBox="1"/>
          <p:nvPr>
            <p:custDataLst>
              <p:tags r:id="rId5"/>
            </p:custDataLst>
          </p:nvPr>
        </p:nvSpPr>
        <p:spPr>
          <a:xfrm>
            <a:off x="6707505" y="4796790"/>
            <a:ext cx="5204460" cy="650875"/>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defRPr kumimoji="0" sz="1200" b="0" i="0" u="none" strike="noStrike" kern="0" cap="none" spc="0" normalizeH="0" baseline="0">
                <a:ln>
                  <a:noFill/>
                </a:ln>
                <a:solidFill>
                  <a:sysClr val="window" lastClr="FFFFFF">
                    <a:lumMod val="50000"/>
                  </a:sysClr>
                </a:solidFill>
                <a:effectLst/>
                <a:uLnTx/>
                <a:uFillTx/>
                <a:latin typeface="微软雅黑" panose="020B0503020204020204" pitchFamily="34" charset="-122"/>
                <a:ea typeface="微软雅黑" panose="020B0503020204020204" pitchFamily="34" charset="-122"/>
              </a:defRPr>
            </a:lvl1pPr>
          </a:lstStyle>
          <a:p>
            <a:pPr marL="0" marR="0" lvl="0" indent="0" algn="just" defTabSz="914400" eaLnBrk="1" fontAlgn="auto" latinLnBrk="0" hangingPunct="1">
              <a:lnSpc>
                <a:spcPct val="130000"/>
              </a:lnSpc>
              <a:spcBef>
                <a:spcPts val="0"/>
              </a:spcBef>
              <a:spcAft>
                <a:spcPts val="0"/>
              </a:spcAft>
              <a:buClrTx/>
              <a:buSzTx/>
              <a:buFontTx/>
              <a:buNone/>
              <a:defRPr/>
            </a:pPr>
            <a:r>
              <a:rPr kumimoji="0" lang="zh-CN" altLang="en-US" sz="2800" b="1" i="0" u="none" strike="noStrike" kern="0" cap="none" spc="0" normalizeH="0" baseline="0" noProof="0" dirty="0">
                <a:ln>
                  <a:noFill/>
                </a:ln>
                <a:solidFill>
                  <a:sysClr val="windowText" lastClr="000000">
                    <a:lumMod val="65000"/>
                    <a:lumOff val="35000"/>
                  </a:sysClr>
                </a:solidFill>
                <a:effectLst/>
                <a:uLnTx/>
                <a:uFillTx/>
                <a:latin typeface="微软雅黑" panose="020B0503020204020204" pitchFamily="34" charset="-122"/>
                <a:ea typeface="微软雅黑" panose="020B0503020204020204" pitchFamily="34" charset="-122"/>
              </a:rPr>
              <a:t>商标权与软件著作权结合在一起</a:t>
            </a:r>
            <a:endParaRPr kumimoji="0" lang="zh-CN" altLang="en-US" sz="2800" b="1" i="0" u="none" strike="noStrike" kern="0" cap="none" spc="0" normalizeH="0" baseline="0" noProof="0" dirty="0">
              <a:ln>
                <a:noFill/>
              </a:ln>
              <a:solidFill>
                <a:sysClr val="windowText" lastClr="000000">
                  <a:lumMod val="65000"/>
                  <a:lumOff val="35000"/>
                </a:sysClr>
              </a:solidFill>
              <a:effectLst/>
              <a:uLnTx/>
              <a:uFillTx/>
              <a:latin typeface="微软雅黑" panose="020B0503020204020204" pitchFamily="34" charset="-122"/>
              <a:ea typeface="微软雅黑" panose="020B0503020204020204" pitchFamily="34" charset="-122"/>
            </a:endParaRPr>
          </a:p>
        </p:txBody>
      </p:sp>
      <p:sp>
        <p:nvSpPr>
          <p:cNvPr id="33" name="椭圆 32"/>
          <p:cNvSpPr/>
          <p:nvPr>
            <p:custDataLst>
              <p:tags r:id="rId6"/>
            </p:custDataLst>
          </p:nvPr>
        </p:nvSpPr>
        <p:spPr>
          <a:xfrm>
            <a:off x="6267669" y="4672305"/>
            <a:ext cx="290901" cy="303457"/>
          </a:xfrm>
          <a:prstGeom prst="ellipse">
            <a:avLst/>
          </a:prstGeom>
          <a:solidFill>
            <a:srgbClr val="4BACC6">
              <a:lumMod val="50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800" b="0" i="0" u="none" strike="noStrike" kern="0" cap="none" spc="0" normalizeH="0" baseline="0" noProof="0" dirty="0" smtClean="0">
                <a:ln>
                  <a:noFill/>
                </a:ln>
                <a:solidFill>
                  <a:sysClr val="window" lastClr="FFFFFF"/>
                </a:solidFill>
                <a:effectLst/>
                <a:uLnTx/>
                <a:uFillTx/>
                <a:latin typeface="Calibri" panose="020F0502020204030204"/>
                <a:ea typeface="宋体" panose="02010600030101010101" pitchFamily="2" charset="-122"/>
                <a:cs typeface="+mn-cs"/>
              </a:rPr>
              <a:t>2</a:t>
            </a:r>
            <a:endParaRPr kumimoji="0" lang="zh-CN" altLang="en-US" sz="18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34" name="TextBox 24"/>
          <p:cNvSpPr txBox="1"/>
          <p:nvPr>
            <p:custDataLst>
              <p:tags r:id="rId7"/>
            </p:custDataLst>
          </p:nvPr>
        </p:nvSpPr>
        <p:spPr>
          <a:xfrm>
            <a:off x="3251126" y="1736719"/>
            <a:ext cx="2190859" cy="3448685"/>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defRPr kumimoji="0" sz="1200" b="0" i="0" u="none" strike="noStrike" kern="0" cap="none" spc="0" normalizeH="0" baseline="0">
                <a:ln>
                  <a:noFill/>
                </a:ln>
                <a:solidFill>
                  <a:sysClr val="window" lastClr="FFFFFF">
                    <a:lumMod val="50000"/>
                  </a:sysClr>
                </a:solidFill>
                <a:effectLst/>
                <a:uLnTx/>
                <a:uFillTx/>
                <a:latin typeface="微软雅黑" panose="020B0503020204020204" pitchFamily="34" charset="-122"/>
                <a:ea typeface="微软雅黑" panose="020B0503020204020204" pitchFamily="34" charset="-122"/>
              </a:defRPr>
            </a:lvl1pPr>
          </a:lstStyle>
          <a:p>
            <a:pPr marL="0" marR="0" lvl="0" indent="0" algn="just" defTabSz="914400" eaLnBrk="1" fontAlgn="auto" latinLnBrk="0" hangingPunct="1">
              <a:lnSpc>
                <a:spcPct val="130000"/>
              </a:lnSpc>
              <a:spcBef>
                <a:spcPts val="0"/>
              </a:spcBef>
              <a:spcAft>
                <a:spcPts val="0"/>
              </a:spcAft>
              <a:buClrTx/>
              <a:buSzTx/>
              <a:buFontTx/>
              <a:buNone/>
              <a:defRPr/>
            </a:pPr>
            <a:r>
              <a:rPr kumimoji="0" lang="zh-CN" altLang="en-US" sz="2400" b="1" i="0" u="none" strike="noStrike" kern="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rPr>
              <a:t>形式特征</a:t>
            </a:r>
            <a:endParaRPr kumimoji="0" lang="zh-CN" altLang="en-US" sz="2400" b="1" i="0" u="none" strike="noStrike" kern="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endParaRPr>
          </a:p>
          <a:p>
            <a:pPr marL="0" marR="0" lvl="0" indent="0" algn="just" defTabSz="914400" eaLnBrk="1" fontAlgn="auto" latinLnBrk="0" hangingPunct="1">
              <a:lnSpc>
                <a:spcPct val="130000"/>
              </a:lnSpc>
              <a:spcBef>
                <a:spcPts val="0"/>
              </a:spcBef>
              <a:spcAft>
                <a:spcPts val="0"/>
              </a:spcAft>
              <a:buClrTx/>
              <a:buSzTx/>
              <a:buFontTx/>
              <a:buNone/>
              <a:defRPr/>
            </a:pPr>
            <a:endParaRPr kumimoji="0" lang="zh-CN" altLang="en-US" sz="2400" b="0" i="0" u="none" strike="noStrike" kern="0" cap="none" spc="0" normalizeH="0" baseline="0" noProof="0" dirty="0">
              <a:ln>
                <a:noFill/>
              </a:ln>
              <a:solidFill>
                <a:sysClr val="windowText" lastClr="000000">
                  <a:lumMod val="75000"/>
                  <a:lumOff val="25000"/>
                </a:sysClr>
              </a:solidFill>
              <a:effectLst/>
              <a:uLnTx/>
              <a:uFillTx/>
              <a:latin typeface="微软雅黑" panose="020B0503020204020204" pitchFamily="34" charset="-122"/>
              <a:ea typeface="微软雅黑" panose="020B0503020204020204" pitchFamily="34" charset="-122"/>
            </a:endParaRPr>
          </a:p>
          <a:p>
            <a:pPr marL="0" marR="0" lvl="0" indent="0" algn="just" defTabSz="914400" eaLnBrk="1" fontAlgn="auto" latinLnBrk="0" hangingPunct="1">
              <a:lnSpc>
                <a:spcPct val="130000"/>
              </a:lnSpc>
              <a:spcBef>
                <a:spcPts val="0"/>
              </a:spcBef>
              <a:spcAft>
                <a:spcPts val="0"/>
              </a:spcAft>
              <a:buClrTx/>
              <a:buSzTx/>
              <a:buFontTx/>
              <a:buNone/>
              <a:defRPr/>
            </a:pPr>
            <a:r>
              <a:rPr kumimoji="0" lang="zh-CN" altLang="en-US" sz="2400" b="1" i="0" u="none" strike="noStrike" kern="0" cap="none" spc="0" normalizeH="0" baseline="0" noProof="0" dirty="0">
                <a:ln>
                  <a:noFill/>
                </a:ln>
                <a:solidFill>
                  <a:sysClr val="windowText" lastClr="000000">
                    <a:lumMod val="75000"/>
                    <a:lumOff val="25000"/>
                  </a:sysClr>
                </a:solidFill>
                <a:effectLst/>
                <a:uLnTx/>
                <a:uFillTx/>
                <a:latin typeface="微软雅黑" panose="020B0503020204020204" pitchFamily="34" charset="-122"/>
                <a:ea typeface="微软雅黑" panose="020B0503020204020204" pitchFamily="34" charset="-122"/>
              </a:rPr>
              <a:t>①著作权资产与相关有形资产以及其他无形资产</a:t>
            </a:r>
            <a:r>
              <a:rPr kumimoji="0" lang="zh-CN" altLang="en-US" sz="2400" b="1" i="0" u="none" strike="noStrike" kern="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rPr>
              <a:t>共同发挥作用</a:t>
            </a:r>
            <a:endParaRPr kumimoji="0" lang="zh-CN" altLang="en-US" sz="2400" b="1" i="0" u="none" strike="noStrike" kern="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endParaRPr>
          </a:p>
        </p:txBody>
      </p:sp>
      <p:cxnSp>
        <p:nvCxnSpPr>
          <p:cNvPr id="35" name="直接连接符 34"/>
          <p:cNvCxnSpPr/>
          <p:nvPr>
            <p:custDataLst>
              <p:tags r:id="rId8"/>
            </p:custDataLst>
          </p:nvPr>
        </p:nvCxnSpPr>
        <p:spPr>
          <a:xfrm>
            <a:off x="2986523" y="2444964"/>
            <a:ext cx="0" cy="2964681"/>
          </a:xfrm>
          <a:prstGeom prst="line">
            <a:avLst/>
          </a:prstGeom>
          <a:noFill/>
          <a:ln w="9525" cap="flat" cmpd="sng" algn="ctr">
            <a:solidFill>
              <a:srgbClr val="4BACC6">
                <a:lumMod val="50000"/>
              </a:srgbClr>
            </a:solidFill>
            <a:prstDash val="sysDash"/>
          </a:ln>
          <a:effectLst/>
        </p:spPr>
      </p:cxnSp>
      <p:cxnSp>
        <p:nvCxnSpPr>
          <p:cNvPr id="36" name="直接连接符 35"/>
          <p:cNvCxnSpPr/>
          <p:nvPr>
            <p:custDataLst>
              <p:tags r:id="rId9"/>
            </p:custDataLst>
          </p:nvPr>
        </p:nvCxnSpPr>
        <p:spPr>
          <a:xfrm>
            <a:off x="5722827" y="2444964"/>
            <a:ext cx="0" cy="2964681"/>
          </a:xfrm>
          <a:prstGeom prst="line">
            <a:avLst/>
          </a:prstGeom>
          <a:noFill/>
          <a:ln w="9525" cap="flat" cmpd="sng" algn="ctr">
            <a:solidFill>
              <a:srgbClr val="4BACC6">
                <a:lumMod val="50000"/>
              </a:srgbClr>
            </a:solidFill>
            <a:prstDash val="sysDash"/>
          </a:ln>
          <a:effectLst/>
        </p:spPr>
      </p:cxnSp>
      <p:sp>
        <p:nvSpPr>
          <p:cNvPr id="37" name="椭圆 36"/>
          <p:cNvSpPr/>
          <p:nvPr>
            <p:custDataLst>
              <p:tags r:id="rId10"/>
            </p:custDataLst>
          </p:nvPr>
        </p:nvSpPr>
        <p:spPr>
          <a:xfrm>
            <a:off x="6125210" y="1600835"/>
            <a:ext cx="615315" cy="510540"/>
          </a:xfrm>
          <a:prstGeom prst="ellipse">
            <a:avLst/>
          </a:prstGeom>
          <a:solidFill>
            <a:srgbClr val="4BACC6">
              <a:lumMod val="50000"/>
            </a:srgbClr>
          </a:solidFill>
          <a:ln w="25400" cap="flat" cmpd="sng" algn="ctr">
            <a:noFill/>
            <a:prstDash val="solid"/>
          </a:ln>
          <a:effectLst/>
        </p:spPr>
        <p:txBody>
          <a:bodyPr rtlCol="0" anchor="ctr"/>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800" b="0" i="0" u="none" strike="noStrike" kern="0" cap="none" spc="0" normalizeH="0" baseline="0" noProof="0" dirty="0" smtClean="0">
                <a:ln>
                  <a:noFill/>
                </a:ln>
                <a:solidFill>
                  <a:sysClr val="window" lastClr="FFFFFF"/>
                </a:solidFill>
                <a:effectLst/>
                <a:uLnTx/>
                <a:uFillTx/>
                <a:latin typeface="Calibri" panose="020F0502020204030204"/>
                <a:ea typeface="宋体" panose="02010600030101010101" pitchFamily="2" charset="-122"/>
                <a:cs typeface="+mn-cs"/>
              </a:rPr>
              <a:t>1</a:t>
            </a:r>
            <a:endParaRPr kumimoji="0" lang="en-US" altLang="zh-CN" sz="2800" b="0" i="0" u="none" strike="noStrike" kern="0" cap="none" spc="0" normalizeH="0" baseline="0" noProof="0" dirty="0" smtClean="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38" name="椭圆 37"/>
          <p:cNvSpPr/>
          <p:nvPr>
            <p:custDataLst>
              <p:tags r:id="rId11"/>
            </p:custDataLst>
          </p:nvPr>
        </p:nvSpPr>
        <p:spPr>
          <a:xfrm>
            <a:off x="6125210" y="4581525"/>
            <a:ext cx="615315" cy="510540"/>
          </a:xfrm>
          <a:prstGeom prst="ellipse">
            <a:avLst/>
          </a:prstGeom>
          <a:solidFill>
            <a:srgbClr val="4BACC6">
              <a:lumMod val="50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800" b="0" i="0" u="none" strike="noStrike" kern="0" cap="none" spc="0" normalizeH="0" baseline="0" noProof="0" dirty="0" smtClean="0">
                <a:ln>
                  <a:noFill/>
                </a:ln>
                <a:solidFill>
                  <a:sysClr val="window" lastClr="FFFFFF"/>
                </a:solidFill>
                <a:effectLst/>
                <a:uLnTx/>
                <a:uFillTx/>
                <a:latin typeface="Calibri" panose="020F0502020204030204"/>
                <a:ea typeface="宋体" panose="02010600030101010101" pitchFamily="2" charset="-122"/>
                <a:cs typeface="+mn-cs"/>
              </a:rPr>
              <a:t>2</a:t>
            </a:r>
            <a:endParaRPr kumimoji="0" lang="en-US" altLang="zh-CN" sz="2800" b="0" i="0" u="none" strike="noStrike" kern="0" cap="none" spc="0" normalizeH="0" baseline="0" noProof="0" dirty="0" smtClean="0">
              <a:ln>
                <a:noFill/>
              </a:ln>
              <a:solidFill>
                <a:sysClr val="window" lastClr="FFFFFF"/>
              </a:solidFill>
              <a:effectLst/>
              <a:uLnTx/>
              <a:uFillTx/>
              <a:latin typeface="Calibri" panose="020F0502020204030204"/>
              <a:ea typeface="宋体" panose="02010600030101010101" pitchFamily="2" charset="-122"/>
              <a:cs typeface="+mn-cs"/>
            </a:endParaRPr>
          </a:p>
        </p:txBody>
      </p:sp>
    </p:spTree>
  </p:cSld>
  <p:clrMapOvr>
    <a:masterClrMapping/>
  </p:clrMapOvr>
  <p:transition spd="slow">
    <p:push dir="u"/>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6" name="矩形 6"/>
          <p:cNvSpPr/>
          <p:nvPr/>
        </p:nvSpPr>
        <p:spPr>
          <a:xfrm>
            <a:off x="0" y="404813"/>
            <a:ext cx="12190413" cy="576262"/>
          </a:xfrm>
          <a:prstGeom prst="rect">
            <a:avLst/>
          </a:prstGeom>
          <a:solidFill>
            <a:srgbClr val="36B2E6">
              <a:alpha val="69019"/>
            </a:srgbClr>
          </a:solidFill>
          <a:ln w="25400">
            <a:noFill/>
          </a:ln>
        </p:spPr>
        <p:txBody>
          <a:bodyPr anchor="ctr" anchorCtr="0"/>
          <a:p>
            <a:endParaRPr lang="zh-CN" altLang="zh-CN" dirty="0">
              <a:solidFill>
                <a:srgbClr val="FFFFFF"/>
              </a:solidFill>
              <a:latin typeface="Calibri" panose="020F0502020204030204" pitchFamily="34" charset="0"/>
              <a:ea typeface="Calibri" panose="020F0502020204030204" pitchFamily="34" charset="0"/>
              <a:sym typeface="Calibri" panose="020F0502020204030204" pitchFamily="34" charset="0"/>
            </a:endParaRPr>
          </a:p>
        </p:txBody>
      </p:sp>
      <p:sp>
        <p:nvSpPr>
          <p:cNvPr id="6147" name="矩形 7"/>
          <p:cNvSpPr/>
          <p:nvPr/>
        </p:nvSpPr>
        <p:spPr>
          <a:xfrm>
            <a:off x="622300" y="0"/>
            <a:ext cx="2089150" cy="6858000"/>
          </a:xfrm>
          <a:prstGeom prst="rect">
            <a:avLst/>
          </a:prstGeom>
          <a:solidFill>
            <a:srgbClr val="36B2E6">
              <a:alpha val="69019"/>
            </a:srgbClr>
          </a:solidFill>
          <a:ln w="25400">
            <a:noFill/>
          </a:ln>
        </p:spPr>
        <p:txBody>
          <a:bodyPr anchor="ctr" anchorCtr="0"/>
          <a:p>
            <a:endParaRPr lang="zh-CN" altLang="zh-CN" dirty="0">
              <a:solidFill>
                <a:srgbClr val="FFFFFF"/>
              </a:solidFill>
              <a:latin typeface="Calibri" panose="020F0502020204030204" pitchFamily="34" charset="0"/>
              <a:ea typeface="Calibri" panose="020F0502020204030204" pitchFamily="34" charset="0"/>
              <a:sym typeface="Calibri" panose="020F0502020204030204" pitchFamily="34" charset="0"/>
            </a:endParaRPr>
          </a:p>
        </p:txBody>
      </p:sp>
      <p:sp>
        <p:nvSpPr>
          <p:cNvPr id="6148" name="TextBox 8"/>
          <p:cNvSpPr/>
          <p:nvPr/>
        </p:nvSpPr>
        <p:spPr>
          <a:xfrm>
            <a:off x="261938" y="476250"/>
            <a:ext cx="896937" cy="369888"/>
          </a:xfrm>
          <a:prstGeom prst="rect">
            <a:avLst/>
          </a:prstGeom>
          <a:noFill/>
          <a:ln w="9525">
            <a:noFill/>
          </a:ln>
        </p:spPr>
        <p:txBody>
          <a:bodyPr>
            <a:spAutoFit/>
          </a:bodyPr>
          <a:p>
            <a:r>
              <a:rPr lang="zh-CN" altLang="zh-CN" dirty="0">
                <a:solidFill>
                  <a:schemeClr val="bg1"/>
                </a:solidFill>
                <a:latin typeface="Broadway" panose="04040905080B02020502" pitchFamily="82" charset="0"/>
                <a:ea typeface="楷体" panose="02010609060101010101" pitchFamily="49" charset="-122"/>
                <a:sym typeface="经典繁仿黑" pitchFamily="1" charset="-122"/>
              </a:rPr>
              <a:t>LOGO</a:t>
            </a:r>
            <a:endParaRPr lang="zh-CN" altLang="zh-CN" dirty="0">
              <a:latin typeface="Arial" panose="020B0604020202020204" pitchFamily="34" charset="0"/>
            </a:endParaRPr>
          </a:p>
        </p:txBody>
      </p:sp>
      <p:sp>
        <p:nvSpPr>
          <p:cNvPr id="6149" name="直接连接符 9"/>
          <p:cNvSpPr/>
          <p:nvPr/>
        </p:nvSpPr>
        <p:spPr>
          <a:xfrm>
            <a:off x="1158875" y="530225"/>
            <a:ext cx="0" cy="261938"/>
          </a:xfrm>
          <a:prstGeom prst="line">
            <a:avLst/>
          </a:prstGeom>
          <a:ln w="9525" cap="flat" cmpd="sng">
            <a:solidFill>
              <a:srgbClr val="EAF1DD"/>
            </a:solidFill>
            <a:prstDash val="solid"/>
            <a:headEnd type="none" w="med" len="med"/>
            <a:tailEnd type="none" w="med" len="med"/>
          </a:ln>
        </p:spPr>
      </p:sp>
      <p:sp>
        <p:nvSpPr>
          <p:cNvPr id="6150" name="TextBox 10"/>
          <p:cNvSpPr/>
          <p:nvPr/>
        </p:nvSpPr>
        <p:spPr>
          <a:xfrm>
            <a:off x="1281113" y="508000"/>
            <a:ext cx="2984500" cy="338138"/>
          </a:xfrm>
          <a:prstGeom prst="rect">
            <a:avLst/>
          </a:prstGeom>
          <a:noFill/>
          <a:ln w="9525">
            <a:noFill/>
          </a:ln>
        </p:spPr>
        <p:txBody>
          <a:bodyPr>
            <a:spAutoFit/>
          </a:bodyPr>
          <a:p>
            <a:r>
              <a:rPr lang="zh-CN" altLang="en-US" sz="1600" dirty="0">
                <a:solidFill>
                  <a:schemeClr val="bg1"/>
                </a:solidFill>
                <a:latin typeface="微软雅黑" panose="020B0503020204020204" pitchFamily="34" charset="-122"/>
                <a:ea typeface="微软雅黑" panose="020B0503020204020204" pitchFamily="34" charset="-122"/>
                <a:sym typeface="宋体" panose="02010600030101010101" pitchFamily="2" charset="-122"/>
              </a:rPr>
              <a:t>正文</a:t>
            </a:r>
            <a:r>
              <a:rPr lang="zh-CN" altLang="en-US" sz="16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 </a:t>
            </a:r>
            <a:r>
              <a:rPr lang="zh-CN" altLang="zh-CN" sz="16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 </a:t>
            </a:r>
            <a:r>
              <a:rPr lang="zh-CN" altLang="en-US" sz="1600" dirty="0">
                <a:solidFill>
                  <a:schemeClr val="bg1"/>
                </a:solidFill>
                <a:latin typeface="微软雅黑" panose="020B0503020204020204" pitchFamily="34" charset="-122"/>
                <a:ea typeface="微软雅黑" panose="020B0503020204020204" pitchFamily="34" charset="-122"/>
                <a:sym typeface="宋体" panose="02010600030101010101" pitchFamily="2" charset="-122"/>
              </a:rPr>
              <a:t>第一章</a:t>
            </a:r>
            <a:endParaRPr lang="zh-CN" altLang="en-US" dirty="0">
              <a:latin typeface="Arial" panose="020B0604020202020204" pitchFamily="34" charset="0"/>
            </a:endParaRPr>
          </a:p>
        </p:txBody>
      </p:sp>
      <p:sp>
        <p:nvSpPr>
          <p:cNvPr id="6151" name="矩形 11"/>
          <p:cNvSpPr/>
          <p:nvPr/>
        </p:nvSpPr>
        <p:spPr>
          <a:xfrm>
            <a:off x="10847388" y="530225"/>
            <a:ext cx="1093787" cy="369888"/>
          </a:xfrm>
          <a:prstGeom prst="rect">
            <a:avLst/>
          </a:prstGeom>
          <a:noFill/>
          <a:ln w="9525">
            <a:noFill/>
          </a:ln>
        </p:spPr>
        <p:txBody>
          <a:bodyPr/>
          <a:p>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第</a:t>
            </a:r>
            <a:r>
              <a:rPr 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1</a:t>
            </a:r>
            <a:r>
              <a:rPr lang="en-US" altLang="zh-CN" sz="1600" dirty="0">
                <a:solidFill>
                  <a:schemeClr val="bg1"/>
                </a:solidFill>
                <a:latin typeface="Calibri" panose="020F0502020204030204" pitchFamily="34" charset="0"/>
                <a:sym typeface="宋体" panose="02010600030101010101" pitchFamily="2" charset="-122"/>
              </a:rPr>
              <a:t> </a:t>
            </a:r>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页</a:t>
            </a:r>
            <a:endParaRPr lang="zh-CN" altLang="en-US" dirty="0">
              <a:latin typeface="Arial" panose="020B0604020202020204" pitchFamily="34" charset="0"/>
            </a:endParaRPr>
          </a:p>
        </p:txBody>
      </p:sp>
      <p:sp>
        <p:nvSpPr>
          <p:cNvPr id="6153" name="TextBox 14"/>
          <p:cNvSpPr/>
          <p:nvPr/>
        </p:nvSpPr>
        <p:spPr>
          <a:xfrm>
            <a:off x="1684338" y="1082675"/>
            <a:ext cx="954087" cy="922338"/>
          </a:xfrm>
          <a:prstGeom prst="rect">
            <a:avLst/>
          </a:prstGeom>
          <a:noFill/>
          <a:ln w="9525">
            <a:noFill/>
          </a:ln>
        </p:spPr>
        <p:txBody>
          <a:bodyPr wrap="none">
            <a:spAutoFit/>
          </a:bodyPr>
          <a:p>
            <a:r>
              <a:rPr lang="zh-CN" altLang="zh-CN" dirty="0">
                <a:solidFill>
                  <a:schemeClr val="bg1"/>
                </a:solidFill>
                <a:latin typeface="Calibri" panose="020F0502020204030204" pitchFamily="34" charset="0"/>
                <a:cs typeface="Calibri" panose="020F0502020204030204" pitchFamily="34" charset="0"/>
                <a:sym typeface="Calibri" panose="020F0502020204030204" pitchFamily="34" charset="0"/>
              </a:rPr>
              <a:t>01</a:t>
            </a:r>
            <a:endParaRPr lang="zh-CN" altLang="zh-CN" dirty="0">
              <a:latin typeface="Arial" panose="020B0604020202020204" pitchFamily="34" charset="0"/>
            </a:endParaRPr>
          </a:p>
        </p:txBody>
      </p:sp>
      <p:sp>
        <p:nvSpPr>
          <p:cNvPr id="6154" name="直接连接符 16"/>
          <p:cNvSpPr/>
          <p:nvPr/>
        </p:nvSpPr>
        <p:spPr>
          <a:xfrm>
            <a:off x="1630363" y="2152650"/>
            <a:ext cx="1587" cy="4371975"/>
          </a:xfrm>
          <a:prstGeom prst="line">
            <a:avLst/>
          </a:prstGeom>
          <a:ln w="9525" cap="flat" cmpd="sng">
            <a:solidFill>
              <a:srgbClr val="F2F2F2"/>
            </a:solidFill>
            <a:prstDash val="solid"/>
            <a:headEnd type="none" w="med" len="med"/>
            <a:tailEnd type="none" w="med" len="med"/>
          </a:ln>
        </p:spPr>
      </p:sp>
      <p:sp>
        <p:nvSpPr>
          <p:cNvPr id="6155" name="矩形 17"/>
          <p:cNvSpPr/>
          <p:nvPr/>
        </p:nvSpPr>
        <p:spPr>
          <a:xfrm>
            <a:off x="1630363" y="6165850"/>
            <a:ext cx="792162" cy="358775"/>
          </a:xfrm>
          <a:prstGeom prst="rect">
            <a:avLst/>
          </a:prstGeom>
          <a:solidFill>
            <a:srgbClr val="FFFFFF">
              <a:alpha val="65097"/>
            </a:srgbClr>
          </a:solidFill>
          <a:ln w="25400">
            <a:noFill/>
          </a:ln>
        </p:spPr>
        <p:txBody>
          <a:bodyPr anchor="ctr" anchorCtr="0"/>
          <a:p>
            <a:r>
              <a:rPr lang="zh-CN" altLang="en-US" sz="1400" dirty="0">
                <a:solidFill>
                  <a:srgbClr val="36B2E6"/>
                </a:solidFill>
                <a:latin typeface="微软雅黑" panose="020B0503020204020204" pitchFamily="34" charset="-122"/>
                <a:ea typeface="微软雅黑" panose="020B0503020204020204" pitchFamily="34" charset="-122"/>
                <a:sym typeface="微软雅黑" panose="020B0503020204020204" pitchFamily="34" charset="-122"/>
              </a:rPr>
              <a:t>第一节</a:t>
            </a:r>
            <a:endParaRPr lang="zh-CN" altLang="en-US" dirty="0">
              <a:latin typeface="Arial" panose="020B0604020202020204" pitchFamily="34" charset="0"/>
            </a:endParaRPr>
          </a:p>
        </p:txBody>
      </p:sp>
      <p:sp>
        <p:nvSpPr>
          <p:cNvPr id="9" name="文本框 8"/>
          <p:cNvSpPr txBox="1"/>
          <p:nvPr/>
        </p:nvSpPr>
        <p:spPr>
          <a:xfrm>
            <a:off x="-1645285" y="2816860"/>
            <a:ext cx="4063365" cy="368300"/>
          </a:xfrm>
          <a:prstGeom prst="rect">
            <a:avLst/>
          </a:prstGeom>
          <a:noFill/>
        </p:spPr>
        <p:txBody>
          <a:bodyPr wrap="square" rtlCol="0">
            <a:spAutoFit/>
          </a:bodyPr>
          <a:p>
            <a:endParaRPr lang="zh-CN" altLang="en-US"/>
          </a:p>
        </p:txBody>
      </p:sp>
      <p:sp>
        <p:nvSpPr>
          <p:cNvPr id="2" name="TextBox 10"/>
          <p:cNvSpPr/>
          <p:nvPr>
            <p:custDataLst>
              <p:tags r:id="rId1"/>
            </p:custDataLst>
          </p:nvPr>
        </p:nvSpPr>
        <p:spPr>
          <a:xfrm>
            <a:off x="874713" y="1915638"/>
            <a:ext cx="649287" cy="3969385"/>
          </a:xfrm>
          <a:prstGeom prst="rect">
            <a:avLst/>
          </a:prstGeom>
          <a:noFill/>
          <a:ln w="9525">
            <a:noFill/>
          </a:ln>
        </p:spPr>
        <p:txBody>
          <a:bodyPr lIns="144000" rIns="72000" anchor="ctr" anchorCtr="0">
            <a:spAutoFit/>
          </a:bodyPr>
          <a:p>
            <a:r>
              <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著作权资产相关知识</a:t>
            </a:r>
            <a:endPar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TextBox 10"/>
          <p:cNvSpPr/>
          <p:nvPr>
            <p:custDataLst>
              <p:tags r:id="rId2"/>
            </p:custDataLst>
          </p:nvPr>
        </p:nvSpPr>
        <p:spPr>
          <a:xfrm>
            <a:off x="1810703" y="3184368"/>
            <a:ext cx="649287" cy="1383665"/>
          </a:xfrm>
          <a:prstGeom prst="rect">
            <a:avLst/>
          </a:prstGeom>
          <a:noFill/>
          <a:ln w="9525">
            <a:noFill/>
          </a:ln>
        </p:spPr>
        <p:txBody>
          <a:bodyPr lIns="144000" rIns="72000" anchor="ctr" anchorCtr="0">
            <a:spAutoFit/>
          </a:bodyPr>
          <a:p>
            <a:r>
              <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著作权</a:t>
            </a:r>
            <a:endPar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椭圆 1"/>
          <p:cNvSpPr/>
          <p:nvPr>
            <p:custDataLst>
              <p:tags r:id="rId3"/>
            </p:custDataLst>
          </p:nvPr>
        </p:nvSpPr>
        <p:spPr>
          <a:xfrm>
            <a:off x="3688903" y="1540872"/>
            <a:ext cx="1648346" cy="1656184"/>
          </a:xfrm>
          <a:custGeom>
            <a:avLst/>
            <a:gdLst/>
            <a:ahLst/>
            <a:cxnLst/>
            <a:rect l="l" t="t" r="r" b="b"/>
            <a:pathLst>
              <a:path w="1648346" h="1656184">
                <a:moveTo>
                  <a:pt x="820254" y="0"/>
                </a:moveTo>
                <a:cubicBezTo>
                  <a:pt x="1277597" y="0"/>
                  <a:pt x="1648346" y="370749"/>
                  <a:pt x="1648346" y="828092"/>
                </a:cubicBezTo>
                <a:cubicBezTo>
                  <a:pt x="1648346" y="1285435"/>
                  <a:pt x="1277597" y="1656184"/>
                  <a:pt x="820254" y="1656184"/>
                </a:cubicBezTo>
                <a:cubicBezTo>
                  <a:pt x="771082" y="1656184"/>
                  <a:pt x="722910" y="1651898"/>
                  <a:pt x="676238" y="1642851"/>
                </a:cubicBezTo>
                <a:lnTo>
                  <a:pt x="676238" y="1458836"/>
                </a:lnTo>
                <a:cubicBezTo>
                  <a:pt x="722365" y="1470593"/>
                  <a:pt x="770659" y="1476164"/>
                  <a:pt x="820254" y="1476164"/>
                </a:cubicBezTo>
                <a:cubicBezTo>
                  <a:pt x="1178174" y="1476164"/>
                  <a:pt x="1468326" y="1186012"/>
                  <a:pt x="1468326" y="828092"/>
                </a:cubicBezTo>
                <a:cubicBezTo>
                  <a:pt x="1468326" y="470172"/>
                  <a:pt x="1178174" y="180020"/>
                  <a:pt x="820254" y="180020"/>
                </a:cubicBezTo>
                <a:cubicBezTo>
                  <a:pt x="499245" y="180020"/>
                  <a:pt x="232748" y="413413"/>
                  <a:pt x="183071" y="720080"/>
                </a:cubicBezTo>
                <a:lnTo>
                  <a:pt x="0" y="720080"/>
                </a:lnTo>
                <a:cubicBezTo>
                  <a:pt x="52132" y="313716"/>
                  <a:pt x="399556" y="0"/>
                  <a:pt x="820254" y="0"/>
                </a:cubicBezTo>
                <a:close/>
              </a:path>
            </a:pathLst>
          </a:custGeom>
          <a:solidFill>
            <a:srgbClr val="4BACC6"/>
          </a:solidFill>
          <a:ln w="25400" cap="flat" cmpd="sng" algn="ctr">
            <a:noFill/>
            <a:prstDash val="solid"/>
          </a:ln>
          <a:effectLst/>
        </p:spPr>
        <p:txBody>
          <a:bodyPr rtlCol="0" anchor="ctr"/>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6" name="椭圆 1"/>
          <p:cNvSpPr/>
          <p:nvPr>
            <p:custDataLst>
              <p:tags r:id="rId4"/>
            </p:custDataLst>
          </p:nvPr>
        </p:nvSpPr>
        <p:spPr>
          <a:xfrm>
            <a:off x="3538193" y="2993224"/>
            <a:ext cx="828092" cy="1656184"/>
          </a:xfrm>
          <a:custGeom>
            <a:avLst/>
            <a:gdLst/>
            <a:ahLst/>
            <a:cxnLst/>
            <a:rect l="l" t="t" r="r" b="b"/>
            <a:pathLst>
              <a:path w="828092" h="1656184">
                <a:moveTo>
                  <a:pt x="828092" y="0"/>
                </a:moveTo>
                <a:lnTo>
                  <a:pt x="828092" y="180020"/>
                </a:lnTo>
                <a:cubicBezTo>
                  <a:pt x="470172" y="180020"/>
                  <a:pt x="180020" y="470172"/>
                  <a:pt x="180020" y="828092"/>
                </a:cubicBezTo>
                <a:cubicBezTo>
                  <a:pt x="180020" y="1186012"/>
                  <a:pt x="470172" y="1476164"/>
                  <a:pt x="828092" y="1476164"/>
                </a:cubicBezTo>
                <a:lnTo>
                  <a:pt x="828092" y="1656184"/>
                </a:lnTo>
                <a:cubicBezTo>
                  <a:pt x="370749" y="1656184"/>
                  <a:pt x="0" y="1285435"/>
                  <a:pt x="0" y="828092"/>
                </a:cubicBezTo>
                <a:cubicBezTo>
                  <a:pt x="0" y="370749"/>
                  <a:pt x="370749" y="0"/>
                  <a:pt x="828092" y="0"/>
                </a:cubicBezTo>
                <a:close/>
              </a:path>
            </a:pathLst>
          </a:custGeom>
          <a:solidFill>
            <a:srgbClr val="FFC000"/>
          </a:solidFill>
          <a:ln w="25400" cap="flat" cmpd="sng" algn="ctr">
            <a:noFill/>
            <a:prstDash val="solid"/>
          </a:ln>
          <a:effectLst/>
        </p:spPr>
        <p:txBody>
          <a:bodyPr rtlCol="0" anchor="ctr"/>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8" name="椭圆 1"/>
          <p:cNvSpPr/>
          <p:nvPr>
            <p:custDataLst>
              <p:tags r:id="rId5"/>
            </p:custDataLst>
          </p:nvPr>
        </p:nvSpPr>
        <p:spPr>
          <a:xfrm rot="5400000">
            <a:off x="3421336" y="4465672"/>
            <a:ext cx="1648346" cy="1656184"/>
          </a:xfrm>
          <a:custGeom>
            <a:avLst/>
            <a:gdLst/>
            <a:ahLst/>
            <a:cxnLst/>
            <a:rect l="l" t="t" r="r" b="b"/>
            <a:pathLst>
              <a:path w="1648346" h="1656184">
                <a:moveTo>
                  <a:pt x="820254" y="0"/>
                </a:moveTo>
                <a:cubicBezTo>
                  <a:pt x="1277597" y="0"/>
                  <a:pt x="1648346" y="370749"/>
                  <a:pt x="1648346" y="828092"/>
                </a:cubicBezTo>
                <a:cubicBezTo>
                  <a:pt x="1648346" y="1285435"/>
                  <a:pt x="1277597" y="1656184"/>
                  <a:pt x="820254" y="1656184"/>
                </a:cubicBezTo>
                <a:cubicBezTo>
                  <a:pt x="771082" y="1656184"/>
                  <a:pt x="722910" y="1651898"/>
                  <a:pt x="676238" y="1642851"/>
                </a:cubicBezTo>
                <a:lnTo>
                  <a:pt x="676238" y="1458836"/>
                </a:lnTo>
                <a:cubicBezTo>
                  <a:pt x="722365" y="1470593"/>
                  <a:pt x="770659" y="1476164"/>
                  <a:pt x="820254" y="1476164"/>
                </a:cubicBezTo>
                <a:cubicBezTo>
                  <a:pt x="1178174" y="1476164"/>
                  <a:pt x="1468326" y="1186012"/>
                  <a:pt x="1468326" y="828092"/>
                </a:cubicBezTo>
                <a:cubicBezTo>
                  <a:pt x="1468326" y="470172"/>
                  <a:pt x="1178174" y="180020"/>
                  <a:pt x="820254" y="180020"/>
                </a:cubicBezTo>
                <a:cubicBezTo>
                  <a:pt x="499245" y="180020"/>
                  <a:pt x="232748" y="413413"/>
                  <a:pt x="183071" y="720080"/>
                </a:cubicBezTo>
                <a:lnTo>
                  <a:pt x="0" y="720080"/>
                </a:lnTo>
                <a:cubicBezTo>
                  <a:pt x="52132" y="313716"/>
                  <a:pt x="399556" y="0"/>
                  <a:pt x="820254" y="0"/>
                </a:cubicBezTo>
                <a:close/>
              </a:path>
            </a:pathLst>
          </a:custGeom>
          <a:solidFill>
            <a:srgbClr val="4BACC6"/>
          </a:solidFill>
          <a:ln w="25400" cap="flat" cmpd="sng" algn="ctr">
            <a:noFill/>
            <a:prstDash val="solid"/>
          </a:ln>
          <a:effectLst/>
        </p:spPr>
        <p:txBody>
          <a:bodyPr rtlCol="0" anchor="ctr"/>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22" name="圆角矩形 14"/>
          <p:cNvSpPr/>
          <p:nvPr>
            <p:custDataLst>
              <p:tags r:id="rId6"/>
            </p:custDataLst>
          </p:nvPr>
        </p:nvSpPr>
        <p:spPr>
          <a:xfrm>
            <a:off x="5194935" y="1941195"/>
            <a:ext cx="6523355" cy="648335"/>
          </a:xfrm>
          <a:custGeom>
            <a:avLst/>
            <a:gdLst/>
            <a:ahLst/>
            <a:cxnLst/>
            <a:rect l="l" t="t" r="r" b="b"/>
            <a:pathLst>
              <a:path w="3960440" h="648072">
                <a:moveTo>
                  <a:pt x="0" y="0"/>
                </a:moveTo>
                <a:lnTo>
                  <a:pt x="3636404" y="0"/>
                </a:lnTo>
                <a:cubicBezTo>
                  <a:pt x="3815364" y="0"/>
                  <a:pt x="3960440" y="145076"/>
                  <a:pt x="3960440" y="324036"/>
                </a:cubicBezTo>
                <a:cubicBezTo>
                  <a:pt x="3960440" y="502996"/>
                  <a:pt x="3815364" y="648072"/>
                  <a:pt x="3636404" y="648072"/>
                </a:cubicBezTo>
                <a:lnTo>
                  <a:pt x="0" y="648072"/>
                </a:lnTo>
                <a:close/>
              </a:path>
            </a:pathLst>
          </a:custGeom>
          <a:solidFill>
            <a:srgbClr val="4BACC6"/>
          </a:solidFill>
          <a:ln w="25400" cap="flat" cmpd="sng" algn="ctr">
            <a:noFill/>
            <a:prstDash val="solid"/>
          </a:ln>
          <a:effectLst/>
        </p:spPr>
        <p:txBody>
          <a:bodyPr rtlCol="0" anchor="ctr"/>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000" b="1" i="0" u="none" strike="noStrike" kern="0" cap="none" spc="0" normalizeH="0" baseline="0" noProof="0" dirty="0" smtClean="0">
                <a:ln>
                  <a:noFill/>
                </a:ln>
                <a:solidFill>
                  <a:sysClr val="window" lastClr="FFFFFF"/>
                </a:solidFill>
                <a:effectLst/>
                <a:uLnTx/>
                <a:uFillTx/>
                <a:latin typeface="微软雅黑" panose="020B0503020204020204" pitchFamily="34" charset="-122"/>
                <a:ea typeface="微软雅黑" panose="020B0503020204020204" pitchFamily="34" charset="-122"/>
                <a:cs typeface="+mn-cs"/>
              </a:rPr>
              <a:t>著作权因作品的创作而自动产生</a:t>
            </a:r>
            <a:endParaRPr kumimoji="0" lang="zh-CN" altLang="en-US" sz="2000" b="1" i="0" u="none" strike="noStrike" kern="0" cap="none" spc="0" normalizeH="0" baseline="0" noProof="0" dirty="0" smtClean="0">
              <a:ln>
                <a:noFill/>
              </a:ln>
              <a:solidFill>
                <a:sysClr val="window" lastClr="FFFFFF"/>
              </a:solidFill>
              <a:effectLst/>
              <a:uLnTx/>
              <a:uFillTx/>
              <a:latin typeface="微软雅黑" panose="020B0503020204020204" pitchFamily="34" charset="-122"/>
              <a:ea typeface="微软雅黑" panose="020B0503020204020204" pitchFamily="34" charset="-122"/>
              <a:cs typeface="+mn-cs"/>
            </a:endParaRPr>
          </a:p>
        </p:txBody>
      </p:sp>
      <p:sp>
        <p:nvSpPr>
          <p:cNvPr id="23" name="圆角矩形 14"/>
          <p:cNvSpPr/>
          <p:nvPr>
            <p:custDataLst>
              <p:tags r:id="rId7"/>
            </p:custDataLst>
          </p:nvPr>
        </p:nvSpPr>
        <p:spPr>
          <a:xfrm>
            <a:off x="4919980" y="4832985"/>
            <a:ext cx="6809105" cy="648335"/>
          </a:xfrm>
          <a:custGeom>
            <a:avLst/>
            <a:gdLst/>
            <a:ahLst/>
            <a:cxnLst/>
            <a:rect l="l" t="t" r="r" b="b"/>
            <a:pathLst>
              <a:path w="3960440" h="648072">
                <a:moveTo>
                  <a:pt x="0" y="0"/>
                </a:moveTo>
                <a:lnTo>
                  <a:pt x="3636404" y="0"/>
                </a:lnTo>
                <a:cubicBezTo>
                  <a:pt x="3815364" y="0"/>
                  <a:pt x="3960440" y="145076"/>
                  <a:pt x="3960440" y="324036"/>
                </a:cubicBezTo>
                <a:cubicBezTo>
                  <a:pt x="3960440" y="502996"/>
                  <a:pt x="3815364" y="648072"/>
                  <a:pt x="3636404" y="648072"/>
                </a:cubicBezTo>
                <a:lnTo>
                  <a:pt x="0" y="648072"/>
                </a:lnTo>
                <a:close/>
              </a:path>
            </a:pathLst>
          </a:custGeom>
          <a:solidFill>
            <a:srgbClr val="4BACC6"/>
          </a:solidFill>
          <a:ln w="25400" cap="flat" cmpd="sng" algn="ctr">
            <a:noFill/>
            <a:prstDash val="solid"/>
          </a:ln>
          <a:effectLst/>
        </p:spPr>
        <p:txBody>
          <a:bodyPr rtlCol="0" anchor="ctr"/>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000" b="1" i="0" u="none" strike="noStrike" kern="0" cap="none" spc="0" normalizeH="0" baseline="0" noProof="0" dirty="0" smtClean="0">
                <a:ln>
                  <a:noFill/>
                </a:ln>
                <a:solidFill>
                  <a:sysClr val="window" lastClr="FFFFFF"/>
                </a:solidFill>
                <a:effectLst/>
                <a:uLnTx/>
                <a:uFillTx/>
                <a:latin typeface="微软雅黑" panose="020B0503020204020204" pitchFamily="34" charset="-122"/>
                <a:ea typeface="微软雅黑" panose="020B0503020204020204" pitchFamily="34" charset="-122"/>
                <a:cs typeface="+mn-cs"/>
              </a:rPr>
              <a:t>著作权突出对人身权的保护</a:t>
            </a:r>
            <a:endParaRPr kumimoji="0" lang="zh-CN" altLang="en-US" sz="2000" b="1" i="0" u="none" strike="noStrike" kern="0" cap="none" spc="0" normalizeH="0" baseline="0" noProof="0" dirty="0" smtClean="0">
              <a:ln>
                <a:noFill/>
              </a:ln>
              <a:solidFill>
                <a:sysClr val="window" lastClr="FFFFFF"/>
              </a:solidFill>
              <a:effectLst/>
              <a:uLnTx/>
              <a:uFillTx/>
              <a:latin typeface="微软雅黑" panose="020B0503020204020204" pitchFamily="34" charset="-122"/>
              <a:ea typeface="微软雅黑" panose="020B0503020204020204" pitchFamily="34" charset="-122"/>
              <a:cs typeface="+mn-cs"/>
            </a:endParaRPr>
          </a:p>
        </p:txBody>
      </p:sp>
      <p:sp>
        <p:nvSpPr>
          <p:cNvPr id="24" name="TextBox 23"/>
          <p:cNvSpPr txBox="1"/>
          <p:nvPr>
            <p:custDataLst>
              <p:tags r:id="rId8"/>
            </p:custDataLst>
          </p:nvPr>
        </p:nvSpPr>
        <p:spPr>
          <a:xfrm>
            <a:off x="4223420" y="1964120"/>
            <a:ext cx="605972" cy="769441"/>
          </a:xfrm>
          <a:prstGeom prst="rect">
            <a:avLst/>
          </a:prstGeom>
          <a:noFill/>
        </p:spPr>
        <p:txBody>
          <a:bodyPr wrap="square" rtlCol="0">
            <a:spAutoFit/>
          </a:bodyPr>
          <a:p>
            <a:pPr marL="0" marR="0" lvl="0" indent="0" defTabSz="914400" eaLnBrk="1" fontAlgn="auto" latinLnBrk="0" hangingPunct="1">
              <a:lnSpc>
                <a:spcPct val="100000"/>
              </a:lnSpc>
              <a:spcBef>
                <a:spcPts val="0"/>
              </a:spcBef>
              <a:spcAft>
                <a:spcPts val="0"/>
              </a:spcAft>
              <a:buClrTx/>
              <a:buSzTx/>
              <a:buFontTx/>
              <a:buNone/>
              <a:defRPr/>
            </a:pPr>
            <a:r>
              <a:rPr kumimoji="0" lang="en-US" altLang="zh-CN" sz="4400" b="1" i="0" u="none" strike="noStrike" kern="0" cap="none" spc="0" normalizeH="0" baseline="0" noProof="0" dirty="0" smtClean="0">
                <a:ln>
                  <a:noFill/>
                </a:ln>
                <a:solidFill>
                  <a:srgbClr val="4BACC6">
                    <a:lumMod val="50000"/>
                  </a:srgbClr>
                </a:solidFill>
                <a:effectLst/>
                <a:uLnTx/>
                <a:uFillTx/>
                <a:latin typeface="Arial Black" panose="020B0A04020102020204" pitchFamily="34" charset="0"/>
                <a:ea typeface="微软雅黑" panose="020B0503020204020204" pitchFamily="34" charset="-122"/>
              </a:rPr>
              <a:t>A</a:t>
            </a:r>
            <a:endParaRPr kumimoji="0" lang="zh-CN" altLang="en-US" sz="4400" b="1" i="0" u="none" strike="noStrike" kern="0" cap="none" spc="0" normalizeH="0" baseline="0" noProof="0" dirty="0">
              <a:ln>
                <a:noFill/>
              </a:ln>
              <a:solidFill>
                <a:srgbClr val="4BACC6">
                  <a:lumMod val="50000"/>
                </a:srgbClr>
              </a:solidFill>
              <a:effectLst/>
              <a:uLnTx/>
              <a:uFillTx/>
              <a:latin typeface="Arial Black" panose="020B0A04020102020204" pitchFamily="34" charset="0"/>
              <a:ea typeface="微软雅黑" panose="020B0503020204020204" pitchFamily="34" charset="-122"/>
            </a:endParaRPr>
          </a:p>
        </p:txBody>
      </p:sp>
      <p:sp>
        <p:nvSpPr>
          <p:cNvPr id="25" name="TextBox 24"/>
          <p:cNvSpPr txBox="1"/>
          <p:nvPr>
            <p:custDataLst>
              <p:tags r:id="rId9"/>
            </p:custDataLst>
          </p:nvPr>
        </p:nvSpPr>
        <p:spPr>
          <a:xfrm>
            <a:off x="4079404" y="4909043"/>
            <a:ext cx="605972" cy="769441"/>
          </a:xfrm>
          <a:prstGeom prst="rect">
            <a:avLst/>
          </a:prstGeom>
          <a:noFill/>
        </p:spPr>
        <p:txBody>
          <a:bodyPr wrap="square" rtlCol="0">
            <a:spAutoFit/>
          </a:bodyPr>
          <a:p>
            <a:pPr marL="0" marR="0" lvl="0" indent="0" defTabSz="914400" eaLnBrk="1" fontAlgn="auto" latinLnBrk="0" hangingPunct="1">
              <a:lnSpc>
                <a:spcPct val="100000"/>
              </a:lnSpc>
              <a:spcBef>
                <a:spcPts val="0"/>
              </a:spcBef>
              <a:spcAft>
                <a:spcPts val="0"/>
              </a:spcAft>
              <a:buClrTx/>
              <a:buSzTx/>
              <a:buFontTx/>
              <a:buNone/>
              <a:defRPr/>
            </a:pPr>
            <a:r>
              <a:rPr kumimoji="0" lang="en-US" altLang="zh-CN" sz="4400" b="1" i="0" u="none" strike="noStrike" kern="0" cap="none" spc="0" normalizeH="0" baseline="0" noProof="0" dirty="0" smtClean="0">
                <a:ln>
                  <a:noFill/>
                </a:ln>
                <a:solidFill>
                  <a:srgbClr val="4BACC6">
                    <a:lumMod val="50000"/>
                  </a:srgbClr>
                </a:solidFill>
                <a:effectLst/>
                <a:uLnTx/>
                <a:uFillTx/>
                <a:latin typeface="Arial Black" panose="020B0A04020102020204" pitchFamily="34" charset="0"/>
                <a:ea typeface="微软雅黑" panose="020B0503020204020204" pitchFamily="34" charset="-122"/>
              </a:rPr>
              <a:t>B</a:t>
            </a:r>
            <a:endParaRPr kumimoji="0" lang="zh-CN" altLang="en-US" sz="4400" b="1" i="0" u="none" strike="noStrike" kern="0" cap="none" spc="0" normalizeH="0" baseline="0" noProof="0" dirty="0">
              <a:ln>
                <a:noFill/>
              </a:ln>
              <a:solidFill>
                <a:srgbClr val="4BACC6">
                  <a:lumMod val="50000"/>
                </a:srgbClr>
              </a:solidFill>
              <a:effectLst/>
              <a:uLnTx/>
              <a:uFillTx/>
              <a:latin typeface="Arial Black" panose="020B0A04020102020204" pitchFamily="34" charset="0"/>
              <a:ea typeface="微软雅黑" panose="020B0503020204020204" pitchFamily="34" charset="-122"/>
            </a:endParaRPr>
          </a:p>
        </p:txBody>
      </p:sp>
      <p:sp>
        <p:nvSpPr>
          <p:cNvPr id="26" name="TextBox 25"/>
          <p:cNvSpPr txBox="1"/>
          <p:nvPr>
            <p:custDataLst>
              <p:tags r:id="rId10"/>
            </p:custDataLst>
          </p:nvPr>
        </p:nvSpPr>
        <p:spPr>
          <a:xfrm>
            <a:off x="5159375" y="3032760"/>
            <a:ext cx="6569710" cy="1529715"/>
          </a:xfrm>
          <a:prstGeom prst="rect">
            <a:avLst/>
          </a:prstGeom>
          <a:noFill/>
        </p:spPr>
        <p:txBody>
          <a:bodyPr wrap="square" rtlCol="0">
            <a:spAutoFit/>
          </a:bodyPr>
          <a:p>
            <a:pPr marL="0" marR="0" lvl="0" indent="0" defTabSz="914400" eaLnBrk="1" fontAlgn="auto" latinLnBrk="0" hangingPunct="1">
              <a:lnSpc>
                <a:spcPct val="130000"/>
              </a:lnSpc>
              <a:spcBef>
                <a:spcPts val="0"/>
              </a:spcBef>
              <a:spcAft>
                <a:spcPts val="0"/>
              </a:spcAft>
              <a:buClrTx/>
              <a:buSzTx/>
              <a:buFontTx/>
              <a:buNone/>
              <a:defRPr/>
            </a:pPr>
            <a:r>
              <a:rPr kumimoji="0" lang="zh-CN" altLang="en-US" sz="2400" b="0" i="0" u="none" strike="noStrike" kern="0" cap="none" spc="0" normalizeH="0" baseline="0" noProof="0" dirty="0">
                <a:ln>
                  <a:noFill/>
                </a:ln>
                <a:solidFill>
                  <a:sysClr val="windowText" lastClr="000000">
                    <a:lumMod val="65000"/>
                    <a:lumOff val="35000"/>
                  </a:sysClr>
                </a:solidFill>
                <a:effectLst/>
                <a:uLnTx/>
                <a:uFillTx/>
                <a:latin typeface="微软雅黑" panose="020B0503020204020204" pitchFamily="34" charset="-122"/>
                <a:ea typeface="微软雅黑" panose="020B0503020204020204" pitchFamily="34" charset="-122"/>
              </a:rPr>
              <a:t>专利权、商标权的获得必须经过申请和审批，由主管部门授权后才能产生，而著作权则因作品的创作完成而自动产生。</a:t>
            </a:r>
            <a:endParaRPr kumimoji="0" lang="zh-CN" altLang="en-US" sz="2400" b="0" i="0" u="none" strike="noStrike" kern="0" cap="none" spc="0" normalizeH="0" baseline="0" noProof="0" dirty="0">
              <a:ln>
                <a:noFill/>
              </a:ln>
              <a:solidFill>
                <a:sysClr val="windowText" lastClr="000000">
                  <a:lumMod val="65000"/>
                  <a:lumOff val="35000"/>
                </a:sysClr>
              </a:solidFill>
              <a:effectLst/>
              <a:uLnTx/>
              <a:uFillTx/>
              <a:latin typeface="微软雅黑" panose="020B0503020204020204" pitchFamily="34" charset="-122"/>
              <a:ea typeface="微软雅黑" panose="020B0503020204020204" pitchFamily="34" charset="-122"/>
            </a:endParaRPr>
          </a:p>
        </p:txBody>
      </p:sp>
      <p:sp>
        <p:nvSpPr>
          <p:cNvPr id="27" name="TextBox 26"/>
          <p:cNvSpPr txBox="1"/>
          <p:nvPr>
            <p:custDataLst>
              <p:tags r:id="rId11"/>
            </p:custDataLst>
          </p:nvPr>
        </p:nvSpPr>
        <p:spPr>
          <a:xfrm>
            <a:off x="4799330" y="5624830"/>
            <a:ext cx="7125335" cy="1050290"/>
          </a:xfrm>
          <a:prstGeom prst="rect">
            <a:avLst/>
          </a:prstGeom>
          <a:noFill/>
        </p:spPr>
        <p:txBody>
          <a:bodyPr wrap="square" rtlCol="0">
            <a:spAutoFit/>
          </a:bodyPr>
          <a:p>
            <a:pPr marL="0" marR="0" lvl="0" indent="0" defTabSz="914400" eaLnBrk="1" fontAlgn="auto" latinLnBrk="0" hangingPunct="1">
              <a:lnSpc>
                <a:spcPct val="130000"/>
              </a:lnSpc>
              <a:spcBef>
                <a:spcPts val="0"/>
              </a:spcBef>
              <a:spcAft>
                <a:spcPts val="0"/>
              </a:spcAft>
              <a:buClrTx/>
              <a:buSzTx/>
              <a:buFontTx/>
              <a:buNone/>
              <a:defRPr/>
            </a:pPr>
            <a:r>
              <a:rPr kumimoji="0" lang="zh-CN" altLang="en-US" sz="2400" b="0" i="0" u="none" strike="noStrike" kern="0" cap="none" spc="0" normalizeH="0" baseline="0" noProof="0" dirty="0">
                <a:ln>
                  <a:noFill/>
                </a:ln>
                <a:solidFill>
                  <a:sysClr val="windowText" lastClr="000000">
                    <a:lumMod val="65000"/>
                    <a:lumOff val="35000"/>
                  </a:sysClr>
                </a:solidFill>
                <a:effectLst/>
                <a:uLnTx/>
                <a:uFillTx/>
                <a:latin typeface="微软雅黑" panose="020B0503020204020204" pitchFamily="34" charset="-122"/>
                <a:ea typeface="微软雅黑" panose="020B0503020204020204" pitchFamily="34" charset="-122"/>
              </a:rPr>
              <a:t>著作权与作品的创作密切联系，因此在著作权中，保护作者对作品的人身权利是其重要的内容</a:t>
            </a:r>
            <a:endParaRPr kumimoji="0" lang="zh-CN" altLang="en-US" sz="2400" b="0" i="0" u="none" strike="noStrike" kern="0" cap="none" spc="0" normalizeH="0" baseline="0" noProof="0" dirty="0">
              <a:ln>
                <a:noFill/>
              </a:ln>
              <a:solidFill>
                <a:sysClr val="windowText" lastClr="000000">
                  <a:lumMod val="65000"/>
                  <a:lumOff val="35000"/>
                </a:sysClr>
              </a:solidFill>
              <a:effectLst/>
              <a:uLnTx/>
              <a:uFillTx/>
              <a:latin typeface="微软雅黑" panose="020B0503020204020204" pitchFamily="34" charset="-122"/>
              <a:ea typeface="微软雅黑" panose="020B0503020204020204" pitchFamily="34" charset="-122"/>
            </a:endParaRPr>
          </a:p>
        </p:txBody>
      </p:sp>
      <p:sp>
        <p:nvSpPr>
          <p:cNvPr id="29" name="TextBox 28"/>
          <p:cNvSpPr txBox="1"/>
          <p:nvPr>
            <p:custDataLst>
              <p:tags r:id="rId12"/>
            </p:custDataLst>
          </p:nvPr>
        </p:nvSpPr>
        <p:spPr>
          <a:xfrm>
            <a:off x="2999105" y="1043940"/>
            <a:ext cx="8816340" cy="497205"/>
          </a:xfrm>
          <a:prstGeom prst="rect">
            <a:avLst/>
          </a:prstGeom>
          <a:noFill/>
        </p:spPr>
        <p:txBody>
          <a:bodyPr wrap="square" rtlCol="0">
            <a:spAutoFit/>
          </a:bodyPr>
          <a:p>
            <a:pPr marL="0" marR="0" lvl="0" indent="0" algn="l" defTabSz="914400" eaLnBrk="1" fontAlgn="auto" latinLnBrk="0" hangingPunct="1">
              <a:lnSpc>
                <a:spcPct val="110000"/>
              </a:lnSpc>
              <a:spcBef>
                <a:spcPts val="0"/>
              </a:spcBef>
              <a:spcAft>
                <a:spcPts val="0"/>
              </a:spcAft>
              <a:buClrTx/>
              <a:buSzTx/>
              <a:buFontTx/>
              <a:buNone/>
              <a:defRPr/>
            </a:pPr>
            <a:r>
              <a:rPr kumimoji="0" lang="zh-CN" altLang="en-US" sz="2400" b="1" i="0" u="none" strike="noStrike" kern="0" cap="none" spc="-600" normalizeH="0" baseline="0" noProof="0" dirty="0" smtClean="0">
                <a:ln>
                  <a:noFill/>
                </a:ln>
                <a:solidFill>
                  <a:srgbClr val="4BACC6">
                    <a:lumMod val="50000"/>
                  </a:srgbClr>
                </a:solidFill>
                <a:effectLst/>
                <a:uLnTx/>
                <a:uFillTx/>
                <a:latin typeface="方正姚体" panose="02010601030101010101" pitchFamily="2" charset="-122"/>
                <a:ea typeface="方正姚体" panose="02010601030101010101" pitchFamily="2" charset="-122"/>
              </a:rPr>
              <a:t>文学、艺术作品和科学作品的创作者依照法律规定对这些作品所享有的各项专有权利</a:t>
            </a:r>
            <a:endParaRPr kumimoji="0" lang="zh-CN" altLang="en-US" sz="2400" b="1" i="0" u="none" strike="noStrike" kern="0" cap="none" spc="-600" normalizeH="0" baseline="0" noProof="0" dirty="0" smtClean="0">
              <a:ln>
                <a:noFill/>
              </a:ln>
              <a:solidFill>
                <a:srgbClr val="4BACC6">
                  <a:lumMod val="50000"/>
                </a:srgbClr>
              </a:solidFill>
              <a:effectLst/>
              <a:uLnTx/>
              <a:uFillTx/>
              <a:latin typeface="方正姚体" panose="02010601030101010101" pitchFamily="2" charset="-122"/>
              <a:ea typeface="方正姚体" panose="02010601030101010101" pitchFamily="2" charset="-122"/>
            </a:endParaRPr>
          </a:p>
        </p:txBody>
      </p:sp>
    </p:spTree>
  </p:cSld>
  <p:clrMapOvr>
    <a:masterClrMapping/>
  </p:clrMapOvr>
  <p:transition spd="slow">
    <p:push dir="u"/>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6" name="矩形 6"/>
          <p:cNvSpPr/>
          <p:nvPr/>
        </p:nvSpPr>
        <p:spPr>
          <a:xfrm>
            <a:off x="0" y="404813"/>
            <a:ext cx="12190413" cy="576262"/>
          </a:xfrm>
          <a:prstGeom prst="rect">
            <a:avLst/>
          </a:prstGeom>
          <a:solidFill>
            <a:srgbClr val="36B2E6">
              <a:alpha val="69019"/>
            </a:srgbClr>
          </a:solidFill>
          <a:ln w="25400">
            <a:noFill/>
          </a:ln>
        </p:spPr>
        <p:txBody>
          <a:bodyPr anchor="ctr" anchorCtr="0"/>
          <a:p>
            <a:endParaRPr lang="zh-CN" altLang="zh-CN" dirty="0">
              <a:solidFill>
                <a:srgbClr val="FFFFFF"/>
              </a:solidFill>
              <a:latin typeface="Calibri" panose="020F0502020204030204" pitchFamily="34" charset="0"/>
              <a:ea typeface="Calibri" panose="020F0502020204030204" pitchFamily="34" charset="0"/>
              <a:sym typeface="Calibri" panose="020F0502020204030204" pitchFamily="34" charset="0"/>
            </a:endParaRPr>
          </a:p>
        </p:txBody>
      </p:sp>
      <p:sp>
        <p:nvSpPr>
          <p:cNvPr id="6147" name="矩形 7"/>
          <p:cNvSpPr/>
          <p:nvPr/>
        </p:nvSpPr>
        <p:spPr>
          <a:xfrm>
            <a:off x="622300" y="0"/>
            <a:ext cx="2089150" cy="6858000"/>
          </a:xfrm>
          <a:prstGeom prst="rect">
            <a:avLst/>
          </a:prstGeom>
          <a:solidFill>
            <a:srgbClr val="36B2E6">
              <a:alpha val="69019"/>
            </a:srgbClr>
          </a:solidFill>
          <a:ln w="25400">
            <a:noFill/>
          </a:ln>
        </p:spPr>
        <p:txBody>
          <a:bodyPr anchor="ctr" anchorCtr="0"/>
          <a:p>
            <a:endParaRPr lang="zh-CN" altLang="zh-CN" dirty="0">
              <a:solidFill>
                <a:srgbClr val="FFFFFF"/>
              </a:solidFill>
              <a:latin typeface="Calibri" panose="020F0502020204030204" pitchFamily="34" charset="0"/>
              <a:ea typeface="Calibri" panose="020F0502020204030204" pitchFamily="34" charset="0"/>
              <a:sym typeface="Calibri" panose="020F0502020204030204" pitchFamily="34" charset="0"/>
            </a:endParaRPr>
          </a:p>
        </p:txBody>
      </p:sp>
      <p:sp>
        <p:nvSpPr>
          <p:cNvPr id="6148" name="TextBox 8"/>
          <p:cNvSpPr/>
          <p:nvPr/>
        </p:nvSpPr>
        <p:spPr>
          <a:xfrm>
            <a:off x="261938" y="476250"/>
            <a:ext cx="896937" cy="369888"/>
          </a:xfrm>
          <a:prstGeom prst="rect">
            <a:avLst/>
          </a:prstGeom>
          <a:noFill/>
          <a:ln w="9525">
            <a:noFill/>
          </a:ln>
        </p:spPr>
        <p:txBody>
          <a:bodyPr>
            <a:spAutoFit/>
          </a:bodyPr>
          <a:p>
            <a:r>
              <a:rPr lang="zh-CN" altLang="zh-CN" dirty="0">
                <a:solidFill>
                  <a:schemeClr val="bg1"/>
                </a:solidFill>
                <a:latin typeface="Broadway" panose="04040905080B02020502" pitchFamily="82" charset="0"/>
                <a:ea typeface="楷体" panose="02010609060101010101" pitchFamily="49" charset="-122"/>
                <a:sym typeface="经典繁仿黑" pitchFamily="1" charset="-122"/>
              </a:rPr>
              <a:t>LOGO</a:t>
            </a:r>
            <a:endParaRPr lang="zh-CN" altLang="zh-CN" dirty="0">
              <a:latin typeface="Arial" panose="020B0604020202020204" pitchFamily="34" charset="0"/>
            </a:endParaRPr>
          </a:p>
        </p:txBody>
      </p:sp>
      <p:sp>
        <p:nvSpPr>
          <p:cNvPr id="6149" name="直接连接符 9"/>
          <p:cNvSpPr/>
          <p:nvPr/>
        </p:nvSpPr>
        <p:spPr>
          <a:xfrm>
            <a:off x="1158875" y="530225"/>
            <a:ext cx="0" cy="261938"/>
          </a:xfrm>
          <a:prstGeom prst="line">
            <a:avLst/>
          </a:prstGeom>
          <a:ln w="9525" cap="flat" cmpd="sng">
            <a:solidFill>
              <a:srgbClr val="EAF1DD"/>
            </a:solidFill>
            <a:prstDash val="solid"/>
            <a:headEnd type="none" w="med" len="med"/>
            <a:tailEnd type="none" w="med" len="med"/>
          </a:ln>
        </p:spPr>
      </p:sp>
      <p:sp>
        <p:nvSpPr>
          <p:cNvPr id="6150" name="TextBox 10"/>
          <p:cNvSpPr/>
          <p:nvPr/>
        </p:nvSpPr>
        <p:spPr>
          <a:xfrm>
            <a:off x="1281113" y="508000"/>
            <a:ext cx="2984500" cy="338138"/>
          </a:xfrm>
          <a:prstGeom prst="rect">
            <a:avLst/>
          </a:prstGeom>
          <a:noFill/>
          <a:ln w="9525">
            <a:noFill/>
          </a:ln>
        </p:spPr>
        <p:txBody>
          <a:bodyPr>
            <a:spAutoFit/>
          </a:bodyPr>
          <a:p>
            <a:r>
              <a:rPr lang="zh-CN" altLang="en-US" sz="1600" dirty="0">
                <a:solidFill>
                  <a:schemeClr val="bg1"/>
                </a:solidFill>
                <a:latin typeface="微软雅黑" panose="020B0503020204020204" pitchFamily="34" charset="-122"/>
                <a:ea typeface="微软雅黑" panose="020B0503020204020204" pitchFamily="34" charset="-122"/>
                <a:sym typeface="宋体" panose="02010600030101010101" pitchFamily="2" charset="-122"/>
              </a:rPr>
              <a:t>正文</a:t>
            </a:r>
            <a:r>
              <a:rPr lang="zh-CN" altLang="en-US" sz="16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 </a:t>
            </a:r>
            <a:r>
              <a:rPr lang="zh-CN" altLang="zh-CN" sz="16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 </a:t>
            </a:r>
            <a:r>
              <a:rPr lang="zh-CN" altLang="en-US" sz="1600" dirty="0">
                <a:solidFill>
                  <a:schemeClr val="bg1"/>
                </a:solidFill>
                <a:latin typeface="微软雅黑" panose="020B0503020204020204" pitchFamily="34" charset="-122"/>
                <a:ea typeface="微软雅黑" panose="020B0503020204020204" pitchFamily="34" charset="-122"/>
                <a:sym typeface="宋体" panose="02010600030101010101" pitchFamily="2" charset="-122"/>
              </a:rPr>
              <a:t>第一章</a:t>
            </a:r>
            <a:endParaRPr lang="zh-CN" altLang="en-US" dirty="0">
              <a:latin typeface="Arial" panose="020B0604020202020204" pitchFamily="34" charset="0"/>
            </a:endParaRPr>
          </a:p>
        </p:txBody>
      </p:sp>
      <p:sp>
        <p:nvSpPr>
          <p:cNvPr id="6151" name="矩形 11"/>
          <p:cNvSpPr/>
          <p:nvPr/>
        </p:nvSpPr>
        <p:spPr>
          <a:xfrm>
            <a:off x="10847388" y="530225"/>
            <a:ext cx="1093787" cy="369888"/>
          </a:xfrm>
          <a:prstGeom prst="rect">
            <a:avLst/>
          </a:prstGeom>
          <a:noFill/>
          <a:ln w="9525">
            <a:noFill/>
          </a:ln>
        </p:spPr>
        <p:txBody>
          <a:bodyPr/>
          <a:p>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第</a:t>
            </a:r>
            <a:r>
              <a:rPr 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1</a:t>
            </a:r>
            <a:r>
              <a:rPr lang="en-US" altLang="zh-CN" sz="1600" dirty="0">
                <a:solidFill>
                  <a:schemeClr val="bg1"/>
                </a:solidFill>
                <a:latin typeface="Calibri" panose="020F0502020204030204" pitchFamily="34" charset="0"/>
                <a:sym typeface="宋体" panose="02010600030101010101" pitchFamily="2" charset="-122"/>
              </a:rPr>
              <a:t> </a:t>
            </a:r>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页</a:t>
            </a:r>
            <a:endParaRPr lang="zh-CN" altLang="en-US" dirty="0">
              <a:latin typeface="Arial" panose="020B0604020202020204" pitchFamily="34" charset="0"/>
            </a:endParaRPr>
          </a:p>
        </p:txBody>
      </p:sp>
      <p:sp>
        <p:nvSpPr>
          <p:cNvPr id="6153" name="TextBox 14"/>
          <p:cNvSpPr/>
          <p:nvPr/>
        </p:nvSpPr>
        <p:spPr>
          <a:xfrm>
            <a:off x="1684338" y="1082675"/>
            <a:ext cx="954087" cy="922338"/>
          </a:xfrm>
          <a:prstGeom prst="rect">
            <a:avLst/>
          </a:prstGeom>
          <a:noFill/>
          <a:ln w="9525">
            <a:noFill/>
          </a:ln>
        </p:spPr>
        <p:txBody>
          <a:bodyPr wrap="none">
            <a:spAutoFit/>
          </a:bodyPr>
          <a:p>
            <a:r>
              <a:rPr lang="zh-CN" altLang="zh-CN" dirty="0">
                <a:solidFill>
                  <a:schemeClr val="bg1"/>
                </a:solidFill>
                <a:latin typeface="Calibri" panose="020F0502020204030204" pitchFamily="34" charset="0"/>
                <a:cs typeface="Calibri" panose="020F0502020204030204" pitchFamily="34" charset="0"/>
                <a:sym typeface="Calibri" panose="020F0502020204030204" pitchFamily="34" charset="0"/>
              </a:rPr>
              <a:t>01</a:t>
            </a:r>
            <a:endParaRPr lang="zh-CN" altLang="zh-CN" dirty="0">
              <a:latin typeface="Arial" panose="020B0604020202020204" pitchFamily="34" charset="0"/>
            </a:endParaRPr>
          </a:p>
        </p:txBody>
      </p:sp>
      <p:sp>
        <p:nvSpPr>
          <p:cNvPr id="6154" name="直接连接符 16"/>
          <p:cNvSpPr/>
          <p:nvPr/>
        </p:nvSpPr>
        <p:spPr>
          <a:xfrm>
            <a:off x="1630363" y="2152650"/>
            <a:ext cx="1587" cy="4371975"/>
          </a:xfrm>
          <a:prstGeom prst="line">
            <a:avLst/>
          </a:prstGeom>
          <a:ln w="9525" cap="flat" cmpd="sng">
            <a:solidFill>
              <a:srgbClr val="F2F2F2"/>
            </a:solidFill>
            <a:prstDash val="solid"/>
            <a:headEnd type="none" w="med" len="med"/>
            <a:tailEnd type="none" w="med" len="med"/>
          </a:ln>
        </p:spPr>
      </p:sp>
      <p:sp>
        <p:nvSpPr>
          <p:cNvPr id="6155" name="矩形 17"/>
          <p:cNvSpPr/>
          <p:nvPr/>
        </p:nvSpPr>
        <p:spPr>
          <a:xfrm>
            <a:off x="1630363" y="6165850"/>
            <a:ext cx="792162" cy="358775"/>
          </a:xfrm>
          <a:prstGeom prst="rect">
            <a:avLst/>
          </a:prstGeom>
          <a:solidFill>
            <a:srgbClr val="FFFFFF">
              <a:alpha val="65097"/>
            </a:srgbClr>
          </a:solidFill>
          <a:ln w="25400">
            <a:noFill/>
          </a:ln>
        </p:spPr>
        <p:txBody>
          <a:bodyPr anchor="ctr" anchorCtr="0"/>
          <a:p>
            <a:r>
              <a:rPr lang="zh-CN" altLang="en-US" sz="1400" dirty="0">
                <a:solidFill>
                  <a:srgbClr val="36B2E6"/>
                </a:solidFill>
                <a:latin typeface="微软雅黑" panose="020B0503020204020204" pitchFamily="34" charset="-122"/>
                <a:ea typeface="微软雅黑" panose="020B0503020204020204" pitchFamily="34" charset="-122"/>
                <a:sym typeface="微软雅黑" panose="020B0503020204020204" pitchFamily="34" charset="-122"/>
              </a:rPr>
              <a:t>第一节</a:t>
            </a:r>
            <a:endParaRPr lang="zh-CN" altLang="en-US" dirty="0">
              <a:latin typeface="Arial" panose="020B0604020202020204" pitchFamily="34" charset="0"/>
            </a:endParaRPr>
          </a:p>
        </p:txBody>
      </p:sp>
      <p:sp>
        <p:nvSpPr>
          <p:cNvPr id="9" name="文本框 8"/>
          <p:cNvSpPr txBox="1"/>
          <p:nvPr/>
        </p:nvSpPr>
        <p:spPr>
          <a:xfrm>
            <a:off x="-1645285" y="2816860"/>
            <a:ext cx="4063365" cy="368300"/>
          </a:xfrm>
          <a:prstGeom prst="rect">
            <a:avLst/>
          </a:prstGeom>
          <a:noFill/>
        </p:spPr>
        <p:txBody>
          <a:bodyPr wrap="square" rtlCol="0">
            <a:spAutoFit/>
          </a:bodyPr>
          <a:p>
            <a:endParaRPr lang="zh-CN" altLang="en-US"/>
          </a:p>
        </p:txBody>
      </p:sp>
      <p:sp>
        <p:nvSpPr>
          <p:cNvPr id="2" name="TextBox 10"/>
          <p:cNvSpPr/>
          <p:nvPr>
            <p:custDataLst>
              <p:tags r:id="rId1"/>
            </p:custDataLst>
          </p:nvPr>
        </p:nvSpPr>
        <p:spPr>
          <a:xfrm>
            <a:off x="874713" y="2777651"/>
            <a:ext cx="649287" cy="2245360"/>
          </a:xfrm>
          <a:prstGeom prst="rect">
            <a:avLst/>
          </a:prstGeom>
          <a:noFill/>
          <a:ln w="9525">
            <a:noFill/>
          </a:ln>
        </p:spPr>
        <p:txBody>
          <a:bodyPr lIns="144000" rIns="72000" anchor="ctr" anchorCtr="0">
            <a:spAutoFit/>
          </a:bodyPr>
          <a:p>
            <a:r>
              <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著作权资产</a:t>
            </a:r>
            <a:endPar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TextBox 10"/>
          <p:cNvSpPr/>
          <p:nvPr>
            <p:custDataLst>
              <p:tags r:id="rId2"/>
            </p:custDataLst>
          </p:nvPr>
        </p:nvSpPr>
        <p:spPr>
          <a:xfrm>
            <a:off x="1810703" y="2107091"/>
            <a:ext cx="649287" cy="3538220"/>
          </a:xfrm>
          <a:prstGeom prst="rect">
            <a:avLst/>
          </a:prstGeom>
          <a:noFill/>
          <a:ln w="9525">
            <a:noFill/>
          </a:ln>
        </p:spPr>
        <p:txBody>
          <a:bodyPr lIns="144000" rIns="72000" anchor="ctr" anchorCtr="0">
            <a:spAutoFit/>
          </a:bodyPr>
          <a:p>
            <a:r>
              <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著作权资产的特征</a:t>
            </a:r>
            <a:endPar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 name="TextBox 17"/>
          <p:cNvSpPr txBox="1"/>
          <p:nvPr>
            <p:custDataLst>
              <p:tags r:id="rId3"/>
            </p:custDataLst>
          </p:nvPr>
        </p:nvSpPr>
        <p:spPr>
          <a:xfrm>
            <a:off x="6167120" y="1046480"/>
            <a:ext cx="5859780" cy="1770380"/>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defRPr kumimoji="0" sz="1200" b="0" i="0" u="none" strike="noStrike" kern="0" cap="none" spc="0" normalizeH="0" baseline="0">
                <a:ln>
                  <a:noFill/>
                </a:ln>
                <a:solidFill>
                  <a:sysClr val="window" lastClr="FFFFFF">
                    <a:lumMod val="50000"/>
                  </a:sysClr>
                </a:solidFill>
                <a:effectLst/>
                <a:uLnTx/>
                <a:uFillTx/>
                <a:latin typeface="微软雅黑" panose="020B0503020204020204" pitchFamily="34" charset="-122"/>
                <a:ea typeface="微软雅黑" panose="020B0503020204020204" pitchFamily="34" charset="-122"/>
              </a:defRPr>
            </a:lvl1pPr>
          </a:lstStyle>
          <a:p>
            <a:pPr marL="0" marR="0" lvl="0" indent="0" algn="just" defTabSz="914400" eaLnBrk="1" fontAlgn="auto" latinLnBrk="0" hangingPunct="1">
              <a:lnSpc>
                <a:spcPct val="130000"/>
              </a:lnSpc>
              <a:spcBef>
                <a:spcPts val="0"/>
              </a:spcBef>
              <a:spcAft>
                <a:spcPts val="0"/>
              </a:spcAft>
              <a:buClrTx/>
              <a:buSzTx/>
              <a:buFontTx/>
              <a:buNone/>
              <a:defRPr/>
            </a:pPr>
            <a:r>
              <a:rPr kumimoji="0" lang="zh-CN" altLang="en-US" sz="2800" b="1" i="0" u="none" strike="noStrike" kern="0" cap="none" spc="0" normalizeH="0" baseline="0" noProof="0" dirty="0">
                <a:ln>
                  <a:noFill/>
                </a:ln>
                <a:solidFill>
                  <a:sysClr val="windowText" lastClr="000000">
                    <a:lumMod val="65000"/>
                    <a:lumOff val="35000"/>
                  </a:sysClr>
                </a:solidFill>
                <a:effectLst/>
                <a:uLnTx/>
                <a:uFillTx/>
                <a:latin typeface="微软雅黑" panose="020B0503020204020204" pitchFamily="34" charset="-122"/>
                <a:ea typeface="微软雅黑" panose="020B0503020204020204" pitchFamily="34" charset="-122"/>
              </a:rPr>
              <a:t>演绎作品著作权人行使自身作品著作权时，不能侵犯原创作品的著作权人的权益</a:t>
            </a:r>
            <a:endParaRPr kumimoji="0" lang="zh-CN" altLang="en-US" sz="2800" b="1" i="0" u="none" strike="noStrike" kern="0" cap="none" spc="0" normalizeH="0" baseline="0" noProof="0" dirty="0">
              <a:ln>
                <a:noFill/>
              </a:ln>
              <a:solidFill>
                <a:sysClr val="windowText" lastClr="000000">
                  <a:lumMod val="65000"/>
                  <a:lumOff val="35000"/>
                </a:sysClr>
              </a:solidFill>
              <a:effectLst/>
              <a:uLnTx/>
              <a:uFillTx/>
              <a:latin typeface="微软雅黑" panose="020B0503020204020204" pitchFamily="34" charset="-122"/>
              <a:ea typeface="微软雅黑" panose="020B0503020204020204" pitchFamily="34" charset="-122"/>
            </a:endParaRPr>
          </a:p>
        </p:txBody>
      </p:sp>
      <p:sp>
        <p:nvSpPr>
          <p:cNvPr id="29" name="TextBox 20"/>
          <p:cNvSpPr txBox="1"/>
          <p:nvPr>
            <p:custDataLst>
              <p:tags r:id="rId4"/>
            </p:custDataLst>
          </p:nvPr>
        </p:nvSpPr>
        <p:spPr>
          <a:xfrm>
            <a:off x="5699125" y="2996565"/>
            <a:ext cx="6443345" cy="3449955"/>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defRPr kumimoji="0" sz="1200" b="0" i="0" u="none" strike="noStrike" kern="0" cap="none" spc="0" normalizeH="0" baseline="0">
                <a:ln>
                  <a:noFill/>
                </a:ln>
                <a:solidFill>
                  <a:sysClr val="window" lastClr="FFFFFF">
                    <a:lumMod val="50000"/>
                  </a:sysClr>
                </a:solidFill>
                <a:effectLst/>
                <a:uLnTx/>
                <a:uFillTx/>
                <a:latin typeface="微软雅黑" panose="020B0503020204020204" pitchFamily="34" charset="-122"/>
                <a:ea typeface="微软雅黑" panose="020B0503020204020204" pitchFamily="34" charset="-122"/>
              </a:defRPr>
            </a:lvl1pPr>
          </a:lstStyle>
          <a:p>
            <a:pPr marL="0" marR="0" lvl="0" indent="0" algn="just" defTabSz="914400" eaLnBrk="1" fontAlgn="auto" latinLnBrk="0" hangingPunct="1">
              <a:lnSpc>
                <a:spcPct val="130000"/>
              </a:lnSpc>
              <a:spcBef>
                <a:spcPts val="0"/>
              </a:spcBef>
              <a:spcAft>
                <a:spcPts val="0"/>
              </a:spcAft>
              <a:buClrTx/>
              <a:buSzTx/>
              <a:buFontTx/>
              <a:buNone/>
              <a:defRPr/>
            </a:pPr>
            <a:r>
              <a:rPr kumimoji="0" lang="en-US" altLang="zh-CN" sz="2800" b="1" i="0" u="none" strike="noStrike" kern="0" cap="none" spc="0" normalizeH="0" baseline="0" noProof="0" dirty="0">
                <a:ln>
                  <a:noFill/>
                </a:ln>
                <a:solidFill>
                  <a:sysClr val="windowText" lastClr="000000">
                    <a:lumMod val="65000"/>
                    <a:lumOff val="35000"/>
                  </a:sysClr>
                </a:solidFill>
                <a:effectLst/>
                <a:uLnTx/>
                <a:uFillTx/>
                <a:latin typeface="微软雅黑" panose="020B0503020204020204" pitchFamily="34" charset="-122"/>
                <a:ea typeface="微软雅黑" panose="020B0503020204020204" pitchFamily="34" charset="-122"/>
              </a:rPr>
              <a:t>     </a:t>
            </a:r>
            <a:r>
              <a:rPr kumimoji="0" lang="zh-CN" altLang="en-US" sz="2800" b="1" i="0" u="none" strike="noStrike" kern="0" cap="none" spc="0" normalizeH="0" baseline="0" noProof="0" dirty="0">
                <a:ln>
                  <a:noFill/>
                </a:ln>
                <a:solidFill>
                  <a:sysClr val="windowText" lastClr="000000">
                    <a:lumMod val="65000"/>
                    <a:lumOff val="35000"/>
                  </a:sysClr>
                </a:solidFill>
                <a:effectLst/>
                <a:uLnTx/>
                <a:uFillTx/>
                <a:latin typeface="微软雅黑" panose="020B0503020204020204" pitchFamily="34" charset="-122"/>
                <a:ea typeface="微软雅黑" panose="020B0503020204020204" pitchFamily="34" charset="-122"/>
              </a:rPr>
              <a:t>演绎作品著作权人通过以下两种方式将收益进行分割：①</a:t>
            </a:r>
            <a:r>
              <a:rPr kumimoji="0" lang="zh-CN" altLang="en-US" sz="2800" b="1" i="0" u="none" strike="noStrike" kern="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rPr>
              <a:t>一次支付</a:t>
            </a:r>
            <a:r>
              <a:rPr kumimoji="0" lang="zh-CN" altLang="en-US" sz="2800" b="1" i="0" u="none" strike="noStrike" kern="0" cap="none" spc="0" normalizeH="0" baseline="0" noProof="0" dirty="0">
                <a:ln>
                  <a:noFill/>
                </a:ln>
                <a:solidFill>
                  <a:sysClr val="windowText" lastClr="000000">
                    <a:lumMod val="65000"/>
                    <a:lumOff val="35000"/>
                  </a:sysClr>
                </a:solidFill>
                <a:effectLst/>
                <a:uLnTx/>
                <a:uFillTx/>
                <a:latin typeface="微软雅黑" panose="020B0503020204020204" pitchFamily="34" charset="-122"/>
                <a:ea typeface="微软雅黑" panose="020B0503020204020204" pitchFamily="34" charset="-122"/>
              </a:rPr>
              <a:t>原创作品著作权人“购买”许可将原创作品改编为电视剧的权利；②以</a:t>
            </a:r>
            <a:r>
              <a:rPr kumimoji="0" lang="zh-CN" altLang="en-US" sz="2800" b="1" i="0" u="none" strike="noStrike" kern="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rPr>
              <a:t>收益分账</a:t>
            </a:r>
            <a:r>
              <a:rPr kumimoji="0" lang="zh-CN" altLang="en-US" sz="2800" b="1" i="0" u="none" strike="noStrike" kern="0" cap="none" spc="0" normalizeH="0" baseline="0" noProof="0" dirty="0">
                <a:ln>
                  <a:noFill/>
                </a:ln>
                <a:solidFill>
                  <a:sysClr val="windowText" lastClr="000000">
                    <a:lumMod val="65000"/>
                    <a:lumOff val="35000"/>
                  </a:sysClr>
                </a:solidFill>
                <a:effectLst/>
                <a:uLnTx/>
                <a:uFillTx/>
                <a:latin typeface="微软雅黑" panose="020B0503020204020204" pitchFamily="34" charset="-122"/>
                <a:ea typeface="微软雅黑" panose="020B0503020204020204" pitchFamily="34" charset="-122"/>
              </a:rPr>
              <a:t>的方式将电视剧播放的收益在原创作品著作权人与演绎作品著作权人之间进行分割。</a:t>
            </a:r>
            <a:endParaRPr kumimoji="0" lang="zh-CN" altLang="en-US" sz="2800" b="1" i="0" u="none" strike="noStrike" kern="0" cap="none" spc="0" normalizeH="0" baseline="0" noProof="0" dirty="0">
              <a:ln>
                <a:noFill/>
              </a:ln>
              <a:solidFill>
                <a:sysClr val="windowText" lastClr="000000">
                  <a:lumMod val="65000"/>
                  <a:lumOff val="35000"/>
                </a:sysClr>
              </a:solidFill>
              <a:effectLst/>
              <a:uLnTx/>
              <a:uFillTx/>
              <a:latin typeface="微软雅黑" panose="020B0503020204020204" pitchFamily="34" charset="-122"/>
              <a:ea typeface="微软雅黑" panose="020B0503020204020204" pitchFamily="34" charset="-122"/>
            </a:endParaRPr>
          </a:p>
        </p:txBody>
      </p:sp>
      <p:sp>
        <p:nvSpPr>
          <p:cNvPr id="34" name="TextBox 24"/>
          <p:cNvSpPr txBox="1"/>
          <p:nvPr>
            <p:custDataLst>
              <p:tags r:id="rId5"/>
            </p:custDataLst>
          </p:nvPr>
        </p:nvSpPr>
        <p:spPr>
          <a:xfrm>
            <a:off x="3251126" y="1736719"/>
            <a:ext cx="2190859" cy="2489200"/>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defRPr kumimoji="0" sz="1200" b="0" i="0" u="none" strike="noStrike" kern="0" cap="none" spc="0" normalizeH="0" baseline="0">
                <a:ln>
                  <a:noFill/>
                </a:ln>
                <a:solidFill>
                  <a:sysClr val="window" lastClr="FFFFFF">
                    <a:lumMod val="50000"/>
                  </a:sysClr>
                </a:solidFill>
                <a:effectLst/>
                <a:uLnTx/>
                <a:uFillTx/>
                <a:latin typeface="微软雅黑" panose="020B0503020204020204" pitchFamily="34" charset="-122"/>
                <a:ea typeface="微软雅黑" panose="020B0503020204020204" pitchFamily="34" charset="-122"/>
              </a:defRPr>
            </a:lvl1pPr>
          </a:lstStyle>
          <a:p>
            <a:pPr marL="0" marR="0" lvl="0" indent="0" algn="just" defTabSz="914400" eaLnBrk="1" fontAlgn="auto" latinLnBrk="0" hangingPunct="1">
              <a:lnSpc>
                <a:spcPct val="130000"/>
              </a:lnSpc>
              <a:spcBef>
                <a:spcPts val="0"/>
              </a:spcBef>
              <a:spcAft>
                <a:spcPts val="0"/>
              </a:spcAft>
              <a:buClrTx/>
              <a:buSzTx/>
              <a:buFontTx/>
              <a:buNone/>
              <a:defRPr/>
            </a:pPr>
            <a:r>
              <a:rPr kumimoji="0" lang="zh-CN" altLang="en-US" sz="2400" b="1" i="0" u="none" strike="noStrike" kern="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rPr>
              <a:t>形式特征</a:t>
            </a:r>
            <a:endParaRPr kumimoji="0" lang="zh-CN" altLang="en-US" sz="2400" b="1" i="0" u="none" strike="noStrike" kern="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endParaRPr>
          </a:p>
          <a:p>
            <a:pPr marL="0" marR="0" lvl="0" indent="0" algn="just" defTabSz="914400" eaLnBrk="1" fontAlgn="auto" latinLnBrk="0" hangingPunct="1">
              <a:lnSpc>
                <a:spcPct val="130000"/>
              </a:lnSpc>
              <a:spcBef>
                <a:spcPts val="0"/>
              </a:spcBef>
              <a:spcAft>
                <a:spcPts val="0"/>
              </a:spcAft>
              <a:buClrTx/>
              <a:buSzTx/>
              <a:buFontTx/>
              <a:buNone/>
              <a:defRPr/>
            </a:pPr>
            <a:endParaRPr kumimoji="0" lang="zh-CN" altLang="en-US" sz="2400" b="0" i="0" u="none" strike="noStrike" kern="0" cap="none" spc="0" normalizeH="0" baseline="0" noProof="0" dirty="0">
              <a:ln>
                <a:noFill/>
              </a:ln>
              <a:solidFill>
                <a:sysClr val="windowText" lastClr="000000">
                  <a:lumMod val="75000"/>
                  <a:lumOff val="25000"/>
                </a:sysClr>
              </a:solidFill>
              <a:effectLst/>
              <a:uLnTx/>
              <a:uFillTx/>
              <a:latin typeface="微软雅黑" panose="020B0503020204020204" pitchFamily="34" charset="-122"/>
              <a:ea typeface="微软雅黑" panose="020B0503020204020204" pitchFamily="34" charset="-122"/>
            </a:endParaRPr>
          </a:p>
          <a:p>
            <a:pPr marL="0" marR="0" lvl="0" indent="0" algn="just" defTabSz="914400" eaLnBrk="1" fontAlgn="auto" latinLnBrk="0" hangingPunct="1">
              <a:lnSpc>
                <a:spcPct val="130000"/>
              </a:lnSpc>
              <a:spcBef>
                <a:spcPts val="0"/>
              </a:spcBef>
              <a:spcAft>
                <a:spcPts val="0"/>
              </a:spcAft>
              <a:buClrTx/>
              <a:buSzTx/>
              <a:buFontTx/>
              <a:buNone/>
              <a:defRPr/>
            </a:pPr>
            <a:r>
              <a:rPr kumimoji="0" lang="zh-CN" altLang="en-US" sz="2400" b="1" i="0" u="none" strike="noStrike" kern="0" cap="none" spc="0" normalizeH="0" baseline="0" noProof="0" dirty="0">
                <a:ln>
                  <a:noFill/>
                </a:ln>
                <a:effectLst/>
                <a:uLnTx/>
                <a:uFillTx/>
                <a:latin typeface="微软雅黑" panose="020B0503020204020204" pitchFamily="34" charset="-122"/>
                <a:ea typeface="微软雅黑" panose="020B0503020204020204" pitchFamily="34" charset="-122"/>
              </a:rPr>
              <a:t>②著作权资产与演绎作品共同发挥作用</a:t>
            </a:r>
            <a:endParaRPr kumimoji="0" lang="zh-CN" altLang="en-US" sz="2400" b="1" i="0" u="none" strike="noStrike" kern="0" cap="none" spc="0" normalizeH="0" baseline="0" noProof="0" dirty="0">
              <a:ln>
                <a:noFill/>
              </a:ln>
              <a:effectLst/>
              <a:uLnTx/>
              <a:uFillTx/>
              <a:latin typeface="微软雅黑" panose="020B0503020204020204" pitchFamily="34" charset="-122"/>
              <a:ea typeface="微软雅黑" panose="020B0503020204020204" pitchFamily="34" charset="-122"/>
            </a:endParaRPr>
          </a:p>
        </p:txBody>
      </p:sp>
      <p:cxnSp>
        <p:nvCxnSpPr>
          <p:cNvPr id="35" name="直接连接符 34"/>
          <p:cNvCxnSpPr/>
          <p:nvPr>
            <p:custDataLst>
              <p:tags r:id="rId6"/>
            </p:custDataLst>
          </p:nvPr>
        </p:nvCxnSpPr>
        <p:spPr>
          <a:xfrm>
            <a:off x="2986523" y="2444964"/>
            <a:ext cx="0" cy="2964681"/>
          </a:xfrm>
          <a:prstGeom prst="line">
            <a:avLst/>
          </a:prstGeom>
          <a:noFill/>
          <a:ln w="9525" cap="flat" cmpd="sng" algn="ctr">
            <a:solidFill>
              <a:srgbClr val="4BACC6">
                <a:lumMod val="50000"/>
              </a:srgbClr>
            </a:solidFill>
            <a:prstDash val="sysDash"/>
          </a:ln>
          <a:effectLst/>
        </p:spPr>
      </p:cxnSp>
      <p:cxnSp>
        <p:nvCxnSpPr>
          <p:cNvPr id="36" name="直接连接符 35"/>
          <p:cNvCxnSpPr/>
          <p:nvPr>
            <p:custDataLst>
              <p:tags r:id="rId7"/>
            </p:custDataLst>
          </p:nvPr>
        </p:nvCxnSpPr>
        <p:spPr>
          <a:xfrm>
            <a:off x="5411677" y="2444964"/>
            <a:ext cx="0" cy="2964681"/>
          </a:xfrm>
          <a:prstGeom prst="line">
            <a:avLst/>
          </a:prstGeom>
          <a:noFill/>
          <a:ln w="9525" cap="flat" cmpd="sng" algn="ctr">
            <a:solidFill>
              <a:srgbClr val="4BACC6">
                <a:lumMod val="50000"/>
              </a:srgbClr>
            </a:solidFill>
            <a:prstDash val="sysDash"/>
          </a:ln>
          <a:effectLst/>
        </p:spPr>
      </p:cxnSp>
      <p:sp>
        <p:nvSpPr>
          <p:cNvPr id="37" name="椭圆 36"/>
          <p:cNvSpPr/>
          <p:nvPr>
            <p:custDataLst>
              <p:tags r:id="rId8"/>
            </p:custDataLst>
          </p:nvPr>
        </p:nvSpPr>
        <p:spPr>
          <a:xfrm>
            <a:off x="5447030" y="1233170"/>
            <a:ext cx="615315" cy="510540"/>
          </a:xfrm>
          <a:prstGeom prst="ellipse">
            <a:avLst/>
          </a:prstGeom>
          <a:solidFill>
            <a:srgbClr val="4BACC6">
              <a:lumMod val="50000"/>
            </a:srgbClr>
          </a:solidFill>
          <a:ln w="25400" cap="flat" cmpd="sng" algn="ctr">
            <a:noFill/>
            <a:prstDash val="solid"/>
          </a:ln>
          <a:effectLst/>
        </p:spPr>
        <p:txBody>
          <a:bodyPr rtlCol="0" anchor="ctr"/>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800" b="0" i="0" u="none" strike="noStrike" kern="0" cap="none" spc="0" normalizeH="0" baseline="0" noProof="0" dirty="0" smtClean="0">
                <a:ln>
                  <a:noFill/>
                </a:ln>
                <a:solidFill>
                  <a:sysClr val="window" lastClr="FFFFFF"/>
                </a:solidFill>
                <a:effectLst/>
                <a:uLnTx/>
                <a:uFillTx/>
                <a:latin typeface="Calibri" panose="020F0502020204030204"/>
                <a:ea typeface="宋体" panose="02010600030101010101" pitchFamily="2" charset="-122"/>
                <a:cs typeface="+mn-cs"/>
              </a:rPr>
              <a:t>1</a:t>
            </a:r>
            <a:endParaRPr kumimoji="0" lang="en-US" altLang="zh-CN" sz="2800" b="0" i="0" u="none" strike="noStrike" kern="0" cap="none" spc="0" normalizeH="0" baseline="0" noProof="0" dirty="0" smtClean="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38" name="椭圆 37"/>
          <p:cNvSpPr/>
          <p:nvPr>
            <p:custDataLst>
              <p:tags r:id="rId9"/>
            </p:custDataLst>
          </p:nvPr>
        </p:nvSpPr>
        <p:spPr>
          <a:xfrm>
            <a:off x="5699125" y="3213100"/>
            <a:ext cx="615315" cy="510540"/>
          </a:xfrm>
          <a:prstGeom prst="ellipse">
            <a:avLst/>
          </a:prstGeom>
          <a:solidFill>
            <a:srgbClr val="4BACC6">
              <a:lumMod val="50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800" b="0" i="0" u="none" strike="noStrike" kern="0" cap="none" spc="0" normalizeH="0" baseline="0" noProof="0" dirty="0" smtClean="0">
                <a:ln>
                  <a:noFill/>
                </a:ln>
                <a:solidFill>
                  <a:sysClr val="window" lastClr="FFFFFF"/>
                </a:solidFill>
                <a:effectLst/>
                <a:uLnTx/>
                <a:uFillTx/>
                <a:latin typeface="Calibri" panose="020F0502020204030204"/>
                <a:ea typeface="宋体" panose="02010600030101010101" pitchFamily="2" charset="-122"/>
                <a:cs typeface="+mn-cs"/>
              </a:rPr>
              <a:t>2</a:t>
            </a:r>
            <a:endParaRPr kumimoji="0" lang="en-US" altLang="zh-CN" sz="2800" b="0" i="0" u="none" strike="noStrike" kern="0" cap="none" spc="0" normalizeH="0" baseline="0" noProof="0" dirty="0" smtClean="0">
              <a:ln>
                <a:noFill/>
              </a:ln>
              <a:solidFill>
                <a:sysClr val="window" lastClr="FFFFFF"/>
              </a:solidFill>
              <a:effectLst/>
              <a:uLnTx/>
              <a:uFillTx/>
              <a:latin typeface="Calibri" panose="020F0502020204030204"/>
              <a:ea typeface="宋体" panose="02010600030101010101" pitchFamily="2" charset="-122"/>
              <a:cs typeface="+mn-cs"/>
            </a:endParaRPr>
          </a:p>
        </p:txBody>
      </p:sp>
    </p:spTree>
  </p:cSld>
  <p:clrMapOvr>
    <a:masterClrMapping/>
  </p:clrMapOvr>
  <p:transition spd="slow">
    <p:push dir="u"/>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6" name="矩形 6"/>
          <p:cNvSpPr/>
          <p:nvPr/>
        </p:nvSpPr>
        <p:spPr>
          <a:xfrm>
            <a:off x="0" y="404813"/>
            <a:ext cx="12190413" cy="576262"/>
          </a:xfrm>
          <a:prstGeom prst="rect">
            <a:avLst/>
          </a:prstGeom>
          <a:solidFill>
            <a:srgbClr val="36B2E6">
              <a:alpha val="69019"/>
            </a:srgbClr>
          </a:solidFill>
          <a:ln w="25400">
            <a:noFill/>
          </a:ln>
        </p:spPr>
        <p:txBody>
          <a:bodyPr anchor="ctr" anchorCtr="0"/>
          <a:p>
            <a:endParaRPr lang="zh-CN" altLang="zh-CN" dirty="0">
              <a:solidFill>
                <a:srgbClr val="FFFFFF"/>
              </a:solidFill>
              <a:latin typeface="Calibri" panose="020F0502020204030204" pitchFamily="34" charset="0"/>
              <a:ea typeface="Calibri" panose="020F0502020204030204" pitchFamily="34" charset="0"/>
              <a:sym typeface="Calibri" panose="020F0502020204030204" pitchFamily="34" charset="0"/>
            </a:endParaRPr>
          </a:p>
        </p:txBody>
      </p:sp>
      <p:sp>
        <p:nvSpPr>
          <p:cNvPr id="6147" name="矩形 7"/>
          <p:cNvSpPr/>
          <p:nvPr/>
        </p:nvSpPr>
        <p:spPr>
          <a:xfrm>
            <a:off x="622300" y="0"/>
            <a:ext cx="2089150" cy="6858000"/>
          </a:xfrm>
          <a:prstGeom prst="rect">
            <a:avLst/>
          </a:prstGeom>
          <a:solidFill>
            <a:srgbClr val="36B2E6">
              <a:alpha val="69019"/>
            </a:srgbClr>
          </a:solidFill>
          <a:ln w="25400">
            <a:noFill/>
          </a:ln>
        </p:spPr>
        <p:txBody>
          <a:bodyPr anchor="ctr" anchorCtr="0"/>
          <a:p>
            <a:endParaRPr lang="zh-CN" altLang="zh-CN" dirty="0">
              <a:solidFill>
                <a:srgbClr val="FFFFFF"/>
              </a:solidFill>
              <a:latin typeface="Calibri" panose="020F0502020204030204" pitchFamily="34" charset="0"/>
              <a:ea typeface="Calibri" panose="020F0502020204030204" pitchFamily="34" charset="0"/>
              <a:sym typeface="Calibri" panose="020F0502020204030204" pitchFamily="34" charset="0"/>
            </a:endParaRPr>
          </a:p>
        </p:txBody>
      </p:sp>
      <p:sp>
        <p:nvSpPr>
          <p:cNvPr id="6148" name="TextBox 8"/>
          <p:cNvSpPr/>
          <p:nvPr/>
        </p:nvSpPr>
        <p:spPr>
          <a:xfrm>
            <a:off x="261938" y="476250"/>
            <a:ext cx="896937" cy="369888"/>
          </a:xfrm>
          <a:prstGeom prst="rect">
            <a:avLst/>
          </a:prstGeom>
          <a:noFill/>
          <a:ln w="9525">
            <a:noFill/>
          </a:ln>
        </p:spPr>
        <p:txBody>
          <a:bodyPr>
            <a:spAutoFit/>
          </a:bodyPr>
          <a:p>
            <a:r>
              <a:rPr lang="zh-CN" altLang="zh-CN" dirty="0">
                <a:solidFill>
                  <a:schemeClr val="bg1"/>
                </a:solidFill>
                <a:latin typeface="Broadway" panose="04040905080B02020502" pitchFamily="82" charset="0"/>
                <a:ea typeface="楷体" panose="02010609060101010101" pitchFamily="49" charset="-122"/>
                <a:sym typeface="经典繁仿黑" pitchFamily="1" charset="-122"/>
              </a:rPr>
              <a:t>LOGO</a:t>
            </a:r>
            <a:endParaRPr lang="zh-CN" altLang="zh-CN" dirty="0">
              <a:latin typeface="Arial" panose="020B0604020202020204" pitchFamily="34" charset="0"/>
            </a:endParaRPr>
          </a:p>
        </p:txBody>
      </p:sp>
      <p:sp>
        <p:nvSpPr>
          <p:cNvPr id="6149" name="直接连接符 9"/>
          <p:cNvSpPr/>
          <p:nvPr/>
        </p:nvSpPr>
        <p:spPr>
          <a:xfrm>
            <a:off x="1158875" y="530225"/>
            <a:ext cx="0" cy="261938"/>
          </a:xfrm>
          <a:prstGeom prst="line">
            <a:avLst/>
          </a:prstGeom>
          <a:ln w="9525" cap="flat" cmpd="sng">
            <a:solidFill>
              <a:srgbClr val="EAF1DD"/>
            </a:solidFill>
            <a:prstDash val="solid"/>
            <a:headEnd type="none" w="med" len="med"/>
            <a:tailEnd type="none" w="med" len="med"/>
          </a:ln>
        </p:spPr>
      </p:sp>
      <p:sp>
        <p:nvSpPr>
          <p:cNvPr id="6150" name="TextBox 10"/>
          <p:cNvSpPr/>
          <p:nvPr/>
        </p:nvSpPr>
        <p:spPr>
          <a:xfrm>
            <a:off x="1281113" y="508000"/>
            <a:ext cx="2984500" cy="338138"/>
          </a:xfrm>
          <a:prstGeom prst="rect">
            <a:avLst/>
          </a:prstGeom>
          <a:noFill/>
          <a:ln w="9525">
            <a:noFill/>
          </a:ln>
        </p:spPr>
        <p:txBody>
          <a:bodyPr>
            <a:spAutoFit/>
          </a:bodyPr>
          <a:p>
            <a:r>
              <a:rPr lang="zh-CN" altLang="en-US" sz="1600" dirty="0">
                <a:solidFill>
                  <a:schemeClr val="bg1"/>
                </a:solidFill>
                <a:latin typeface="微软雅黑" panose="020B0503020204020204" pitchFamily="34" charset="-122"/>
                <a:ea typeface="微软雅黑" panose="020B0503020204020204" pitchFamily="34" charset="-122"/>
                <a:sym typeface="宋体" panose="02010600030101010101" pitchFamily="2" charset="-122"/>
              </a:rPr>
              <a:t>正文</a:t>
            </a:r>
            <a:r>
              <a:rPr lang="zh-CN" altLang="en-US" sz="16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 </a:t>
            </a:r>
            <a:r>
              <a:rPr lang="zh-CN" altLang="zh-CN" sz="16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 </a:t>
            </a:r>
            <a:r>
              <a:rPr lang="zh-CN" altLang="en-US" sz="1600" dirty="0">
                <a:solidFill>
                  <a:schemeClr val="bg1"/>
                </a:solidFill>
                <a:latin typeface="微软雅黑" panose="020B0503020204020204" pitchFamily="34" charset="-122"/>
                <a:ea typeface="微软雅黑" panose="020B0503020204020204" pitchFamily="34" charset="-122"/>
                <a:sym typeface="宋体" panose="02010600030101010101" pitchFamily="2" charset="-122"/>
              </a:rPr>
              <a:t>第一章</a:t>
            </a:r>
            <a:endParaRPr lang="zh-CN" altLang="en-US" dirty="0">
              <a:latin typeface="Arial" panose="020B0604020202020204" pitchFamily="34" charset="0"/>
            </a:endParaRPr>
          </a:p>
        </p:txBody>
      </p:sp>
      <p:sp>
        <p:nvSpPr>
          <p:cNvPr id="6151" name="矩形 11"/>
          <p:cNvSpPr/>
          <p:nvPr/>
        </p:nvSpPr>
        <p:spPr>
          <a:xfrm>
            <a:off x="10847388" y="530225"/>
            <a:ext cx="1093787" cy="369888"/>
          </a:xfrm>
          <a:prstGeom prst="rect">
            <a:avLst/>
          </a:prstGeom>
          <a:noFill/>
          <a:ln w="9525">
            <a:noFill/>
          </a:ln>
        </p:spPr>
        <p:txBody>
          <a:bodyPr/>
          <a:p>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第</a:t>
            </a:r>
            <a:r>
              <a:rPr 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1</a:t>
            </a:r>
            <a:r>
              <a:rPr lang="en-US" altLang="zh-CN" sz="1600" dirty="0">
                <a:solidFill>
                  <a:schemeClr val="bg1"/>
                </a:solidFill>
                <a:latin typeface="Calibri" panose="020F0502020204030204" pitchFamily="34" charset="0"/>
                <a:sym typeface="宋体" panose="02010600030101010101" pitchFamily="2" charset="-122"/>
              </a:rPr>
              <a:t> </a:t>
            </a:r>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页</a:t>
            </a:r>
            <a:endParaRPr lang="zh-CN" altLang="en-US" dirty="0">
              <a:latin typeface="Arial" panose="020B0604020202020204" pitchFamily="34" charset="0"/>
            </a:endParaRPr>
          </a:p>
        </p:txBody>
      </p:sp>
      <p:sp>
        <p:nvSpPr>
          <p:cNvPr id="6153" name="TextBox 14"/>
          <p:cNvSpPr/>
          <p:nvPr/>
        </p:nvSpPr>
        <p:spPr>
          <a:xfrm>
            <a:off x="1684338" y="1082675"/>
            <a:ext cx="954087" cy="922338"/>
          </a:xfrm>
          <a:prstGeom prst="rect">
            <a:avLst/>
          </a:prstGeom>
          <a:noFill/>
          <a:ln w="9525">
            <a:noFill/>
          </a:ln>
        </p:spPr>
        <p:txBody>
          <a:bodyPr wrap="none">
            <a:spAutoFit/>
          </a:bodyPr>
          <a:p>
            <a:r>
              <a:rPr lang="zh-CN" altLang="zh-CN" dirty="0">
                <a:solidFill>
                  <a:schemeClr val="bg1"/>
                </a:solidFill>
                <a:latin typeface="Calibri" panose="020F0502020204030204" pitchFamily="34" charset="0"/>
                <a:cs typeface="Calibri" panose="020F0502020204030204" pitchFamily="34" charset="0"/>
                <a:sym typeface="Calibri" panose="020F0502020204030204" pitchFamily="34" charset="0"/>
              </a:rPr>
              <a:t>01</a:t>
            </a:r>
            <a:endParaRPr lang="zh-CN" altLang="zh-CN" dirty="0">
              <a:latin typeface="Arial" panose="020B0604020202020204" pitchFamily="34" charset="0"/>
            </a:endParaRPr>
          </a:p>
        </p:txBody>
      </p:sp>
      <p:sp>
        <p:nvSpPr>
          <p:cNvPr id="6154" name="直接连接符 16"/>
          <p:cNvSpPr/>
          <p:nvPr/>
        </p:nvSpPr>
        <p:spPr>
          <a:xfrm>
            <a:off x="1630363" y="2152650"/>
            <a:ext cx="1587" cy="4371975"/>
          </a:xfrm>
          <a:prstGeom prst="line">
            <a:avLst/>
          </a:prstGeom>
          <a:ln w="9525" cap="flat" cmpd="sng">
            <a:solidFill>
              <a:srgbClr val="F2F2F2"/>
            </a:solidFill>
            <a:prstDash val="solid"/>
            <a:headEnd type="none" w="med" len="med"/>
            <a:tailEnd type="none" w="med" len="med"/>
          </a:ln>
        </p:spPr>
      </p:sp>
      <p:sp>
        <p:nvSpPr>
          <p:cNvPr id="6155" name="矩形 17"/>
          <p:cNvSpPr/>
          <p:nvPr/>
        </p:nvSpPr>
        <p:spPr>
          <a:xfrm>
            <a:off x="1630363" y="6165850"/>
            <a:ext cx="792162" cy="358775"/>
          </a:xfrm>
          <a:prstGeom prst="rect">
            <a:avLst/>
          </a:prstGeom>
          <a:solidFill>
            <a:srgbClr val="FFFFFF">
              <a:alpha val="65097"/>
            </a:srgbClr>
          </a:solidFill>
          <a:ln w="25400">
            <a:noFill/>
          </a:ln>
        </p:spPr>
        <p:txBody>
          <a:bodyPr anchor="ctr" anchorCtr="0"/>
          <a:p>
            <a:r>
              <a:rPr lang="zh-CN" altLang="en-US" sz="1400" dirty="0">
                <a:solidFill>
                  <a:srgbClr val="36B2E6"/>
                </a:solidFill>
                <a:latin typeface="微软雅黑" panose="020B0503020204020204" pitchFamily="34" charset="-122"/>
                <a:ea typeface="微软雅黑" panose="020B0503020204020204" pitchFamily="34" charset="-122"/>
                <a:sym typeface="微软雅黑" panose="020B0503020204020204" pitchFamily="34" charset="-122"/>
              </a:rPr>
              <a:t>第一节</a:t>
            </a:r>
            <a:endParaRPr lang="zh-CN" altLang="en-US" dirty="0">
              <a:latin typeface="Arial" panose="020B0604020202020204" pitchFamily="34" charset="0"/>
            </a:endParaRPr>
          </a:p>
        </p:txBody>
      </p:sp>
      <p:sp>
        <p:nvSpPr>
          <p:cNvPr id="9" name="文本框 8"/>
          <p:cNvSpPr txBox="1"/>
          <p:nvPr/>
        </p:nvSpPr>
        <p:spPr>
          <a:xfrm>
            <a:off x="-1645285" y="2816860"/>
            <a:ext cx="4063365" cy="368300"/>
          </a:xfrm>
          <a:prstGeom prst="rect">
            <a:avLst/>
          </a:prstGeom>
          <a:noFill/>
        </p:spPr>
        <p:txBody>
          <a:bodyPr wrap="square" rtlCol="0">
            <a:spAutoFit/>
          </a:bodyPr>
          <a:p>
            <a:endParaRPr lang="zh-CN" altLang="en-US"/>
          </a:p>
        </p:txBody>
      </p:sp>
      <p:sp>
        <p:nvSpPr>
          <p:cNvPr id="2" name="TextBox 10"/>
          <p:cNvSpPr/>
          <p:nvPr>
            <p:custDataLst>
              <p:tags r:id="rId1"/>
            </p:custDataLst>
          </p:nvPr>
        </p:nvSpPr>
        <p:spPr>
          <a:xfrm>
            <a:off x="874713" y="2777651"/>
            <a:ext cx="649287" cy="2245360"/>
          </a:xfrm>
          <a:prstGeom prst="rect">
            <a:avLst/>
          </a:prstGeom>
          <a:noFill/>
          <a:ln w="9525">
            <a:noFill/>
          </a:ln>
        </p:spPr>
        <p:txBody>
          <a:bodyPr lIns="144000" rIns="72000" anchor="ctr" anchorCtr="0">
            <a:spAutoFit/>
          </a:bodyPr>
          <a:p>
            <a:r>
              <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著作权资产</a:t>
            </a:r>
            <a:endPar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TextBox 10"/>
          <p:cNvSpPr/>
          <p:nvPr>
            <p:custDataLst>
              <p:tags r:id="rId2"/>
            </p:custDataLst>
          </p:nvPr>
        </p:nvSpPr>
        <p:spPr>
          <a:xfrm>
            <a:off x="1810703" y="2107091"/>
            <a:ext cx="649287" cy="3538220"/>
          </a:xfrm>
          <a:prstGeom prst="rect">
            <a:avLst/>
          </a:prstGeom>
          <a:noFill/>
          <a:ln w="9525">
            <a:noFill/>
          </a:ln>
        </p:spPr>
        <p:txBody>
          <a:bodyPr lIns="144000" rIns="72000" anchor="ctr" anchorCtr="0">
            <a:spAutoFit/>
          </a:bodyPr>
          <a:p>
            <a:r>
              <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著作权资产的特征</a:t>
            </a:r>
            <a:endPar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 name="TextBox 17"/>
          <p:cNvSpPr txBox="1"/>
          <p:nvPr>
            <p:custDataLst>
              <p:tags r:id="rId3"/>
            </p:custDataLst>
          </p:nvPr>
        </p:nvSpPr>
        <p:spPr>
          <a:xfrm>
            <a:off x="6275070" y="2444750"/>
            <a:ext cx="5683885" cy="650875"/>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defRPr kumimoji="0" sz="1200" b="0" i="0" u="none" strike="noStrike" kern="0" cap="none" spc="0" normalizeH="0" baseline="0">
                <a:ln>
                  <a:noFill/>
                </a:ln>
                <a:solidFill>
                  <a:sysClr val="window" lastClr="FFFFFF">
                    <a:lumMod val="50000"/>
                  </a:sysClr>
                </a:solidFill>
                <a:effectLst/>
                <a:uLnTx/>
                <a:uFillTx/>
                <a:latin typeface="微软雅黑" panose="020B0503020204020204" pitchFamily="34" charset="-122"/>
                <a:ea typeface="微软雅黑" panose="020B0503020204020204" pitchFamily="34" charset="-122"/>
              </a:defRPr>
            </a:lvl1pPr>
          </a:lstStyle>
          <a:p>
            <a:pPr marL="0" marR="0" lvl="0" indent="0" algn="just" defTabSz="914400" eaLnBrk="1" fontAlgn="auto" latinLnBrk="0" hangingPunct="1">
              <a:lnSpc>
                <a:spcPct val="130000"/>
              </a:lnSpc>
              <a:spcBef>
                <a:spcPts val="0"/>
              </a:spcBef>
              <a:spcAft>
                <a:spcPts val="0"/>
              </a:spcAft>
              <a:buClrTx/>
              <a:buSzTx/>
              <a:buFontTx/>
              <a:buNone/>
              <a:defRPr/>
            </a:pPr>
            <a:r>
              <a:rPr kumimoji="0" lang="zh-CN" altLang="en-US" sz="2800" b="1" i="0" u="none" strike="noStrike" kern="0" cap="none" spc="0" normalizeH="0" baseline="0" noProof="0" dirty="0">
                <a:ln>
                  <a:noFill/>
                </a:ln>
                <a:solidFill>
                  <a:sysClr val="windowText" lastClr="000000">
                    <a:lumMod val="65000"/>
                    <a:lumOff val="35000"/>
                  </a:sysClr>
                </a:solidFill>
                <a:effectLst/>
                <a:uLnTx/>
                <a:uFillTx/>
                <a:latin typeface="微软雅黑" panose="020B0503020204020204" pitchFamily="34" charset="-122"/>
                <a:ea typeface="微软雅黑" panose="020B0503020204020204" pitchFamily="34" charset="-122"/>
              </a:rPr>
              <a:t>作品写作－－出版图书－发行畅销</a:t>
            </a:r>
            <a:endParaRPr kumimoji="0" lang="zh-CN" altLang="en-US" sz="2800" b="1" i="0" u="none" strike="noStrike" kern="0" cap="none" spc="0" normalizeH="0" baseline="0" noProof="0" dirty="0">
              <a:ln>
                <a:noFill/>
              </a:ln>
              <a:solidFill>
                <a:sysClr val="windowText" lastClr="000000">
                  <a:lumMod val="65000"/>
                  <a:lumOff val="35000"/>
                </a:sysClr>
              </a:solidFill>
              <a:effectLst/>
              <a:uLnTx/>
              <a:uFillTx/>
              <a:latin typeface="微软雅黑" panose="020B0503020204020204" pitchFamily="34" charset="-122"/>
              <a:ea typeface="微软雅黑" panose="020B0503020204020204" pitchFamily="34" charset="-122"/>
            </a:endParaRPr>
          </a:p>
        </p:txBody>
      </p:sp>
      <p:sp>
        <p:nvSpPr>
          <p:cNvPr id="21" name="椭圆 20"/>
          <p:cNvSpPr/>
          <p:nvPr>
            <p:custDataLst>
              <p:tags r:id="rId4"/>
            </p:custDataLst>
          </p:nvPr>
        </p:nvSpPr>
        <p:spPr>
          <a:xfrm>
            <a:off x="6267669" y="1601119"/>
            <a:ext cx="290901" cy="303457"/>
          </a:xfrm>
          <a:prstGeom prst="ellipse">
            <a:avLst/>
          </a:prstGeom>
          <a:solidFill>
            <a:srgbClr val="4BACC6">
              <a:lumMod val="50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29" name="TextBox 20"/>
          <p:cNvSpPr txBox="1"/>
          <p:nvPr>
            <p:custDataLst>
              <p:tags r:id="rId5"/>
            </p:custDataLst>
          </p:nvPr>
        </p:nvSpPr>
        <p:spPr>
          <a:xfrm>
            <a:off x="6707505" y="4796790"/>
            <a:ext cx="5204460" cy="650875"/>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defRPr kumimoji="0" sz="1200" b="0" i="0" u="none" strike="noStrike" kern="0" cap="none" spc="0" normalizeH="0" baseline="0">
                <a:ln>
                  <a:noFill/>
                </a:ln>
                <a:solidFill>
                  <a:sysClr val="window" lastClr="FFFFFF">
                    <a:lumMod val="50000"/>
                  </a:sysClr>
                </a:solidFill>
                <a:effectLst/>
                <a:uLnTx/>
                <a:uFillTx/>
                <a:latin typeface="微软雅黑" panose="020B0503020204020204" pitchFamily="34" charset="-122"/>
                <a:ea typeface="微软雅黑" panose="020B0503020204020204" pitchFamily="34" charset="-122"/>
              </a:defRPr>
            </a:lvl1pPr>
          </a:lstStyle>
          <a:p>
            <a:pPr marL="0" marR="0" lvl="0" indent="0" algn="just" defTabSz="914400" eaLnBrk="1" fontAlgn="auto" latinLnBrk="0" hangingPunct="1">
              <a:lnSpc>
                <a:spcPct val="130000"/>
              </a:lnSpc>
              <a:spcBef>
                <a:spcPts val="0"/>
              </a:spcBef>
              <a:spcAft>
                <a:spcPts val="0"/>
              </a:spcAft>
              <a:buClrTx/>
              <a:buSzTx/>
              <a:buFontTx/>
              <a:buNone/>
              <a:defRPr/>
            </a:pPr>
            <a:r>
              <a:rPr kumimoji="0" lang="zh-CN" altLang="en-US" sz="2800" b="1" i="0" u="none" strike="noStrike" kern="0" cap="none" spc="0" normalizeH="0" baseline="0" noProof="0" dirty="0">
                <a:ln>
                  <a:noFill/>
                </a:ln>
                <a:solidFill>
                  <a:sysClr val="windowText" lastClr="000000">
                    <a:lumMod val="65000"/>
                    <a:lumOff val="35000"/>
                  </a:sysClr>
                </a:solidFill>
                <a:effectLst/>
                <a:uLnTx/>
                <a:uFillTx/>
                <a:latin typeface="微软雅黑" panose="020B0503020204020204" pitchFamily="34" charset="-122"/>
                <a:ea typeface="微软雅黑" panose="020B0503020204020204" pitchFamily="34" charset="-122"/>
              </a:rPr>
              <a:t>话剧剧本－－演员－－公众</a:t>
            </a:r>
            <a:endParaRPr kumimoji="0" lang="zh-CN" altLang="en-US" sz="2800" b="1" i="0" u="none" strike="noStrike" kern="0" cap="none" spc="0" normalizeH="0" baseline="0" noProof="0" dirty="0">
              <a:ln>
                <a:noFill/>
              </a:ln>
              <a:solidFill>
                <a:sysClr val="windowText" lastClr="000000">
                  <a:lumMod val="65000"/>
                  <a:lumOff val="35000"/>
                </a:sysClr>
              </a:solidFill>
              <a:effectLst/>
              <a:uLnTx/>
              <a:uFillTx/>
              <a:latin typeface="微软雅黑" panose="020B0503020204020204" pitchFamily="34" charset="-122"/>
              <a:ea typeface="微软雅黑" panose="020B0503020204020204" pitchFamily="34" charset="-122"/>
            </a:endParaRPr>
          </a:p>
        </p:txBody>
      </p:sp>
      <p:sp>
        <p:nvSpPr>
          <p:cNvPr id="33" name="椭圆 32"/>
          <p:cNvSpPr/>
          <p:nvPr>
            <p:custDataLst>
              <p:tags r:id="rId6"/>
            </p:custDataLst>
          </p:nvPr>
        </p:nvSpPr>
        <p:spPr>
          <a:xfrm>
            <a:off x="6267669" y="4672305"/>
            <a:ext cx="290901" cy="303457"/>
          </a:xfrm>
          <a:prstGeom prst="ellipse">
            <a:avLst/>
          </a:prstGeom>
          <a:solidFill>
            <a:srgbClr val="4BACC6">
              <a:lumMod val="50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800" b="0" i="0" u="none" strike="noStrike" kern="0" cap="none" spc="0" normalizeH="0" baseline="0" noProof="0" dirty="0" smtClean="0">
                <a:ln>
                  <a:noFill/>
                </a:ln>
                <a:solidFill>
                  <a:sysClr val="window" lastClr="FFFFFF"/>
                </a:solidFill>
                <a:effectLst/>
                <a:uLnTx/>
                <a:uFillTx/>
                <a:latin typeface="Calibri" panose="020F0502020204030204"/>
                <a:ea typeface="宋体" panose="02010600030101010101" pitchFamily="2" charset="-122"/>
                <a:cs typeface="+mn-cs"/>
              </a:rPr>
              <a:t>2</a:t>
            </a:r>
            <a:endParaRPr kumimoji="0" lang="zh-CN" altLang="en-US" sz="18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34" name="TextBox 24"/>
          <p:cNvSpPr txBox="1"/>
          <p:nvPr>
            <p:custDataLst>
              <p:tags r:id="rId7"/>
            </p:custDataLst>
          </p:nvPr>
        </p:nvSpPr>
        <p:spPr>
          <a:xfrm>
            <a:off x="3251126" y="1736719"/>
            <a:ext cx="2190859" cy="2968625"/>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defRPr kumimoji="0" sz="1200" b="0" i="0" u="none" strike="noStrike" kern="0" cap="none" spc="0" normalizeH="0" baseline="0">
                <a:ln>
                  <a:noFill/>
                </a:ln>
                <a:solidFill>
                  <a:sysClr val="window" lastClr="FFFFFF">
                    <a:lumMod val="50000"/>
                  </a:sysClr>
                </a:solidFill>
                <a:effectLst/>
                <a:uLnTx/>
                <a:uFillTx/>
                <a:latin typeface="微软雅黑" panose="020B0503020204020204" pitchFamily="34" charset="-122"/>
                <a:ea typeface="微软雅黑" panose="020B0503020204020204" pitchFamily="34" charset="-122"/>
              </a:defRPr>
            </a:lvl1pPr>
          </a:lstStyle>
          <a:p>
            <a:pPr marL="0" marR="0" lvl="0" indent="0" algn="just" defTabSz="914400" eaLnBrk="1" fontAlgn="auto" latinLnBrk="0" hangingPunct="1">
              <a:lnSpc>
                <a:spcPct val="130000"/>
              </a:lnSpc>
              <a:spcBef>
                <a:spcPts val="0"/>
              </a:spcBef>
              <a:spcAft>
                <a:spcPts val="0"/>
              </a:spcAft>
              <a:buClrTx/>
              <a:buSzTx/>
              <a:buFontTx/>
              <a:buNone/>
              <a:defRPr/>
            </a:pPr>
            <a:r>
              <a:rPr kumimoji="0" lang="zh-CN" altLang="en-US" sz="2400" b="1" i="0" u="none" strike="noStrike" kern="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rPr>
              <a:t>形式特征</a:t>
            </a:r>
            <a:endParaRPr kumimoji="0" lang="zh-CN" altLang="en-US" sz="2400" b="1" i="0" u="none" strike="noStrike" kern="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endParaRPr>
          </a:p>
          <a:p>
            <a:pPr marL="0" marR="0" lvl="0" indent="0" algn="just" defTabSz="914400" eaLnBrk="1" fontAlgn="auto" latinLnBrk="0" hangingPunct="1">
              <a:lnSpc>
                <a:spcPct val="130000"/>
              </a:lnSpc>
              <a:spcBef>
                <a:spcPts val="0"/>
              </a:spcBef>
              <a:spcAft>
                <a:spcPts val="0"/>
              </a:spcAft>
              <a:buClrTx/>
              <a:buSzTx/>
              <a:buFontTx/>
              <a:buNone/>
              <a:defRPr/>
            </a:pPr>
            <a:endParaRPr kumimoji="0" lang="zh-CN" altLang="en-US" sz="2400" b="0" i="0" u="none" strike="noStrike" kern="0" cap="none" spc="0" normalizeH="0" baseline="0" noProof="0" dirty="0">
              <a:ln>
                <a:noFill/>
              </a:ln>
              <a:solidFill>
                <a:sysClr val="windowText" lastClr="000000">
                  <a:lumMod val="75000"/>
                  <a:lumOff val="25000"/>
                </a:sysClr>
              </a:solidFill>
              <a:effectLst/>
              <a:uLnTx/>
              <a:uFillTx/>
              <a:latin typeface="微软雅黑" panose="020B0503020204020204" pitchFamily="34" charset="-122"/>
              <a:ea typeface="微软雅黑" panose="020B0503020204020204" pitchFamily="34" charset="-122"/>
            </a:endParaRPr>
          </a:p>
          <a:p>
            <a:pPr marL="0" marR="0" lvl="0" indent="0" algn="just" defTabSz="914400" eaLnBrk="1" fontAlgn="auto" latinLnBrk="0" hangingPunct="1">
              <a:lnSpc>
                <a:spcPct val="130000"/>
              </a:lnSpc>
              <a:spcBef>
                <a:spcPts val="0"/>
              </a:spcBef>
              <a:spcAft>
                <a:spcPts val="0"/>
              </a:spcAft>
              <a:buClrTx/>
              <a:buSzTx/>
              <a:buFontTx/>
              <a:buNone/>
              <a:defRPr/>
            </a:pPr>
            <a:r>
              <a:rPr kumimoji="0" lang="zh-CN" altLang="en-US" sz="2400" b="1" i="0" u="none" strike="noStrike" kern="0" cap="none" spc="0" normalizeH="0" baseline="0" noProof="0" dirty="0">
                <a:ln>
                  <a:noFill/>
                </a:ln>
                <a:effectLst/>
                <a:uLnTx/>
                <a:uFillTx/>
                <a:latin typeface="微软雅黑" panose="020B0503020204020204" pitchFamily="34" charset="-122"/>
                <a:ea typeface="微软雅黑" panose="020B0503020204020204" pitchFamily="34" charset="-122"/>
              </a:rPr>
              <a:t>③著作权和与著作权有关的权利共同发挥作用</a:t>
            </a:r>
            <a:endParaRPr kumimoji="0" lang="zh-CN" altLang="en-US" sz="2400" b="1" i="0" u="none" strike="noStrike" kern="0" cap="none" spc="0" normalizeH="0" baseline="0" noProof="0" dirty="0">
              <a:ln>
                <a:noFill/>
              </a:ln>
              <a:effectLst/>
              <a:uLnTx/>
              <a:uFillTx/>
              <a:latin typeface="微软雅黑" panose="020B0503020204020204" pitchFamily="34" charset="-122"/>
              <a:ea typeface="微软雅黑" panose="020B0503020204020204" pitchFamily="34" charset="-122"/>
            </a:endParaRPr>
          </a:p>
        </p:txBody>
      </p:sp>
      <p:cxnSp>
        <p:nvCxnSpPr>
          <p:cNvPr id="35" name="直接连接符 34"/>
          <p:cNvCxnSpPr/>
          <p:nvPr>
            <p:custDataLst>
              <p:tags r:id="rId8"/>
            </p:custDataLst>
          </p:nvPr>
        </p:nvCxnSpPr>
        <p:spPr>
          <a:xfrm>
            <a:off x="2986523" y="2444964"/>
            <a:ext cx="0" cy="2964681"/>
          </a:xfrm>
          <a:prstGeom prst="line">
            <a:avLst/>
          </a:prstGeom>
          <a:noFill/>
          <a:ln w="9525" cap="flat" cmpd="sng" algn="ctr">
            <a:solidFill>
              <a:srgbClr val="4BACC6">
                <a:lumMod val="50000"/>
              </a:srgbClr>
            </a:solidFill>
            <a:prstDash val="sysDash"/>
          </a:ln>
          <a:effectLst/>
        </p:spPr>
      </p:cxnSp>
      <p:cxnSp>
        <p:nvCxnSpPr>
          <p:cNvPr id="36" name="直接连接符 35"/>
          <p:cNvCxnSpPr/>
          <p:nvPr>
            <p:custDataLst>
              <p:tags r:id="rId9"/>
            </p:custDataLst>
          </p:nvPr>
        </p:nvCxnSpPr>
        <p:spPr>
          <a:xfrm>
            <a:off x="5722827" y="2444964"/>
            <a:ext cx="0" cy="2964681"/>
          </a:xfrm>
          <a:prstGeom prst="line">
            <a:avLst/>
          </a:prstGeom>
          <a:noFill/>
          <a:ln w="9525" cap="flat" cmpd="sng" algn="ctr">
            <a:solidFill>
              <a:srgbClr val="4BACC6">
                <a:lumMod val="50000"/>
              </a:srgbClr>
            </a:solidFill>
            <a:prstDash val="sysDash"/>
          </a:ln>
          <a:effectLst/>
        </p:spPr>
      </p:cxnSp>
      <p:sp>
        <p:nvSpPr>
          <p:cNvPr id="37" name="椭圆 36"/>
          <p:cNvSpPr/>
          <p:nvPr>
            <p:custDataLst>
              <p:tags r:id="rId10"/>
            </p:custDataLst>
          </p:nvPr>
        </p:nvSpPr>
        <p:spPr>
          <a:xfrm>
            <a:off x="6125210" y="1600835"/>
            <a:ext cx="615315" cy="510540"/>
          </a:xfrm>
          <a:prstGeom prst="ellipse">
            <a:avLst/>
          </a:prstGeom>
          <a:solidFill>
            <a:srgbClr val="4BACC6">
              <a:lumMod val="50000"/>
            </a:srgbClr>
          </a:solidFill>
          <a:ln w="25400" cap="flat" cmpd="sng" algn="ctr">
            <a:noFill/>
            <a:prstDash val="solid"/>
          </a:ln>
          <a:effectLst/>
        </p:spPr>
        <p:txBody>
          <a:bodyPr rtlCol="0" anchor="ctr"/>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800" b="0" i="0" u="none" strike="noStrike" kern="0" cap="none" spc="0" normalizeH="0" baseline="0" noProof="0" dirty="0" smtClean="0">
                <a:ln>
                  <a:noFill/>
                </a:ln>
                <a:solidFill>
                  <a:sysClr val="window" lastClr="FFFFFF"/>
                </a:solidFill>
                <a:effectLst/>
                <a:uLnTx/>
                <a:uFillTx/>
                <a:latin typeface="Calibri" panose="020F0502020204030204"/>
                <a:ea typeface="宋体" panose="02010600030101010101" pitchFamily="2" charset="-122"/>
                <a:cs typeface="+mn-cs"/>
              </a:rPr>
              <a:t>1</a:t>
            </a:r>
            <a:endParaRPr kumimoji="0" lang="en-US" altLang="zh-CN" sz="2800" b="0" i="0" u="none" strike="noStrike" kern="0" cap="none" spc="0" normalizeH="0" baseline="0" noProof="0" dirty="0" smtClean="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38" name="椭圆 37"/>
          <p:cNvSpPr/>
          <p:nvPr>
            <p:custDataLst>
              <p:tags r:id="rId11"/>
            </p:custDataLst>
          </p:nvPr>
        </p:nvSpPr>
        <p:spPr>
          <a:xfrm>
            <a:off x="6125210" y="4581525"/>
            <a:ext cx="615315" cy="510540"/>
          </a:xfrm>
          <a:prstGeom prst="ellipse">
            <a:avLst/>
          </a:prstGeom>
          <a:solidFill>
            <a:srgbClr val="4BACC6">
              <a:lumMod val="50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800" b="0" i="0" u="none" strike="noStrike" kern="0" cap="none" spc="0" normalizeH="0" baseline="0" noProof="0" dirty="0" smtClean="0">
                <a:ln>
                  <a:noFill/>
                </a:ln>
                <a:solidFill>
                  <a:sysClr val="window" lastClr="FFFFFF"/>
                </a:solidFill>
                <a:effectLst/>
                <a:uLnTx/>
                <a:uFillTx/>
                <a:latin typeface="Calibri" panose="020F0502020204030204"/>
                <a:ea typeface="宋体" panose="02010600030101010101" pitchFamily="2" charset="-122"/>
                <a:cs typeface="+mn-cs"/>
              </a:rPr>
              <a:t>2</a:t>
            </a:r>
            <a:endParaRPr kumimoji="0" lang="en-US" altLang="zh-CN" sz="2800" b="0" i="0" u="none" strike="noStrike" kern="0" cap="none" spc="0" normalizeH="0" baseline="0" noProof="0" dirty="0" smtClean="0">
              <a:ln>
                <a:noFill/>
              </a:ln>
              <a:solidFill>
                <a:sysClr val="window" lastClr="FFFFFF"/>
              </a:solidFill>
              <a:effectLst/>
              <a:uLnTx/>
              <a:uFillTx/>
              <a:latin typeface="Calibri" panose="020F0502020204030204"/>
              <a:ea typeface="宋体" panose="02010600030101010101" pitchFamily="2" charset="-122"/>
              <a:cs typeface="+mn-cs"/>
            </a:endParaRPr>
          </a:p>
        </p:txBody>
      </p:sp>
    </p:spTree>
  </p:cSld>
  <p:clrMapOvr>
    <a:masterClrMapping/>
  </p:clrMapOvr>
  <p:transition spd="slow">
    <p:push dir="u"/>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6" name="矩形 6"/>
          <p:cNvSpPr/>
          <p:nvPr/>
        </p:nvSpPr>
        <p:spPr>
          <a:xfrm>
            <a:off x="0" y="404813"/>
            <a:ext cx="12190413" cy="576262"/>
          </a:xfrm>
          <a:prstGeom prst="rect">
            <a:avLst/>
          </a:prstGeom>
          <a:solidFill>
            <a:srgbClr val="36B2E6">
              <a:alpha val="69019"/>
            </a:srgbClr>
          </a:solidFill>
          <a:ln w="25400">
            <a:noFill/>
          </a:ln>
        </p:spPr>
        <p:txBody>
          <a:bodyPr anchor="ctr" anchorCtr="0"/>
          <a:p>
            <a:endParaRPr lang="zh-CN" altLang="zh-CN" dirty="0">
              <a:solidFill>
                <a:srgbClr val="FFFFFF"/>
              </a:solidFill>
              <a:latin typeface="Calibri" panose="020F0502020204030204" pitchFamily="34" charset="0"/>
              <a:ea typeface="Calibri" panose="020F0502020204030204" pitchFamily="34" charset="0"/>
              <a:sym typeface="Calibri" panose="020F0502020204030204" pitchFamily="34" charset="0"/>
            </a:endParaRPr>
          </a:p>
        </p:txBody>
      </p:sp>
      <p:sp>
        <p:nvSpPr>
          <p:cNvPr id="6147" name="矩形 7"/>
          <p:cNvSpPr/>
          <p:nvPr/>
        </p:nvSpPr>
        <p:spPr>
          <a:xfrm>
            <a:off x="622300" y="0"/>
            <a:ext cx="2089150" cy="6858000"/>
          </a:xfrm>
          <a:prstGeom prst="rect">
            <a:avLst/>
          </a:prstGeom>
          <a:solidFill>
            <a:srgbClr val="36B2E6">
              <a:alpha val="69019"/>
            </a:srgbClr>
          </a:solidFill>
          <a:ln w="25400">
            <a:noFill/>
          </a:ln>
        </p:spPr>
        <p:txBody>
          <a:bodyPr anchor="ctr" anchorCtr="0"/>
          <a:p>
            <a:endParaRPr lang="zh-CN" altLang="zh-CN" dirty="0">
              <a:solidFill>
                <a:srgbClr val="FFFFFF"/>
              </a:solidFill>
              <a:latin typeface="Calibri" panose="020F0502020204030204" pitchFamily="34" charset="0"/>
              <a:ea typeface="Calibri" panose="020F0502020204030204" pitchFamily="34" charset="0"/>
              <a:sym typeface="Calibri" panose="020F0502020204030204" pitchFamily="34" charset="0"/>
            </a:endParaRPr>
          </a:p>
        </p:txBody>
      </p:sp>
      <p:sp>
        <p:nvSpPr>
          <p:cNvPr id="6148" name="TextBox 8"/>
          <p:cNvSpPr/>
          <p:nvPr/>
        </p:nvSpPr>
        <p:spPr>
          <a:xfrm>
            <a:off x="261938" y="476250"/>
            <a:ext cx="896937" cy="369888"/>
          </a:xfrm>
          <a:prstGeom prst="rect">
            <a:avLst/>
          </a:prstGeom>
          <a:noFill/>
          <a:ln w="9525">
            <a:noFill/>
          </a:ln>
        </p:spPr>
        <p:txBody>
          <a:bodyPr>
            <a:spAutoFit/>
          </a:bodyPr>
          <a:p>
            <a:r>
              <a:rPr lang="zh-CN" altLang="zh-CN" dirty="0">
                <a:solidFill>
                  <a:schemeClr val="bg1"/>
                </a:solidFill>
                <a:latin typeface="Broadway" panose="04040905080B02020502" pitchFamily="82" charset="0"/>
                <a:ea typeface="楷体" panose="02010609060101010101" pitchFamily="49" charset="-122"/>
                <a:sym typeface="经典繁仿黑" pitchFamily="1" charset="-122"/>
              </a:rPr>
              <a:t>LOGO</a:t>
            </a:r>
            <a:endParaRPr lang="zh-CN" altLang="zh-CN" dirty="0">
              <a:latin typeface="Arial" panose="020B0604020202020204" pitchFamily="34" charset="0"/>
            </a:endParaRPr>
          </a:p>
        </p:txBody>
      </p:sp>
      <p:sp>
        <p:nvSpPr>
          <p:cNvPr id="6149" name="直接连接符 9"/>
          <p:cNvSpPr/>
          <p:nvPr/>
        </p:nvSpPr>
        <p:spPr>
          <a:xfrm>
            <a:off x="1158875" y="530225"/>
            <a:ext cx="0" cy="261938"/>
          </a:xfrm>
          <a:prstGeom prst="line">
            <a:avLst/>
          </a:prstGeom>
          <a:ln w="9525" cap="flat" cmpd="sng">
            <a:solidFill>
              <a:srgbClr val="EAF1DD"/>
            </a:solidFill>
            <a:prstDash val="solid"/>
            <a:headEnd type="none" w="med" len="med"/>
            <a:tailEnd type="none" w="med" len="med"/>
          </a:ln>
        </p:spPr>
      </p:sp>
      <p:sp>
        <p:nvSpPr>
          <p:cNvPr id="6150" name="TextBox 10"/>
          <p:cNvSpPr/>
          <p:nvPr/>
        </p:nvSpPr>
        <p:spPr>
          <a:xfrm>
            <a:off x="1281113" y="508000"/>
            <a:ext cx="2984500" cy="338138"/>
          </a:xfrm>
          <a:prstGeom prst="rect">
            <a:avLst/>
          </a:prstGeom>
          <a:noFill/>
          <a:ln w="9525">
            <a:noFill/>
          </a:ln>
        </p:spPr>
        <p:txBody>
          <a:bodyPr>
            <a:spAutoFit/>
          </a:bodyPr>
          <a:p>
            <a:r>
              <a:rPr lang="zh-CN" altLang="en-US" sz="1600" dirty="0">
                <a:solidFill>
                  <a:schemeClr val="bg1"/>
                </a:solidFill>
                <a:latin typeface="微软雅黑" panose="020B0503020204020204" pitchFamily="34" charset="-122"/>
                <a:ea typeface="微软雅黑" panose="020B0503020204020204" pitchFamily="34" charset="-122"/>
                <a:sym typeface="宋体" panose="02010600030101010101" pitchFamily="2" charset="-122"/>
              </a:rPr>
              <a:t>正文</a:t>
            </a:r>
            <a:r>
              <a:rPr lang="zh-CN" altLang="en-US" sz="16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 </a:t>
            </a:r>
            <a:r>
              <a:rPr lang="zh-CN" altLang="zh-CN" sz="16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 </a:t>
            </a:r>
            <a:r>
              <a:rPr lang="zh-CN" altLang="en-US" sz="1600" dirty="0">
                <a:solidFill>
                  <a:schemeClr val="bg1"/>
                </a:solidFill>
                <a:latin typeface="微软雅黑" panose="020B0503020204020204" pitchFamily="34" charset="-122"/>
                <a:ea typeface="微软雅黑" panose="020B0503020204020204" pitchFamily="34" charset="-122"/>
                <a:sym typeface="宋体" panose="02010600030101010101" pitchFamily="2" charset="-122"/>
              </a:rPr>
              <a:t>第一章</a:t>
            </a:r>
            <a:endParaRPr lang="zh-CN" altLang="en-US" dirty="0">
              <a:latin typeface="Arial" panose="020B0604020202020204" pitchFamily="34" charset="0"/>
            </a:endParaRPr>
          </a:p>
        </p:txBody>
      </p:sp>
      <p:sp>
        <p:nvSpPr>
          <p:cNvPr id="6151" name="矩形 11"/>
          <p:cNvSpPr/>
          <p:nvPr/>
        </p:nvSpPr>
        <p:spPr>
          <a:xfrm>
            <a:off x="10847388" y="530225"/>
            <a:ext cx="1093787" cy="369888"/>
          </a:xfrm>
          <a:prstGeom prst="rect">
            <a:avLst/>
          </a:prstGeom>
          <a:noFill/>
          <a:ln w="9525">
            <a:noFill/>
          </a:ln>
        </p:spPr>
        <p:txBody>
          <a:bodyPr/>
          <a:p>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第</a:t>
            </a:r>
            <a:r>
              <a:rPr 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1</a:t>
            </a:r>
            <a:r>
              <a:rPr lang="en-US" altLang="zh-CN" sz="1600" dirty="0">
                <a:solidFill>
                  <a:schemeClr val="bg1"/>
                </a:solidFill>
                <a:latin typeface="Calibri" panose="020F0502020204030204" pitchFamily="34" charset="0"/>
                <a:sym typeface="宋体" panose="02010600030101010101" pitchFamily="2" charset="-122"/>
              </a:rPr>
              <a:t> </a:t>
            </a:r>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页</a:t>
            </a:r>
            <a:endParaRPr lang="zh-CN" altLang="en-US" dirty="0">
              <a:latin typeface="Arial" panose="020B0604020202020204" pitchFamily="34" charset="0"/>
            </a:endParaRPr>
          </a:p>
        </p:txBody>
      </p:sp>
      <p:sp>
        <p:nvSpPr>
          <p:cNvPr id="6153" name="TextBox 14"/>
          <p:cNvSpPr/>
          <p:nvPr/>
        </p:nvSpPr>
        <p:spPr>
          <a:xfrm>
            <a:off x="1684338" y="1082675"/>
            <a:ext cx="954087" cy="922338"/>
          </a:xfrm>
          <a:prstGeom prst="rect">
            <a:avLst/>
          </a:prstGeom>
          <a:noFill/>
          <a:ln w="9525">
            <a:noFill/>
          </a:ln>
        </p:spPr>
        <p:txBody>
          <a:bodyPr wrap="none">
            <a:spAutoFit/>
          </a:bodyPr>
          <a:p>
            <a:r>
              <a:rPr lang="zh-CN" altLang="zh-CN" dirty="0">
                <a:solidFill>
                  <a:schemeClr val="bg1"/>
                </a:solidFill>
                <a:latin typeface="Calibri" panose="020F0502020204030204" pitchFamily="34" charset="0"/>
                <a:cs typeface="Calibri" panose="020F0502020204030204" pitchFamily="34" charset="0"/>
                <a:sym typeface="Calibri" panose="020F0502020204030204" pitchFamily="34" charset="0"/>
              </a:rPr>
              <a:t>01</a:t>
            </a:r>
            <a:endParaRPr lang="zh-CN" altLang="zh-CN" dirty="0">
              <a:latin typeface="Arial" panose="020B0604020202020204" pitchFamily="34" charset="0"/>
            </a:endParaRPr>
          </a:p>
        </p:txBody>
      </p:sp>
      <p:sp>
        <p:nvSpPr>
          <p:cNvPr id="6154" name="直接连接符 16"/>
          <p:cNvSpPr/>
          <p:nvPr/>
        </p:nvSpPr>
        <p:spPr>
          <a:xfrm>
            <a:off x="1630363" y="2152650"/>
            <a:ext cx="1587" cy="4371975"/>
          </a:xfrm>
          <a:prstGeom prst="line">
            <a:avLst/>
          </a:prstGeom>
          <a:ln w="9525" cap="flat" cmpd="sng">
            <a:solidFill>
              <a:srgbClr val="F2F2F2"/>
            </a:solidFill>
            <a:prstDash val="solid"/>
            <a:headEnd type="none" w="med" len="med"/>
            <a:tailEnd type="none" w="med" len="med"/>
          </a:ln>
        </p:spPr>
      </p:sp>
      <p:sp>
        <p:nvSpPr>
          <p:cNvPr id="6155" name="矩形 17"/>
          <p:cNvSpPr/>
          <p:nvPr/>
        </p:nvSpPr>
        <p:spPr>
          <a:xfrm>
            <a:off x="1630363" y="6165850"/>
            <a:ext cx="792162" cy="358775"/>
          </a:xfrm>
          <a:prstGeom prst="rect">
            <a:avLst/>
          </a:prstGeom>
          <a:solidFill>
            <a:srgbClr val="FFFFFF">
              <a:alpha val="65097"/>
            </a:srgbClr>
          </a:solidFill>
          <a:ln w="25400">
            <a:noFill/>
          </a:ln>
        </p:spPr>
        <p:txBody>
          <a:bodyPr anchor="ctr" anchorCtr="0"/>
          <a:p>
            <a:r>
              <a:rPr lang="zh-CN" altLang="en-US" sz="1400" dirty="0">
                <a:solidFill>
                  <a:srgbClr val="36B2E6"/>
                </a:solidFill>
                <a:latin typeface="微软雅黑" panose="020B0503020204020204" pitchFamily="34" charset="-122"/>
                <a:ea typeface="微软雅黑" panose="020B0503020204020204" pitchFamily="34" charset="-122"/>
                <a:sym typeface="微软雅黑" panose="020B0503020204020204" pitchFamily="34" charset="-122"/>
              </a:rPr>
              <a:t>第一节</a:t>
            </a:r>
            <a:endParaRPr lang="zh-CN" altLang="en-US" dirty="0">
              <a:latin typeface="Arial" panose="020B0604020202020204" pitchFamily="34" charset="0"/>
            </a:endParaRPr>
          </a:p>
        </p:txBody>
      </p:sp>
      <p:sp>
        <p:nvSpPr>
          <p:cNvPr id="9" name="文本框 8"/>
          <p:cNvSpPr txBox="1"/>
          <p:nvPr/>
        </p:nvSpPr>
        <p:spPr>
          <a:xfrm>
            <a:off x="-1645285" y="2816860"/>
            <a:ext cx="4063365" cy="368300"/>
          </a:xfrm>
          <a:prstGeom prst="rect">
            <a:avLst/>
          </a:prstGeom>
          <a:noFill/>
        </p:spPr>
        <p:txBody>
          <a:bodyPr wrap="square" rtlCol="0">
            <a:spAutoFit/>
          </a:bodyPr>
          <a:p>
            <a:endParaRPr lang="zh-CN" altLang="en-US"/>
          </a:p>
        </p:txBody>
      </p:sp>
      <p:sp>
        <p:nvSpPr>
          <p:cNvPr id="2" name="TextBox 10"/>
          <p:cNvSpPr/>
          <p:nvPr>
            <p:custDataLst>
              <p:tags r:id="rId1"/>
            </p:custDataLst>
          </p:nvPr>
        </p:nvSpPr>
        <p:spPr>
          <a:xfrm>
            <a:off x="874713" y="2777651"/>
            <a:ext cx="649287" cy="2245360"/>
          </a:xfrm>
          <a:prstGeom prst="rect">
            <a:avLst/>
          </a:prstGeom>
          <a:noFill/>
          <a:ln w="9525">
            <a:noFill/>
          </a:ln>
        </p:spPr>
        <p:txBody>
          <a:bodyPr lIns="144000" rIns="72000" anchor="ctr" anchorCtr="0">
            <a:spAutoFit/>
          </a:bodyPr>
          <a:p>
            <a:r>
              <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著作权资产</a:t>
            </a:r>
            <a:endPar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TextBox 10"/>
          <p:cNvSpPr/>
          <p:nvPr>
            <p:custDataLst>
              <p:tags r:id="rId2"/>
            </p:custDataLst>
          </p:nvPr>
        </p:nvSpPr>
        <p:spPr>
          <a:xfrm>
            <a:off x="1810703" y="2107091"/>
            <a:ext cx="649287" cy="3538220"/>
          </a:xfrm>
          <a:prstGeom prst="rect">
            <a:avLst/>
          </a:prstGeom>
          <a:noFill/>
          <a:ln w="9525">
            <a:noFill/>
          </a:ln>
        </p:spPr>
        <p:txBody>
          <a:bodyPr lIns="144000" rIns="72000" anchor="ctr" anchorCtr="0">
            <a:spAutoFit/>
          </a:bodyPr>
          <a:p>
            <a:r>
              <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著作权资产的特征</a:t>
            </a:r>
            <a:endPar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9" name="组合 28"/>
          <p:cNvGrpSpPr/>
          <p:nvPr/>
        </p:nvGrpSpPr>
        <p:grpSpPr>
          <a:xfrm>
            <a:off x="3790866" y="1664948"/>
            <a:ext cx="936104" cy="3803776"/>
            <a:chOff x="1475656" y="1281408"/>
            <a:chExt cx="936104" cy="3803776"/>
          </a:xfrm>
        </p:grpSpPr>
        <p:sp>
          <p:nvSpPr>
            <p:cNvPr id="36" name="矩形 27"/>
            <p:cNvSpPr/>
            <p:nvPr>
              <p:custDataLst>
                <p:tags r:id="rId3"/>
              </p:custDataLst>
            </p:nvPr>
          </p:nvSpPr>
          <p:spPr>
            <a:xfrm>
              <a:off x="1475656" y="1281408"/>
              <a:ext cx="936104" cy="3803776"/>
            </a:xfrm>
            <a:custGeom>
              <a:avLst/>
              <a:gdLst>
                <a:gd name="connsiteX0" fmla="*/ 0 w 1512168"/>
                <a:gd name="connsiteY0" fmla="*/ 0 h 4025639"/>
                <a:gd name="connsiteX1" fmla="*/ 1512168 w 1512168"/>
                <a:gd name="connsiteY1" fmla="*/ 0 h 4025639"/>
                <a:gd name="connsiteX2" fmla="*/ 1512168 w 1512168"/>
                <a:gd name="connsiteY2" fmla="*/ 4025639 h 4025639"/>
                <a:gd name="connsiteX3" fmla="*/ 0 w 1512168"/>
                <a:gd name="connsiteY3" fmla="*/ 4025639 h 4025639"/>
                <a:gd name="connsiteX4" fmla="*/ 0 w 1512168"/>
                <a:gd name="connsiteY4" fmla="*/ 0 h 4025639"/>
                <a:gd name="connsiteX0-1" fmla="*/ 1512168 w 1603608"/>
                <a:gd name="connsiteY0-2" fmla="*/ 0 h 4025639"/>
                <a:gd name="connsiteX1-3" fmla="*/ 1512168 w 1603608"/>
                <a:gd name="connsiteY1-4" fmla="*/ 4025639 h 4025639"/>
                <a:gd name="connsiteX2-5" fmla="*/ 0 w 1603608"/>
                <a:gd name="connsiteY2-6" fmla="*/ 4025639 h 4025639"/>
                <a:gd name="connsiteX3-7" fmla="*/ 0 w 1603608"/>
                <a:gd name="connsiteY3-8" fmla="*/ 0 h 4025639"/>
                <a:gd name="connsiteX4-9" fmla="*/ 1603608 w 1603608"/>
                <a:gd name="connsiteY4-10" fmla="*/ 91440 h 4025639"/>
                <a:gd name="connsiteX0-11" fmla="*/ 1512168 w 1603608"/>
                <a:gd name="connsiteY0-12" fmla="*/ 4025639 h 4025639"/>
                <a:gd name="connsiteX1-13" fmla="*/ 0 w 1603608"/>
                <a:gd name="connsiteY1-14" fmla="*/ 4025639 h 4025639"/>
                <a:gd name="connsiteX2-15" fmla="*/ 0 w 1603608"/>
                <a:gd name="connsiteY2-16" fmla="*/ 0 h 4025639"/>
                <a:gd name="connsiteX3-17" fmla="*/ 1603608 w 1603608"/>
                <a:gd name="connsiteY3-18" fmla="*/ 91440 h 4025639"/>
                <a:gd name="connsiteX0-19" fmla="*/ 1512168 w 1512168"/>
                <a:gd name="connsiteY0-20" fmla="*/ 4025639 h 4025639"/>
                <a:gd name="connsiteX1-21" fmla="*/ 0 w 1512168"/>
                <a:gd name="connsiteY1-22" fmla="*/ 4025639 h 4025639"/>
                <a:gd name="connsiteX2-23" fmla="*/ 0 w 1512168"/>
                <a:gd name="connsiteY2-24" fmla="*/ 0 h 4025639"/>
                <a:gd name="connsiteX3-25" fmla="*/ 1462931 w 1512168"/>
                <a:gd name="connsiteY3-26" fmla="*/ 21102 h 4025639"/>
                <a:gd name="connsiteX0-27" fmla="*/ 1512168 w 1512168"/>
                <a:gd name="connsiteY0-28" fmla="*/ 4039706 h 4039706"/>
                <a:gd name="connsiteX1-29" fmla="*/ 0 w 1512168"/>
                <a:gd name="connsiteY1-30" fmla="*/ 4039706 h 4039706"/>
                <a:gd name="connsiteX2-31" fmla="*/ 0 w 1512168"/>
                <a:gd name="connsiteY2-32" fmla="*/ 14067 h 4039706"/>
                <a:gd name="connsiteX3-33" fmla="*/ 1462931 w 1512168"/>
                <a:gd name="connsiteY3-34" fmla="*/ 0 h 4039706"/>
              </a:gdLst>
              <a:ahLst/>
              <a:cxnLst>
                <a:cxn ang="0">
                  <a:pos x="connsiteX0-1" y="connsiteY0-2"/>
                </a:cxn>
                <a:cxn ang="0">
                  <a:pos x="connsiteX1-3" y="connsiteY1-4"/>
                </a:cxn>
                <a:cxn ang="0">
                  <a:pos x="connsiteX2-5" y="connsiteY2-6"/>
                </a:cxn>
                <a:cxn ang="0">
                  <a:pos x="connsiteX3-7" y="connsiteY3-8"/>
                </a:cxn>
              </a:cxnLst>
              <a:rect l="l" t="t" r="r" b="b"/>
              <a:pathLst>
                <a:path w="1512168" h="4039706">
                  <a:moveTo>
                    <a:pt x="1512168" y="4039706"/>
                  </a:moveTo>
                  <a:lnTo>
                    <a:pt x="0" y="4039706"/>
                  </a:lnTo>
                  <a:lnTo>
                    <a:pt x="0" y="14067"/>
                  </a:lnTo>
                  <a:lnTo>
                    <a:pt x="1462931" y="0"/>
                  </a:lnTo>
                </a:path>
              </a:pathLst>
            </a:cu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p>
          </p:txBody>
        </p:sp>
        <p:cxnSp>
          <p:nvCxnSpPr>
            <p:cNvPr id="37" name="直接连接符 36"/>
            <p:cNvCxnSpPr/>
            <p:nvPr>
              <p:custDataLst>
                <p:tags r:id="rId4"/>
              </p:custDataLst>
            </p:nvPr>
          </p:nvCxnSpPr>
          <p:spPr>
            <a:xfrm>
              <a:off x="1475656" y="3101846"/>
              <a:ext cx="864096"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38" name="矩形 1"/>
          <p:cNvSpPr/>
          <p:nvPr>
            <p:custDataLst>
              <p:tags r:id="rId5"/>
            </p:custDataLst>
          </p:nvPr>
        </p:nvSpPr>
        <p:spPr>
          <a:xfrm>
            <a:off x="4438937" y="1331169"/>
            <a:ext cx="6336704" cy="588250"/>
          </a:xfrm>
          <a:custGeom>
            <a:avLst/>
            <a:gdLst>
              <a:gd name="connsiteX0" fmla="*/ 0 w 6840760"/>
              <a:gd name="connsiteY0" fmla="*/ 0 h 888468"/>
              <a:gd name="connsiteX1" fmla="*/ 6840760 w 6840760"/>
              <a:gd name="connsiteY1" fmla="*/ 0 h 888468"/>
              <a:gd name="connsiteX2" fmla="*/ 6840760 w 6840760"/>
              <a:gd name="connsiteY2" fmla="*/ 888468 h 888468"/>
              <a:gd name="connsiteX3" fmla="*/ 0 w 6840760"/>
              <a:gd name="connsiteY3" fmla="*/ 888468 h 888468"/>
              <a:gd name="connsiteX4" fmla="*/ 0 w 6840760"/>
              <a:gd name="connsiteY4" fmla="*/ 0 h 888468"/>
              <a:gd name="connsiteX0-1" fmla="*/ 0 w 6840760"/>
              <a:gd name="connsiteY0-2" fmla="*/ 0 h 888468"/>
              <a:gd name="connsiteX1-3" fmla="*/ 6465622 w 6840760"/>
              <a:gd name="connsiteY1-4" fmla="*/ 35169 h 888468"/>
              <a:gd name="connsiteX2-5" fmla="*/ 6840760 w 6840760"/>
              <a:gd name="connsiteY2-6" fmla="*/ 888468 h 888468"/>
              <a:gd name="connsiteX3-7" fmla="*/ 0 w 6840760"/>
              <a:gd name="connsiteY3-8" fmla="*/ 888468 h 888468"/>
              <a:gd name="connsiteX4-9" fmla="*/ 0 w 6840760"/>
              <a:gd name="connsiteY4-10" fmla="*/ 0 h 888468"/>
              <a:gd name="connsiteX0-11" fmla="*/ 351693 w 6840760"/>
              <a:gd name="connsiteY0-12" fmla="*/ 0 h 888468"/>
              <a:gd name="connsiteX1-13" fmla="*/ 6465622 w 6840760"/>
              <a:gd name="connsiteY1-14" fmla="*/ 35169 h 888468"/>
              <a:gd name="connsiteX2-15" fmla="*/ 6840760 w 6840760"/>
              <a:gd name="connsiteY2-16" fmla="*/ 888468 h 888468"/>
              <a:gd name="connsiteX3-17" fmla="*/ 0 w 6840760"/>
              <a:gd name="connsiteY3-18" fmla="*/ 888468 h 888468"/>
              <a:gd name="connsiteX4-19" fmla="*/ 351693 w 6840760"/>
              <a:gd name="connsiteY4-20" fmla="*/ 0 h 88846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840760" h="888468">
                <a:moveTo>
                  <a:pt x="351693" y="0"/>
                </a:moveTo>
                <a:lnTo>
                  <a:pt x="6465622" y="35169"/>
                </a:lnTo>
                <a:lnTo>
                  <a:pt x="6840760" y="888468"/>
                </a:lnTo>
                <a:lnTo>
                  <a:pt x="0" y="888468"/>
                </a:lnTo>
                <a:lnTo>
                  <a:pt x="351693"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p>
        </p:txBody>
      </p:sp>
      <p:sp>
        <p:nvSpPr>
          <p:cNvPr id="39" name="等腰三角形 38"/>
          <p:cNvSpPr/>
          <p:nvPr>
            <p:custDataLst>
              <p:tags r:id="rId6"/>
            </p:custDataLst>
          </p:nvPr>
        </p:nvSpPr>
        <p:spPr>
          <a:xfrm flipV="1">
            <a:off x="4439568" y="1184512"/>
            <a:ext cx="854394" cy="821146"/>
          </a:xfrm>
          <a:prstGeom prst="triangle">
            <a:avLst/>
          </a:prstGeom>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en-US" altLang="zh-CN" dirty="0" smtClean="0"/>
          </a:p>
        </p:txBody>
      </p:sp>
      <p:sp>
        <p:nvSpPr>
          <p:cNvPr id="40" name="TextBox 9"/>
          <p:cNvSpPr txBox="1"/>
          <p:nvPr>
            <p:custDataLst>
              <p:tags r:id="rId7"/>
            </p:custDataLst>
          </p:nvPr>
        </p:nvSpPr>
        <p:spPr>
          <a:xfrm>
            <a:off x="3979545" y="2099945"/>
            <a:ext cx="8345805" cy="891540"/>
          </a:xfrm>
          <a:prstGeom prst="rect">
            <a:avLst/>
          </a:prstGeom>
          <a:noFill/>
        </p:spPr>
        <p:txBody>
          <a:bodyPr wrap="square" rtlCol="0">
            <a:spAutoFit/>
          </a:bodyPr>
          <a:p>
            <a:pPr>
              <a:lnSpc>
                <a:spcPct val="130000"/>
              </a:lnSpc>
            </a:pPr>
            <a:r>
              <a:rPr lang="zh-CN" altLang="en-US" sz="2000" dirty="0">
                <a:latin typeface="微软雅黑" panose="020B0503020204020204" pitchFamily="34" charset="-122"/>
                <a:ea typeface="微软雅黑" panose="020B0503020204020204" pitchFamily="34" charset="-122"/>
              </a:rPr>
              <a:t>著作权财产权以及应当由著作权人享有的其他权利保护期为 50 年</a:t>
            </a:r>
            <a:r>
              <a:rPr lang="zh-CN" altLang="en-US" sz="2000" dirty="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截止于作者死亡后第 50 年的12 月 31 日</a:t>
            </a:r>
            <a:endParaRPr lang="zh-CN" altLang="en-US" sz="2000" dirty="0">
              <a:latin typeface="微软雅黑" panose="020B0503020204020204" pitchFamily="34" charset="-122"/>
              <a:ea typeface="微软雅黑" panose="020B0503020204020204" pitchFamily="34" charset="-122"/>
            </a:endParaRPr>
          </a:p>
        </p:txBody>
      </p:sp>
      <p:sp>
        <p:nvSpPr>
          <p:cNvPr id="41" name="TextBox 11"/>
          <p:cNvSpPr txBox="1"/>
          <p:nvPr>
            <p:custDataLst>
              <p:tags r:id="rId8"/>
            </p:custDataLst>
          </p:nvPr>
        </p:nvSpPr>
        <p:spPr>
          <a:xfrm>
            <a:off x="5591065" y="1406659"/>
            <a:ext cx="1402080" cy="460375"/>
          </a:xfrm>
          <a:prstGeom prst="rect">
            <a:avLst/>
          </a:prstGeom>
          <a:noFill/>
        </p:spPr>
        <p:txBody>
          <a:bodyPr wrap="none" rtlCol="0">
            <a:spAutoFit/>
          </a:bodyPr>
          <a:p>
            <a:pPr algn="l"/>
            <a:r>
              <a:rPr lang="zh-CN" altLang="en-US" sz="2400" b="1" dirty="0" smtClean="0">
                <a:solidFill>
                  <a:schemeClr val="bg1"/>
                </a:solidFill>
                <a:latin typeface="微软雅黑" panose="020B0503020204020204" pitchFamily="34" charset="-122"/>
                <a:ea typeface="微软雅黑" panose="020B0503020204020204" pitchFamily="34" charset="-122"/>
              </a:rPr>
              <a:t>公民作品</a:t>
            </a:r>
            <a:endParaRPr lang="zh-CN" altLang="en-US" sz="2400" b="1" dirty="0" smtClean="0">
              <a:solidFill>
                <a:schemeClr val="bg1"/>
              </a:solidFill>
              <a:latin typeface="微软雅黑" panose="020B0503020204020204" pitchFamily="34" charset="-122"/>
              <a:ea typeface="微软雅黑" panose="020B0503020204020204" pitchFamily="34" charset="-122"/>
            </a:endParaRPr>
          </a:p>
        </p:txBody>
      </p:sp>
      <p:sp>
        <p:nvSpPr>
          <p:cNvPr id="42" name="TextBox 12"/>
          <p:cNvSpPr txBox="1"/>
          <p:nvPr>
            <p:custDataLst>
              <p:tags r:id="rId9"/>
            </p:custDataLst>
          </p:nvPr>
        </p:nvSpPr>
        <p:spPr>
          <a:xfrm>
            <a:off x="4583241" y="1112178"/>
            <a:ext cx="470000" cy="707886"/>
          </a:xfrm>
          <a:prstGeom prst="rect">
            <a:avLst/>
          </a:prstGeom>
          <a:noFill/>
        </p:spPr>
        <p:txBody>
          <a:bodyPr wrap="none" rtlCol="0">
            <a:spAutoFit/>
          </a:bodyPr>
          <a:p>
            <a:r>
              <a:rPr lang="en-US" altLang="zh-CN" sz="4000" b="1" dirty="0" smtClean="0">
                <a:solidFill>
                  <a:schemeClr val="bg1"/>
                </a:solidFill>
                <a:latin typeface="Arial" panose="020B0604020202020204" pitchFamily="34" charset="0"/>
                <a:ea typeface="微软雅黑" panose="020B0503020204020204" pitchFamily="34" charset="-122"/>
                <a:cs typeface="Arial" panose="020B0604020202020204" pitchFamily="34" charset="0"/>
              </a:rPr>
              <a:t>1</a:t>
            </a:r>
            <a:endParaRPr lang="zh-CN" altLang="en-US" sz="4000" b="1" dirty="0" smtClean="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43" name="矩形 1"/>
          <p:cNvSpPr/>
          <p:nvPr>
            <p:custDataLst>
              <p:tags r:id="rId10"/>
            </p:custDataLst>
          </p:nvPr>
        </p:nvSpPr>
        <p:spPr>
          <a:xfrm>
            <a:off x="4438937" y="3191261"/>
            <a:ext cx="6336704" cy="588250"/>
          </a:xfrm>
          <a:custGeom>
            <a:avLst/>
            <a:gdLst>
              <a:gd name="connsiteX0" fmla="*/ 0 w 6840760"/>
              <a:gd name="connsiteY0" fmla="*/ 0 h 888468"/>
              <a:gd name="connsiteX1" fmla="*/ 6840760 w 6840760"/>
              <a:gd name="connsiteY1" fmla="*/ 0 h 888468"/>
              <a:gd name="connsiteX2" fmla="*/ 6840760 w 6840760"/>
              <a:gd name="connsiteY2" fmla="*/ 888468 h 888468"/>
              <a:gd name="connsiteX3" fmla="*/ 0 w 6840760"/>
              <a:gd name="connsiteY3" fmla="*/ 888468 h 888468"/>
              <a:gd name="connsiteX4" fmla="*/ 0 w 6840760"/>
              <a:gd name="connsiteY4" fmla="*/ 0 h 888468"/>
              <a:gd name="connsiteX0-1" fmla="*/ 0 w 6840760"/>
              <a:gd name="connsiteY0-2" fmla="*/ 0 h 888468"/>
              <a:gd name="connsiteX1-3" fmla="*/ 6465622 w 6840760"/>
              <a:gd name="connsiteY1-4" fmla="*/ 35169 h 888468"/>
              <a:gd name="connsiteX2-5" fmla="*/ 6840760 w 6840760"/>
              <a:gd name="connsiteY2-6" fmla="*/ 888468 h 888468"/>
              <a:gd name="connsiteX3-7" fmla="*/ 0 w 6840760"/>
              <a:gd name="connsiteY3-8" fmla="*/ 888468 h 888468"/>
              <a:gd name="connsiteX4-9" fmla="*/ 0 w 6840760"/>
              <a:gd name="connsiteY4-10" fmla="*/ 0 h 888468"/>
              <a:gd name="connsiteX0-11" fmla="*/ 351693 w 6840760"/>
              <a:gd name="connsiteY0-12" fmla="*/ 0 h 888468"/>
              <a:gd name="connsiteX1-13" fmla="*/ 6465622 w 6840760"/>
              <a:gd name="connsiteY1-14" fmla="*/ 35169 h 888468"/>
              <a:gd name="connsiteX2-15" fmla="*/ 6840760 w 6840760"/>
              <a:gd name="connsiteY2-16" fmla="*/ 888468 h 888468"/>
              <a:gd name="connsiteX3-17" fmla="*/ 0 w 6840760"/>
              <a:gd name="connsiteY3-18" fmla="*/ 888468 h 888468"/>
              <a:gd name="connsiteX4-19" fmla="*/ 351693 w 6840760"/>
              <a:gd name="connsiteY4-20" fmla="*/ 0 h 88846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840760" h="888468">
                <a:moveTo>
                  <a:pt x="351693" y="0"/>
                </a:moveTo>
                <a:lnTo>
                  <a:pt x="6465622" y="35169"/>
                </a:lnTo>
                <a:lnTo>
                  <a:pt x="6840760" y="888468"/>
                </a:lnTo>
                <a:lnTo>
                  <a:pt x="0" y="888468"/>
                </a:lnTo>
                <a:lnTo>
                  <a:pt x="351693"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p>
        </p:txBody>
      </p:sp>
      <p:sp>
        <p:nvSpPr>
          <p:cNvPr id="44" name="等腰三角形 43"/>
          <p:cNvSpPr/>
          <p:nvPr>
            <p:custDataLst>
              <p:tags r:id="rId11"/>
            </p:custDataLst>
          </p:nvPr>
        </p:nvSpPr>
        <p:spPr>
          <a:xfrm flipV="1">
            <a:off x="4511958" y="3033174"/>
            <a:ext cx="854394" cy="821146"/>
          </a:xfrm>
          <a:prstGeom prst="triangle">
            <a:avLst/>
          </a:prstGeom>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en-US" altLang="zh-CN" dirty="0" smtClean="0"/>
          </a:p>
        </p:txBody>
      </p:sp>
      <p:sp>
        <p:nvSpPr>
          <p:cNvPr id="45" name="TextBox 17"/>
          <p:cNvSpPr txBox="1"/>
          <p:nvPr>
            <p:custDataLst>
              <p:tags r:id="rId12"/>
            </p:custDataLst>
          </p:nvPr>
        </p:nvSpPr>
        <p:spPr>
          <a:xfrm>
            <a:off x="3898900" y="3956050"/>
            <a:ext cx="8260715" cy="891540"/>
          </a:xfrm>
          <a:prstGeom prst="rect">
            <a:avLst/>
          </a:prstGeom>
          <a:noFill/>
        </p:spPr>
        <p:txBody>
          <a:bodyPr wrap="square" rtlCol="0">
            <a:spAutoFit/>
          </a:bodyPr>
          <a:p>
            <a:pPr>
              <a:lnSpc>
                <a:spcPct val="130000"/>
              </a:lnSpc>
            </a:pPr>
            <a:r>
              <a:rPr lang="zh-CN" altLang="en-US" sz="2000" dirty="0">
                <a:latin typeface="微软雅黑" panose="020B0503020204020204" pitchFamily="34" charset="-122"/>
                <a:ea typeface="微软雅黑" panose="020B0503020204020204" pitchFamily="34" charset="-122"/>
              </a:rPr>
              <a:t>发表权的保护期为 50 年，截止于该作品创作完成后第 50 年的 12 月</a:t>
            </a:r>
            <a:endParaRPr lang="zh-CN" altLang="en-US" sz="2000" dirty="0">
              <a:latin typeface="微软雅黑" panose="020B0503020204020204" pitchFamily="34" charset="-122"/>
              <a:ea typeface="微软雅黑" panose="020B0503020204020204" pitchFamily="34" charset="-122"/>
            </a:endParaRPr>
          </a:p>
          <a:p>
            <a:pPr>
              <a:lnSpc>
                <a:spcPct val="130000"/>
              </a:lnSpc>
            </a:pPr>
            <a:r>
              <a:rPr lang="zh-CN" altLang="en-US" sz="2000" dirty="0">
                <a:latin typeface="微软雅黑" panose="020B0503020204020204" pitchFamily="34" charset="-122"/>
                <a:ea typeface="微软雅黑" panose="020B0503020204020204" pitchFamily="34" charset="-122"/>
              </a:rPr>
              <a:t> 31 日</a:t>
            </a:r>
            <a:endParaRPr lang="zh-CN" altLang="en-US" sz="2000" dirty="0">
              <a:latin typeface="微软雅黑" panose="020B0503020204020204" pitchFamily="34" charset="-122"/>
              <a:ea typeface="微软雅黑" panose="020B0503020204020204" pitchFamily="34" charset="-122"/>
            </a:endParaRPr>
          </a:p>
        </p:txBody>
      </p:sp>
      <p:sp>
        <p:nvSpPr>
          <p:cNvPr id="46" name="TextBox 18"/>
          <p:cNvSpPr txBox="1"/>
          <p:nvPr>
            <p:custDataLst>
              <p:tags r:id="rId13"/>
            </p:custDataLst>
          </p:nvPr>
        </p:nvSpPr>
        <p:spPr>
          <a:xfrm>
            <a:off x="5591065" y="3278867"/>
            <a:ext cx="1402080" cy="460375"/>
          </a:xfrm>
          <a:prstGeom prst="rect">
            <a:avLst/>
          </a:prstGeom>
          <a:noFill/>
        </p:spPr>
        <p:txBody>
          <a:bodyPr wrap="none" rtlCol="0">
            <a:spAutoFit/>
          </a:bodyPr>
          <a:p>
            <a:pPr algn="l"/>
            <a:r>
              <a:rPr lang="zh-CN" altLang="en-US" sz="2400" b="1" dirty="0" smtClean="0">
                <a:solidFill>
                  <a:schemeClr val="bg1"/>
                </a:solidFill>
                <a:latin typeface="微软雅黑" panose="020B0503020204020204" pitchFamily="34" charset="-122"/>
                <a:ea typeface="微软雅黑" panose="020B0503020204020204" pitchFamily="34" charset="-122"/>
              </a:rPr>
              <a:t>职务作品</a:t>
            </a:r>
            <a:endParaRPr lang="zh-CN" altLang="en-US" sz="2400" b="1" dirty="0" smtClean="0">
              <a:solidFill>
                <a:schemeClr val="bg1"/>
              </a:solidFill>
              <a:latin typeface="微软雅黑" panose="020B0503020204020204" pitchFamily="34" charset="-122"/>
              <a:ea typeface="微软雅黑" panose="020B0503020204020204" pitchFamily="34" charset="-122"/>
            </a:endParaRPr>
          </a:p>
        </p:txBody>
      </p:sp>
      <p:sp>
        <p:nvSpPr>
          <p:cNvPr id="47" name="TextBox 19"/>
          <p:cNvSpPr txBox="1"/>
          <p:nvPr>
            <p:custDataLst>
              <p:tags r:id="rId14"/>
            </p:custDataLst>
          </p:nvPr>
        </p:nvSpPr>
        <p:spPr>
          <a:xfrm>
            <a:off x="4691435" y="2996400"/>
            <a:ext cx="470000" cy="707886"/>
          </a:xfrm>
          <a:prstGeom prst="rect">
            <a:avLst/>
          </a:prstGeom>
          <a:noFill/>
        </p:spPr>
        <p:txBody>
          <a:bodyPr wrap="none" rtlCol="0">
            <a:spAutoFit/>
          </a:bodyPr>
          <a:p>
            <a:r>
              <a:rPr lang="en-US" altLang="zh-CN" sz="4000" b="1" dirty="0" smtClean="0">
                <a:solidFill>
                  <a:schemeClr val="bg1"/>
                </a:solidFill>
                <a:latin typeface="Arial" panose="020B0604020202020204" pitchFamily="34" charset="0"/>
                <a:ea typeface="微软雅黑" panose="020B0503020204020204" pitchFamily="34" charset="-122"/>
                <a:cs typeface="Arial" panose="020B0604020202020204" pitchFamily="34" charset="0"/>
              </a:rPr>
              <a:t>2</a:t>
            </a:r>
            <a:endParaRPr lang="zh-CN" altLang="en-US" sz="4000" b="1" dirty="0" smtClean="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48" name="矩形 1"/>
          <p:cNvSpPr/>
          <p:nvPr>
            <p:custDataLst>
              <p:tags r:id="rId15"/>
            </p:custDataLst>
          </p:nvPr>
        </p:nvSpPr>
        <p:spPr>
          <a:xfrm>
            <a:off x="4438937" y="5051353"/>
            <a:ext cx="6336704" cy="588250"/>
          </a:xfrm>
          <a:custGeom>
            <a:avLst/>
            <a:gdLst>
              <a:gd name="connsiteX0" fmla="*/ 0 w 6840760"/>
              <a:gd name="connsiteY0" fmla="*/ 0 h 888468"/>
              <a:gd name="connsiteX1" fmla="*/ 6840760 w 6840760"/>
              <a:gd name="connsiteY1" fmla="*/ 0 h 888468"/>
              <a:gd name="connsiteX2" fmla="*/ 6840760 w 6840760"/>
              <a:gd name="connsiteY2" fmla="*/ 888468 h 888468"/>
              <a:gd name="connsiteX3" fmla="*/ 0 w 6840760"/>
              <a:gd name="connsiteY3" fmla="*/ 888468 h 888468"/>
              <a:gd name="connsiteX4" fmla="*/ 0 w 6840760"/>
              <a:gd name="connsiteY4" fmla="*/ 0 h 888468"/>
              <a:gd name="connsiteX0-1" fmla="*/ 0 w 6840760"/>
              <a:gd name="connsiteY0-2" fmla="*/ 0 h 888468"/>
              <a:gd name="connsiteX1-3" fmla="*/ 6465622 w 6840760"/>
              <a:gd name="connsiteY1-4" fmla="*/ 35169 h 888468"/>
              <a:gd name="connsiteX2-5" fmla="*/ 6840760 w 6840760"/>
              <a:gd name="connsiteY2-6" fmla="*/ 888468 h 888468"/>
              <a:gd name="connsiteX3-7" fmla="*/ 0 w 6840760"/>
              <a:gd name="connsiteY3-8" fmla="*/ 888468 h 888468"/>
              <a:gd name="connsiteX4-9" fmla="*/ 0 w 6840760"/>
              <a:gd name="connsiteY4-10" fmla="*/ 0 h 888468"/>
              <a:gd name="connsiteX0-11" fmla="*/ 351693 w 6840760"/>
              <a:gd name="connsiteY0-12" fmla="*/ 0 h 888468"/>
              <a:gd name="connsiteX1-13" fmla="*/ 6465622 w 6840760"/>
              <a:gd name="connsiteY1-14" fmla="*/ 35169 h 888468"/>
              <a:gd name="connsiteX2-15" fmla="*/ 6840760 w 6840760"/>
              <a:gd name="connsiteY2-16" fmla="*/ 888468 h 888468"/>
              <a:gd name="connsiteX3-17" fmla="*/ 0 w 6840760"/>
              <a:gd name="connsiteY3-18" fmla="*/ 888468 h 888468"/>
              <a:gd name="connsiteX4-19" fmla="*/ 351693 w 6840760"/>
              <a:gd name="connsiteY4-20" fmla="*/ 0 h 88846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840760" h="888468">
                <a:moveTo>
                  <a:pt x="351693" y="0"/>
                </a:moveTo>
                <a:lnTo>
                  <a:pt x="6465622" y="35169"/>
                </a:lnTo>
                <a:lnTo>
                  <a:pt x="6840760" y="888468"/>
                </a:lnTo>
                <a:lnTo>
                  <a:pt x="0" y="888468"/>
                </a:lnTo>
                <a:lnTo>
                  <a:pt x="351693"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p>
        </p:txBody>
      </p:sp>
      <p:sp>
        <p:nvSpPr>
          <p:cNvPr id="49" name="等腰三角形 48"/>
          <p:cNvSpPr/>
          <p:nvPr>
            <p:custDataLst>
              <p:tags r:id="rId16"/>
            </p:custDataLst>
          </p:nvPr>
        </p:nvSpPr>
        <p:spPr>
          <a:xfrm flipV="1">
            <a:off x="4511958" y="5063446"/>
            <a:ext cx="854394" cy="821146"/>
          </a:xfrm>
          <a:prstGeom prst="triangle">
            <a:avLst/>
          </a:prstGeom>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en-US" altLang="zh-CN" dirty="0" smtClean="0"/>
          </a:p>
        </p:txBody>
      </p:sp>
      <p:sp>
        <p:nvSpPr>
          <p:cNvPr id="51" name="TextBox 24"/>
          <p:cNvSpPr txBox="1"/>
          <p:nvPr>
            <p:custDataLst>
              <p:tags r:id="rId17"/>
            </p:custDataLst>
          </p:nvPr>
        </p:nvSpPr>
        <p:spPr>
          <a:xfrm>
            <a:off x="5591065" y="5151075"/>
            <a:ext cx="1402080" cy="460375"/>
          </a:xfrm>
          <a:prstGeom prst="rect">
            <a:avLst/>
          </a:prstGeom>
          <a:noFill/>
        </p:spPr>
        <p:txBody>
          <a:bodyPr wrap="none" rtlCol="0">
            <a:spAutoFit/>
          </a:bodyPr>
          <a:p>
            <a:pPr algn="l"/>
            <a:r>
              <a:rPr lang="zh-CN" altLang="en-US" sz="2400" b="1" dirty="0" smtClean="0">
                <a:solidFill>
                  <a:schemeClr val="bg1"/>
                </a:solidFill>
                <a:latin typeface="微软雅黑" panose="020B0503020204020204" pitchFamily="34" charset="-122"/>
                <a:ea typeface="微软雅黑" panose="020B0503020204020204" pitchFamily="34" charset="-122"/>
              </a:rPr>
              <a:t>视听作品</a:t>
            </a:r>
            <a:endParaRPr lang="zh-CN" altLang="en-US" sz="2400" b="1" dirty="0" smtClean="0">
              <a:solidFill>
                <a:schemeClr val="bg1"/>
              </a:solidFill>
              <a:latin typeface="微软雅黑" panose="020B0503020204020204" pitchFamily="34" charset="-122"/>
              <a:ea typeface="微软雅黑" panose="020B0503020204020204" pitchFamily="34" charset="-122"/>
            </a:endParaRPr>
          </a:p>
        </p:txBody>
      </p:sp>
      <p:sp>
        <p:nvSpPr>
          <p:cNvPr id="52" name="TextBox 25"/>
          <p:cNvSpPr txBox="1"/>
          <p:nvPr>
            <p:custDataLst>
              <p:tags r:id="rId18"/>
            </p:custDataLst>
          </p:nvPr>
        </p:nvSpPr>
        <p:spPr>
          <a:xfrm>
            <a:off x="4691380" y="5001895"/>
            <a:ext cx="459105" cy="708025"/>
          </a:xfrm>
          <a:prstGeom prst="rect">
            <a:avLst/>
          </a:prstGeom>
          <a:noFill/>
        </p:spPr>
        <p:txBody>
          <a:bodyPr wrap="none" rtlCol="0">
            <a:noAutofit/>
          </a:bodyPr>
          <a:p>
            <a:r>
              <a:rPr lang="en-US" altLang="zh-CN" sz="4000" b="1" dirty="0" smtClean="0">
                <a:solidFill>
                  <a:schemeClr val="bg1"/>
                </a:solidFill>
                <a:latin typeface="Arial" panose="020B0604020202020204" pitchFamily="34" charset="0"/>
                <a:ea typeface="微软雅黑" panose="020B0503020204020204" pitchFamily="34" charset="-122"/>
                <a:cs typeface="Arial" panose="020B0604020202020204" pitchFamily="34" charset="0"/>
              </a:rPr>
              <a:t>3</a:t>
            </a:r>
            <a:endParaRPr lang="zh-CN" altLang="en-US" sz="4000" b="1" dirty="0" smtClean="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53" name="TextBox 31"/>
          <p:cNvSpPr txBox="1"/>
          <p:nvPr>
            <p:custDataLst>
              <p:tags r:id="rId19"/>
            </p:custDataLst>
          </p:nvPr>
        </p:nvSpPr>
        <p:spPr>
          <a:xfrm>
            <a:off x="2914313" y="2672437"/>
            <a:ext cx="675005" cy="2080895"/>
          </a:xfrm>
          <a:prstGeom prst="rect">
            <a:avLst/>
          </a:prstGeom>
          <a:noFill/>
        </p:spPr>
        <p:txBody>
          <a:bodyPr vert="eaVert" wrap="none" rtlCol="0">
            <a:spAutoFit/>
          </a:bodyPr>
          <a:p>
            <a:pPr algn="l"/>
            <a:r>
              <a:rPr lang="zh-CN" altLang="en-US" sz="3200" b="1" dirty="0">
                <a:solidFill>
                  <a:schemeClr val="accent1"/>
                </a:solidFill>
                <a:latin typeface="微软雅黑" panose="020B0503020204020204" pitchFamily="34" charset="-122"/>
                <a:ea typeface="微软雅黑" panose="020B0503020204020204" pitchFamily="34" charset="-122"/>
              </a:rPr>
              <a:t>法</a:t>
            </a:r>
            <a:r>
              <a:rPr lang="en-US" altLang="zh-CN" sz="3200" b="1" dirty="0">
                <a:solidFill>
                  <a:schemeClr val="accent1"/>
                </a:solidFill>
                <a:latin typeface="微软雅黑" panose="020B0503020204020204" pitchFamily="34" charset="-122"/>
                <a:ea typeface="微软雅黑" panose="020B0503020204020204" pitchFamily="34" charset="-122"/>
              </a:rPr>
              <a:t> </a:t>
            </a:r>
            <a:r>
              <a:rPr lang="zh-CN" altLang="en-US" sz="3200" b="1" dirty="0">
                <a:solidFill>
                  <a:schemeClr val="accent1"/>
                </a:solidFill>
                <a:latin typeface="微软雅黑" panose="020B0503020204020204" pitchFamily="34" charset="-122"/>
                <a:ea typeface="微软雅黑" panose="020B0503020204020204" pitchFamily="34" charset="-122"/>
              </a:rPr>
              <a:t>律</a:t>
            </a:r>
            <a:r>
              <a:rPr lang="en-US" altLang="zh-CN" sz="3200" b="1" dirty="0">
                <a:solidFill>
                  <a:schemeClr val="accent1"/>
                </a:solidFill>
                <a:latin typeface="微软雅黑" panose="020B0503020204020204" pitchFamily="34" charset="-122"/>
                <a:ea typeface="微软雅黑" panose="020B0503020204020204" pitchFamily="34" charset="-122"/>
              </a:rPr>
              <a:t> </a:t>
            </a:r>
            <a:r>
              <a:rPr lang="zh-CN" altLang="en-US" sz="3200" b="1" dirty="0">
                <a:solidFill>
                  <a:schemeClr val="accent1"/>
                </a:solidFill>
                <a:latin typeface="微软雅黑" panose="020B0503020204020204" pitchFamily="34" charset="-122"/>
                <a:ea typeface="微软雅黑" panose="020B0503020204020204" pitchFamily="34" charset="-122"/>
              </a:rPr>
              <a:t>特</a:t>
            </a:r>
            <a:r>
              <a:rPr lang="en-US" altLang="zh-CN" sz="3200" b="1" dirty="0">
                <a:solidFill>
                  <a:schemeClr val="accent1"/>
                </a:solidFill>
                <a:latin typeface="微软雅黑" panose="020B0503020204020204" pitchFamily="34" charset="-122"/>
                <a:ea typeface="微软雅黑" panose="020B0503020204020204" pitchFamily="34" charset="-122"/>
              </a:rPr>
              <a:t> </a:t>
            </a:r>
            <a:r>
              <a:rPr lang="zh-CN" altLang="en-US" sz="3200" b="1" dirty="0">
                <a:solidFill>
                  <a:schemeClr val="accent1"/>
                </a:solidFill>
                <a:latin typeface="微软雅黑" panose="020B0503020204020204" pitchFamily="34" charset="-122"/>
                <a:ea typeface="微软雅黑" panose="020B0503020204020204" pitchFamily="34" charset="-122"/>
              </a:rPr>
              <a:t>征</a:t>
            </a:r>
            <a:endParaRPr lang="zh-CN" altLang="en-US" sz="3200" b="1" dirty="0">
              <a:solidFill>
                <a:schemeClr val="accent1"/>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3863340" y="5949315"/>
            <a:ext cx="7931150" cy="706755"/>
          </a:xfrm>
          <a:prstGeom prst="rect">
            <a:avLst/>
          </a:prstGeom>
          <a:noFill/>
        </p:spPr>
        <p:txBody>
          <a:bodyPr wrap="square" rtlCol="0" anchor="t">
            <a:spAutoFit/>
          </a:bodyPr>
          <a:p>
            <a:r>
              <a:rPr lang="zh-CN" altLang="en-US" sz="2000" dirty="0">
                <a:latin typeface="微软雅黑" panose="020B0503020204020204" pitchFamily="34" charset="-122"/>
                <a:ea typeface="微软雅黑" panose="020B0503020204020204" pitchFamily="34" charset="-122"/>
              </a:rPr>
              <a:t>其发表权的保护期为 50 年，截止于作品创作完成后第 50 年的 12 月 31 日</a:t>
            </a:r>
            <a:endParaRPr lang="zh-CN" altLang="en-US" sz="2000" dirty="0">
              <a:latin typeface="微软雅黑" panose="020B0503020204020204" pitchFamily="34" charset="-122"/>
              <a:ea typeface="微软雅黑" panose="020B0503020204020204" pitchFamily="34" charset="-122"/>
            </a:endParaRPr>
          </a:p>
        </p:txBody>
      </p:sp>
    </p:spTree>
  </p:cSld>
  <p:clrMapOvr>
    <a:masterClrMapping/>
  </p:clrMapOvr>
  <p:transition spd="slow">
    <p:push dir="u"/>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6" name="矩形 6"/>
          <p:cNvSpPr/>
          <p:nvPr/>
        </p:nvSpPr>
        <p:spPr>
          <a:xfrm>
            <a:off x="0" y="404813"/>
            <a:ext cx="12190413" cy="576262"/>
          </a:xfrm>
          <a:prstGeom prst="rect">
            <a:avLst/>
          </a:prstGeom>
          <a:solidFill>
            <a:srgbClr val="36B2E6">
              <a:alpha val="69019"/>
            </a:srgbClr>
          </a:solidFill>
          <a:ln w="25400">
            <a:noFill/>
          </a:ln>
        </p:spPr>
        <p:txBody>
          <a:bodyPr anchor="ctr" anchorCtr="0"/>
          <a:p>
            <a:endParaRPr lang="zh-CN" altLang="zh-CN" dirty="0">
              <a:solidFill>
                <a:srgbClr val="FFFFFF"/>
              </a:solidFill>
              <a:latin typeface="Calibri" panose="020F0502020204030204" pitchFamily="34" charset="0"/>
              <a:ea typeface="Calibri" panose="020F0502020204030204" pitchFamily="34" charset="0"/>
              <a:sym typeface="Calibri" panose="020F0502020204030204" pitchFamily="34" charset="0"/>
            </a:endParaRPr>
          </a:p>
        </p:txBody>
      </p:sp>
      <p:sp>
        <p:nvSpPr>
          <p:cNvPr id="6147" name="矩形 7"/>
          <p:cNvSpPr/>
          <p:nvPr/>
        </p:nvSpPr>
        <p:spPr>
          <a:xfrm>
            <a:off x="622300" y="0"/>
            <a:ext cx="2089150" cy="6858000"/>
          </a:xfrm>
          <a:prstGeom prst="rect">
            <a:avLst/>
          </a:prstGeom>
          <a:solidFill>
            <a:srgbClr val="36B2E6">
              <a:alpha val="69019"/>
            </a:srgbClr>
          </a:solidFill>
          <a:ln w="25400">
            <a:noFill/>
          </a:ln>
        </p:spPr>
        <p:txBody>
          <a:bodyPr anchor="ctr" anchorCtr="0"/>
          <a:p>
            <a:endParaRPr lang="zh-CN" altLang="zh-CN" dirty="0">
              <a:solidFill>
                <a:srgbClr val="FFFFFF"/>
              </a:solidFill>
              <a:latin typeface="Calibri" panose="020F0502020204030204" pitchFamily="34" charset="0"/>
              <a:ea typeface="Calibri" panose="020F0502020204030204" pitchFamily="34" charset="0"/>
              <a:sym typeface="Calibri" panose="020F0502020204030204" pitchFamily="34" charset="0"/>
            </a:endParaRPr>
          </a:p>
        </p:txBody>
      </p:sp>
      <p:sp>
        <p:nvSpPr>
          <p:cNvPr id="6148" name="TextBox 8"/>
          <p:cNvSpPr/>
          <p:nvPr/>
        </p:nvSpPr>
        <p:spPr>
          <a:xfrm>
            <a:off x="261938" y="476250"/>
            <a:ext cx="896937" cy="369888"/>
          </a:xfrm>
          <a:prstGeom prst="rect">
            <a:avLst/>
          </a:prstGeom>
          <a:noFill/>
          <a:ln w="9525">
            <a:noFill/>
          </a:ln>
        </p:spPr>
        <p:txBody>
          <a:bodyPr>
            <a:spAutoFit/>
          </a:bodyPr>
          <a:p>
            <a:r>
              <a:rPr lang="zh-CN" altLang="zh-CN" dirty="0">
                <a:solidFill>
                  <a:schemeClr val="bg1"/>
                </a:solidFill>
                <a:latin typeface="Broadway" panose="04040905080B02020502" pitchFamily="82" charset="0"/>
                <a:ea typeface="楷体" panose="02010609060101010101" pitchFamily="49" charset="-122"/>
                <a:sym typeface="经典繁仿黑" pitchFamily="1" charset="-122"/>
              </a:rPr>
              <a:t>LOGO</a:t>
            </a:r>
            <a:endParaRPr lang="zh-CN" altLang="zh-CN" dirty="0">
              <a:latin typeface="Arial" panose="020B0604020202020204" pitchFamily="34" charset="0"/>
            </a:endParaRPr>
          </a:p>
        </p:txBody>
      </p:sp>
      <p:sp>
        <p:nvSpPr>
          <p:cNvPr id="6149" name="直接连接符 9"/>
          <p:cNvSpPr/>
          <p:nvPr/>
        </p:nvSpPr>
        <p:spPr>
          <a:xfrm>
            <a:off x="1158875" y="530225"/>
            <a:ext cx="0" cy="261938"/>
          </a:xfrm>
          <a:prstGeom prst="line">
            <a:avLst/>
          </a:prstGeom>
          <a:ln w="9525" cap="flat" cmpd="sng">
            <a:solidFill>
              <a:srgbClr val="EAF1DD"/>
            </a:solidFill>
            <a:prstDash val="solid"/>
            <a:headEnd type="none" w="med" len="med"/>
            <a:tailEnd type="none" w="med" len="med"/>
          </a:ln>
        </p:spPr>
      </p:sp>
      <p:sp>
        <p:nvSpPr>
          <p:cNvPr id="6150" name="TextBox 10"/>
          <p:cNvSpPr/>
          <p:nvPr/>
        </p:nvSpPr>
        <p:spPr>
          <a:xfrm>
            <a:off x="1281113" y="508000"/>
            <a:ext cx="2984500" cy="338138"/>
          </a:xfrm>
          <a:prstGeom prst="rect">
            <a:avLst/>
          </a:prstGeom>
          <a:noFill/>
          <a:ln w="9525">
            <a:noFill/>
          </a:ln>
        </p:spPr>
        <p:txBody>
          <a:bodyPr>
            <a:spAutoFit/>
          </a:bodyPr>
          <a:p>
            <a:r>
              <a:rPr lang="zh-CN" altLang="en-US" sz="1600" dirty="0">
                <a:solidFill>
                  <a:schemeClr val="bg1"/>
                </a:solidFill>
                <a:latin typeface="微软雅黑" panose="020B0503020204020204" pitchFamily="34" charset="-122"/>
                <a:ea typeface="微软雅黑" panose="020B0503020204020204" pitchFamily="34" charset="-122"/>
                <a:sym typeface="宋体" panose="02010600030101010101" pitchFamily="2" charset="-122"/>
              </a:rPr>
              <a:t>正文</a:t>
            </a:r>
            <a:r>
              <a:rPr lang="zh-CN" altLang="en-US" sz="16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 </a:t>
            </a:r>
            <a:r>
              <a:rPr lang="zh-CN" altLang="zh-CN" sz="16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 </a:t>
            </a:r>
            <a:r>
              <a:rPr lang="zh-CN" altLang="en-US" sz="1600" dirty="0">
                <a:solidFill>
                  <a:schemeClr val="bg1"/>
                </a:solidFill>
                <a:latin typeface="微软雅黑" panose="020B0503020204020204" pitchFamily="34" charset="-122"/>
                <a:ea typeface="微软雅黑" panose="020B0503020204020204" pitchFamily="34" charset="-122"/>
                <a:sym typeface="宋体" panose="02010600030101010101" pitchFamily="2" charset="-122"/>
              </a:rPr>
              <a:t>第一章</a:t>
            </a:r>
            <a:endParaRPr lang="zh-CN" altLang="en-US" dirty="0">
              <a:latin typeface="Arial" panose="020B0604020202020204" pitchFamily="34" charset="0"/>
            </a:endParaRPr>
          </a:p>
        </p:txBody>
      </p:sp>
      <p:sp>
        <p:nvSpPr>
          <p:cNvPr id="6151" name="矩形 11"/>
          <p:cNvSpPr/>
          <p:nvPr/>
        </p:nvSpPr>
        <p:spPr>
          <a:xfrm>
            <a:off x="10847388" y="530225"/>
            <a:ext cx="1093787" cy="369888"/>
          </a:xfrm>
          <a:prstGeom prst="rect">
            <a:avLst/>
          </a:prstGeom>
          <a:noFill/>
          <a:ln w="9525">
            <a:noFill/>
          </a:ln>
        </p:spPr>
        <p:txBody>
          <a:bodyPr/>
          <a:p>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第</a:t>
            </a:r>
            <a:r>
              <a:rPr 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1</a:t>
            </a:r>
            <a:r>
              <a:rPr lang="en-US" altLang="zh-CN" sz="1600" dirty="0">
                <a:solidFill>
                  <a:schemeClr val="bg1"/>
                </a:solidFill>
                <a:latin typeface="Calibri" panose="020F0502020204030204" pitchFamily="34" charset="0"/>
                <a:sym typeface="宋体" panose="02010600030101010101" pitchFamily="2" charset="-122"/>
              </a:rPr>
              <a:t> </a:t>
            </a:r>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页</a:t>
            </a:r>
            <a:endParaRPr lang="zh-CN" altLang="en-US" dirty="0">
              <a:latin typeface="Arial" panose="020B0604020202020204" pitchFamily="34" charset="0"/>
            </a:endParaRPr>
          </a:p>
        </p:txBody>
      </p:sp>
      <p:sp>
        <p:nvSpPr>
          <p:cNvPr id="6153" name="TextBox 14"/>
          <p:cNvSpPr/>
          <p:nvPr/>
        </p:nvSpPr>
        <p:spPr>
          <a:xfrm>
            <a:off x="1684338" y="1082675"/>
            <a:ext cx="954087" cy="922338"/>
          </a:xfrm>
          <a:prstGeom prst="rect">
            <a:avLst/>
          </a:prstGeom>
          <a:noFill/>
          <a:ln w="9525">
            <a:noFill/>
          </a:ln>
        </p:spPr>
        <p:txBody>
          <a:bodyPr wrap="none">
            <a:spAutoFit/>
          </a:bodyPr>
          <a:p>
            <a:r>
              <a:rPr lang="zh-CN" altLang="zh-CN" dirty="0">
                <a:solidFill>
                  <a:schemeClr val="bg1"/>
                </a:solidFill>
                <a:latin typeface="Calibri" panose="020F0502020204030204" pitchFamily="34" charset="0"/>
                <a:cs typeface="Calibri" panose="020F0502020204030204" pitchFamily="34" charset="0"/>
                <a:sym typeface="Calibri" panose="020F0502020204030204" pitchFamily="34" charset="0"/>
              </a:rPr>
              <a:t>01</a:t>
            </a:r>
            <a:endParaRPr lang="zh-CN" altLang="zh-CN" dirty="0">
              <a:latin typeface="Arial" panose="020B0604020202020204" pitchFamily="34" charset="0"/>
            </a:endParaRPr>
          </a:p>
        </p:txBody>
      </p:sp>
      <p:sp>
        <p:nvSpPr>
          <p:cNvPr id="6154" name="直接连接符 16"/>
          <p:cNvSpPr/>
          <p:nvPr/>
        </p:nvSpPr>
        <p:spPr>
          <a:xfrm>
            <a:off x="1630363" y="2152650"/>
            <a:ext cx="1587" cy="4371975"/>
          </a:xfrm>
          <a:prstGeom prst="line">
            <a:avLst/>
          </a:prstGeom>
          <a:ln w="9525" cap="flat" cmpd="sng">
            <a:solidFill>
              <a:srgbClr val="F2F2F2"/>
            </a:solidFill>
            <a:prstDash val="solid"/>
            <a:headEnd type="none" w="med" len="med"/>
            <a:tailEnd type="none" w="med" len="med"/>
          </a:ln>
        </p:spPr>
      </p:sp>
      <p:sp>
        <p:nvSpPr>
          <p:cNvPr id="6155" name="矩形 17"/>
          <p:cNvSpPr/>
          <p:nvPr/>
        </p:nvSpPr>
        <p:spPr>
          <a:xfrm>
            <a:off x="1630363" y="6165850"/>
            <a:ext cx="792162" cy="358775"/>
          </a:xfrm>
          <a:prstGeom prst="rect">
            <a:avLst/>
          </a:prstGeom>
          <a:solidFill>
            <a:srgbClr val="FFFFFF">
              <a:alpha val="65097"/>
            </a:srgbClr>
          </a:solidFill>
          <a:ln w="25400">
            <a:noFill/>
          </a:ln>
        </p:spPr>
        <p:txBody>
          <a:bodyPr anchor="ctr" anchorCtr="0"/>
          <a:p>
            <a:r>
              <a:rPr lang="zh-CN" altLang="en-US" sz="1400" dirty="0">
                <a:solidFill>
                  <a:srgbClr val="36B2E6"/>
                </a:solidFill>
                <a:latin typeface="微软雅黑" panose="020B0503020204020204" pitchFamily="34" charset="-122"/>
                <a:ea typeface="微软雅黑" panose="020B0503020204020204" pitchFamily="34" charset="-122"/>
                <a:sym typeface="微软雅黑" panose="020B0503020204020204" pitchFamily="34" charset="-122"/>
              </a:rPr>
              <a:t>第一节</a:t>
            </a:r>
            <a:endParaRPr lang="zh-CN" altLang="en-US" dirty="0">
              <a:latin typeface="Arial" panose="020B0604020202020204" pitchFamily="34" charset="0"/>
            </a:endParaRPr>
          </a:p>
        </p:txBody>
      </p:sp>
      <p:sp>
        <p:nvSpPr>
          <p:cNvPr id="9" name="文本框 8"/>
          <p:cNvSpPr txBox="1"/>
          <p:nvPr/>
        </p:nvSpPr>
        <p:spPr>
          <a:xfrm>
            <a:off x="-1645285" y="2816860"/>
            <a:ext cx="4063365" cy="368300"/>
          </a:xfrm>
          <a:prstGeom prst="rect">
            <a:avLst/>
          </a:prstGeom>
          <a:noFill/>
        </p:spPr>
        <p:txBody>
          <a:bodyPr wrap="square" rtlCol="0">
            <a:spAutoFit/>
          </a:bodyPr>
          <a:p>
            <a:endParaRPr lang="zh-CN" altLang="en-US"/>
          </a:p>
        </p:txBody>
      </p:sp>
      <p:sp>
        <p:nvSpPr>
          <p:cNvPr id="2" name="TextBox 10"/>
          <p:cNvSpPr/>
          <p:nvPr>
            <p:custDataLst>
              <p:tags r:id="rId1"/>
            </p:custDataLst>
          </p:nvPr>
        </p:nvSpPr>
        <p:spPr>
          <a:xfrm>
            <a:off x="874713" y="2777651"/>
            <a:ext cx="649287" cy="2245360"/>
          </a:xfrm>
          <a:prstGeom prst="rect">
            <a:avLst/>
          </a:prstGeom>
          <a:noFill/>
          <a:ln w="9525">
            <a:noFill/>
          </a:ln>
        </p:spPr>
        <p:txBody>
          <a:bodyPr lIns="144000" rIns="72000" anchor="ctr" anchorCtr="0">
            <a:spAutoFit/>
          </a:bodyPr>
          <a:p>
            <a:r>
              <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著作权资产</a:t>
            </a:r>
            <a:endPar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TextBox 10"/>
          <p:cNvSpPr/>
          <p:nvPr>
            <p:custDataLst>
              <p:tags r:id="rId2"/>
            </p:custDataLst>
          </p:nvPr>
        </p:nvSpPr>
        <p:spPr>
          <a:xfrm>
            <a:off x="1810703" y="2107091"/>
            <a:ext cx="649287" cy="3538220"/>
          </a:xfrm>
          <a:prstGeom prst="rect">
            <a:avLst/>
          </a:prstGeom>
          <a:noFill/>
          <a:ln w="9525">
            <a:noFill/>
          </a:ln>
        </p:spPr>
        <p:txBody>
          <a:bodyPr lIns="144000" rIns="72000" anchor="ctr" anchorCtr="0">
            <a:spAutoFit/>
          </a:bodyPr>
          <a:p>
            <a:r>
              <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著作权资产的特征</a:t>
            </a:r>
            <a:endPar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文本框 2"/>
          <p:cNvSpPr txBox="1"/>
          <p:nvPr/>
        </p:nvSpPr>
        <p:spPr>
          <a:xfrm>
            <a:off x="2926715" y="1376680"/>
            <a:ext cx="8946515" cy="4523105"/>
          </a:xfrm>
          <a:prstGeom prst="rect">
            <a:avLst/>
          </a:prstGeom>
          <a:noFill/>
        </p:spPr>
        <p:txBody>
          <a:bodyPr wrap="square" rtlCol="0" anchor="t">
            <a:spAutoFit/>
          </a:bodyPr>
          <a:p>
            <a:r>
              <a:rPr lang="zh-CN" altLang="en-US" sz="2400">
                <a:solidFill>
                  <a:srgbClr val="FF0000"/>
                </a:solidFill>
              </a:rPr>
              <a:t>【例·单项选择题】</a:t>
            </a:r>
            <a:endParaRPr lang="zh-CN" altLang="en-US" sz="2400">
              <a:solidFill>
                <a:srgbClr val="FF0000"/>
              </a:solidFill>
            </a:endParaRPr>
          </a:p>
          <a:p>
            <a:r>
              <a:rPr lang="zh-CN" altLang="en-US" sz="2400"/>
              <a:t>根据我国《计算机软件保护条例》的规定，自然人的软件复制权保护期为（ ）。</a:t>
            </a:r>
            <a:endParaRPr lang="zh-CN" altLang="en-US" sz="2400"/>
          </a:p>
          <a:p>
            <a:r>
              <a:rPr lang="zh-CN" altLang="en-US" sz="2400"/>
              <a:t> A.自然人终生</a:t>
            </a:r>
            <a:endParaRPr lang="zh-CN" altLang="en-US" sz="2400"/>
          </a:p>
          <a:p>
            <a:r>
              <a:rPr lang="zh-CN" altLang="en-US" sz="2400"/>
              <a:t> B.自然人终生及其死亡后 40 年</a:t>
            </a:r>
            <a:endParaRPr lang="zh-CN" altLang="en-US" sz="2400"/>
          </a:p>
          <a:p>
            <a:r>
              <a:rPr lang="zh-CN" altLang="en-US" sz="2400"/>
              <a:t> C.自然人终生及其死亡后 50 年，截止于自然人死亡后第 50 年的 12 月 31 日</a:t>
            </a:r>
            <a:endParaRPr lang="zh-CN" altLang="en-US" sz="2400"/>
          </a:p>
          <a:p>
            <a:r>
              <a:rPr lang="zh-CN" altLang="en-US" sz="2400"/>
              <a:t> D.截止于软件首次发表后第 50 年的 12 月 31 日</a:t>
            </a:r>
            <a:endParaRPr lang="zh-CN" altLang="en-US" sz="2400"/>
          </a:p>
          <a:p>
            <a:endParaRPr lang="zh-CN" altLang="en-US" sz="2400"/>
          </a:p>
          <a:p>
            <a:r>
              <a:rPr lang="zh-CN" altLang="en-US" sz="2400"/>
              <a:t> 『正确答案』C</a:t>
            </a:r>
            <a:endParaRPr lang="zh-CN" altLang="en-US" sz="2400"/>
          </a:p>
          <a:p>
            <a:r>
              <a:rPr lang="zh-CN" altLang="en-US" sz="2400"/>
              <a:t> 『答案解析』自然人的软件复制权保护期为自然人终生及其死亡后 50 年，截止于自然人死亡后第 50 年的 12 月 31 日。</a:t>
            </a:r>
            <a:endParaRPr lang="zh-CN" altLang="en-US" sz="2400"/>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blinds(horizontal)">
                                      <p:cBhvr>
                                        <p:cTn id="10" dur="500"/>
                                        <p:tgtEl>
                                          <p:spTgt spid="3">
                                            <p:txEl>
                                              <p:pRg st="1" end="1"/>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blinds(horizontal)">
                                      <p:cBhvr>
                                        <p:cTn id="13" dur="500"/>
                                        <p:tgtEl>
                                          <p:spTgt spid="3">
                                            <p:txEl>
                                              <p:pRg st="2" end="2"/>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blinds(horizontal)">
                                      <p:cBhvr>
                                        <p:cTn id="16" dur="500"/>
                                        <p:tgtEl>
                                          <p:spTgt spid="3">
                                            <p:txEl>
                                              <p:pRg st="3" end="3"/>
                                            </p:txEl>
                                          </p:spTgt>
                                        </p:tgtEl>
                                      </p:cBhvr>
                                    </p:animEffect>
                                  </p:childTnLst>
                                </p:cTn>
                              </p:par>
                              <p:par>
                                <p:cTn id="17" presetID="3" presetClass="entr" presetSubtype="10" fill="hold"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blinds(horizontal)">
                                      <p:cBhvr>
                                        <p:cTn id="19" dur="500"/>
                                        <p:tgtEl>
                                          <p:spTgt spid="3">
                                            <p:txEl>
                                              <p:pRg st="4" end="4"/>
                                            </p:txEl>
                                          </p:spTgt>
                                        </p:tgtEl>
                                      </p:cBhvr>
                                    </p:animEffect>
                                  </p:childTnLst>
                                </p:cTn>
                              </p:par>
                              <p:par>
                                <p:cTn id="20" presetID="3" presetClass="entr" presetSubtype="10" fill="hold" nodeType="with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blinds(horizontal)">
                                      <p:cBhvr>
                                        <p:cTn id="22" dur="500"/>
                                        <p:tgtEl>
                                          <p:spTgt spid="3">
                                            <p:txEl>
                                              <p:pRg st="5" end="5"/>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3">
                                            <p:txEl>
                                              <p:pRg st="7" end="7"/>
                                            </p:txEl>
                                          </p:spTgt>
                                        </p:tgtEl>
                                        <p:attrNameLst>
                                          <p:attrName>style.visibility</p:attrName>
                                        </p:attrNameLst>
                                      </p:cBhvr>
                                      <p:to>
                                        <p:strVal val="visible"/>
                                      </p:to>
                                    </p:set>
                                    <p:animEffect transition="in" filter="blinds(horizontal)">
                                      <p:cBhvr>
                                        <p:cTn id="27" dur="500"/>
                                        <p:tgtEl>
                                          <p:spTgt spid="3">
                                            <p:txEl>
                                              <p:pRg st="7" end="7"/>
                                            </p:txEl>
                                          </p:spTgt>
                                        </p:tgtEl>
                                      </p:cBhvr>
                                    </p:animEffect>
                                  </p:childTnLst>
                                </p:cTn>
                              </p:par>
                              <p:par>
                                <p:cTn id="28" presetID="3" presetClass="entr" presetSubtype="10" fill="hold" nodeType="withEffect">
                                  <p:stCondLst>
                                    <p:cond delay="0"/>
                                  </p:stCondLst>
                                  <p:childTnLst>
                                    <p:set>
                                      <p:cBhvr>
                                        <p:cTn id="29" dur="1" fill="hold">
                                          <p:stCondLst>
                                            <p:cond delay="0"/>
                                          </p:stCondLst>
                                        </p:cTn>
                                        <p:tgtEl>
                                          <p:spTgt spid="3">
                                            <p:txEl>
                                              <p:pRg st="8" end="8"/>
                                            </p:txEl>
                                          </p:spTgt>
                                        </p:tgtEl>
                                        <p:attrNameLst>
                                          <p:attrName>style.visibility</p:attrName>
                                        </p:attrNameLst>
                                      </p:cBhvr>
                                      <p:to>
                                        <p:strVal val="visible"/>
                                      </p:to>
                                    </p:set>
                                    <p:animEffect transition="in" filter="blinds(horizontal)">
                                      <p:cBhvr>
                                        <p:cTn id="30"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6" name="矩形 6"/>
          <p:cNvSpPr/>
          <p:nvPr/>
        </p:nvSpPr>
        <p:spPr>
          <a:xfrm>
            <a:off x="0" y="404813"/>
            <a:ext cx="12190413" cy="576262"/>
          </a:xfrm>
          <a:prstGeom prst="rect">
            <a:avLst/>
          </a:prstGeom>
          <a:solidFill>
            <a:srgbClr val="36B2E6">
              <a:alpha val="69019"/>
            </a:srgbClr>
          </a:solidFill>
          <a:ln w="25400">
            <a:noFill/>
          </a:ln>
        </p:spPr>
        <p:txBody>
          <a:bodyPr anchor="ctr" anchorCtr="0"/>
          <a:p>
            <a:endParaRPr lang="zh-CN" altLang="zh-CN" dirty="0">
              <a:solidFill>
                <a:srgbClr val="FFFFFF"/>
              </a:solidFill>
              <a:latin typeface="Calibri" panose="020F0502020204030204" pitchFamily="34" charset="0"/>
              <a:ea typeface="Calibri" panose="020F0502020204030204" pitchFamily="34" charset="0"/>
              <a:sym typeface="Calibri" panose="020F0502020204030204" pitchFamily="34" charset="0"/>
            </a:endParaRPr>
          </a:p>
        </p:txBody>
      </p:sp>
      <p:sp>
        <p:nvSpPr>
          <p:cNvPr id="6147" name="矩形 7"/>
          <p:cNvSpPr/>
          <p:nvPr/>
        </p:nvSpPr>
        <p:spPr>
          <a:xfrm>
            <a:off x="622300" y="0"/>
            <a:ext cx="2089150" cy="6858000"/>
          </a:xfrm>
          <a:prstGeom prst="rect">
            <a:avLst/>
          </a:prstGeom>
          <a:solidFill>
            <a:srgbClr val="36B2E6">
              <a:alpha val="69019"/>
            </a:srgbClr>
          </a:solidFill>
          <a:ln w="25400">
            <a:noFill/>
          </a:ln>
        </p:spPr>
        <p:txBody>
          <a:bodyPr anchor="ctr" anchorCtr="0"/>
          <a:p>
            <a:endParaRPr lang="zh-CN" altLang="zh-CN" dirty="0">
              <a:solidFill>
                <a:srgbClr val="FFFFFF"/>
              </a:solidFill>
              <a:latin typeface="Calibri" panose="020F0502020204030204" pitchFamily="34" charset="0"/>
              <a:ea typeface="Calibri" panose="020F0502020204030204" pitchFamily="34" charset="0"/>
              <a:sym typeface="Calibri" panose="020F0502020204030204" pitchFamily="34" charset="0"/>
            </a:endParaRPr>
          </a:p>
        </p:txBody>
      </p:sp>
      <p:sp>
        <p:nvSpPr>
          <p:cNvPr id="6148" name="TextBox 8"/>
          <p:cNvSpPr/>
          <p:nvPr/>
        </p:nvSpPr>
        <p:spPr>
          <a:xfrm>
            <a:off x="261938" y="476250"/>
            <a:ext cx="896937" cy="369888"/>
          </a:xfrm>
          <a:prstGeom prst="rect">
            <a:avLst/>
          </a:prstGeom>
          <a:noFill/>
          <a:ln w="9525">
            <a:noFill/>
          </a:ln>
        </p:spPr>
        <p:txBody>
          <a:bodyPr>
            <a:spAutoFit/>
          </a:bodyPr>
          <a:p>
            <a:r>
              <a:rPr lang="zh-CN" altLang="zh-CN" dirty="0">
                <a:solidFill>
                  <a:schemeClr val="bg1"/>
                </a:solidFill>
                <a:latin typeface="Broadway" panose="04040905080B02020502" pitchFamily="82" charset="0"/>
                <a:ea typeface="楷体" panose="02010609060101010101" pitchFamily="49" charset="-122"/>
                <a:sym typeface="经典繁仿黑" pitchFamily="1" charset="-122"/>
              </a:rPr>
              <a:t>LOGO</a:t>
            </a:r>
            <a:endParaRPr lang="zh-CN" altLang="zh-CN" dirty="0">
              <a:latin typeface="Arial" panose="020B0604020202020204" pitchFamily="34" charset="0"/>
            </a:endParaRPr>
          </a:p>
        </p:txBody>
      </p:sp>
      <p:sp>
        <p:nvSpPr>
          <p:cNvPr id="6149" name="直接连接符 9"/>
          <p:cNvSpPr/>
          <p:nvPr/>
        </p:nvSpPr>
        <p:spPr>
          <a:xfrm>
            <a:off x="1158875" y="530225"/>
            <a:ext cx="0" cy="261938"/>
          </a:xfrm>
          <a:prstGeom prst="line">
            <a:avLst/>
          </a:prstGeom>
          <a:ln w="9525" cap="flat" cmpd="sng">
            <a:solidFill>
              <a:srgbClr val="EAF1DD"/>
            </a:solidFill>
            <a:prstDash val="solid"/>
            <a:headEnd type="none" w="med" len="med"/>
            <a:tailEnd type="none" w="med" len="med"/>
          </a:ln>
        </p:spPr>
      </p:sp>
      <p:sp>
        <p:nvSpPr>
          <p:cNvPr id="6150" name="TextBox 10"/>
          <p:cNvSpPr/>
          <p:nvPr/>
        </p:nvSpPr>
        <p:spPr>
          <a:xfrm>
            <a:off x="1281113" y="508000"/>
            <a:ext cx="2984500" cy="338138"/>
          </a:xfrm>
          <a:prstGeom prst="rect">
            <a:avLst/>
          </a:prstGeom>
          <a:noFill/>
          <a:ln w="9525">
            <a:noFill/>
          </a:ln>
        </p:spPr>
        <p:txBody>
          <a:bodyPr>
            <a:spAutoFit/>
          </a:bodyPr>
          <a:p>
            <a:r>
              <a:rPr lang="zh-CN" altLang="en-US" sz="1600" dirty="0">
                <a:solidFill>
                  <a:schemeClr val="bg1"/>
                </a:solidFill>
                <a:latin typeface="微软雅黑" panose="020B0503020204020204" pitchFamily="34" charset="-122"/>
                <a:ea typeface="微软雅黑" panose="020B0503020204020204" pitchFamily="34" charset="-122"/>
                <a:sym typeface="宋体" panose="02010600030101010101" pitchFamily="2" charset="-122"/>
              </a:rPr>
              <a:t>正文</a:t>
            </a:r>
            <a:r>
              <a:rPr lang="zh-CN" altLang="en-US" sz="16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 </a:t>
            </a:r>
            <a:r>
              <a:rPr lang="zh-CN" altLang="zh-CN" sz="16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 </a:t>
            </a:r>
            <a:r>
              <a:rPr lang="zh-CN" altLang="en-US" sz="1600" dirty="0">
                <a:solidFill>
                  <a:schemeClr val="bg1"/>
                </a:solidFill>
                <a:latin typeface="微软雅黑" panose="020B0503020204020204" pitchFamily="34" charset="-122"/>
                <a:ea typeface="微软雅黑" panose="020B0503020204020204" pitchFamily="34" charset="-122"/>
                <a:sym typeface="宋体" panose="02010600030101010101" pitchFamily="2" charset="-122"/>
              </a:rPr>
              <a:t>第一章</a:t>
            </a:r>
            <a:endParaRPr lang="zh-CN" altLang="en-US" dirty="0">
              <a:latin typeface="Arial" panose="020B0604020202020204" pitchFamily="34" charset="0"/>
            </a:endParaRPr>
          </a:p>
        </p:txBody>
      </p:sp>
      <p:sp>
        <p:nvSpPr>
          <p:cNvPr id="6151" name="矩形 11"/>
          <p:cNvSpPr/>
          <p:nvPr/>
        </p:nvSpPr>
        <p:spPr>
          <a:xfrm>
            <a:off x="10847388" y="530225"/>
            <a:ext cx="1093787" cy="369888"/>
          </a:xfrm>
          <a:prstGeom prst="rect">
            <a:avLst/>
          </a:prstGeom>
          <a:noFill/>
          <a:ln w="9525">
            <a:noFill/>
          </a:ln>
        </p:spPr>
        <p:txBody>
          <a:bodyPr/>
          <a:p>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第</a:t>
            </a:r>
            <a:r>
              <a:rPr 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1</a:t>
            </a:r>
            <a:r>
              <a:rPr lang="en-US" altLang="zh-CN" sz="1600" dirty="0">
                <a:solidFill>
                  <a:schemeClr val="bg1"/>
                </a:solidFill>
                <a:latin typeface="Calibri" panose="020F0502020204030204" pitchFamily="34" charset="0"/>
                <a:sym typeface="宋体" panose="02010600030101010101" pitchFamily="2" charset="-122"/>
              </a:rPr>
              <a:t> </a:t>
            </a:r>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页</a:t>
            </a:r>
            <a:endParaRPr lang="zh-CN" altLang="en-US" dirty="0">
              <a:latin typeface="Arial" panose="020B0604020202020204" pitchFamily="34" charset="0"/>
            </a:endParaRPr>
          </a:p>
        </p:txBody>
      </p:sp>
      <p:sp>
        <p:nvSpPr>
          <p:cNvPr id="6153" name="TextBox 14"/>
          <p:cNvSpPr/>
          <p:nvPr/>
        </p:nvSpPr>
        <p:spPr>
          <a:xfrm>
            <a:off x="1684338" y="1082675"/>
            <a:ext cx="954087" cy="922338"/>
          </a:xfrm>
          <a:prstGeom prst="rect">
            <a:avLst/>
          </a:prstGeom>
          <a:noFill/>
          <a:ln w="9525">
            <a:noFill/>
          </a:ln>
        </p:spPr>
        <p:txBody>
          <a:bodyPr wrap="none">
            <a:spAutoFit/>
          </a:bodyPr>
          <a:p>
            <a:r>
              <a:rPr lang="zh-CN" altLang="zh-CN" dirty="0">
                <a:solidFill>
                  <a:schemeClr val="bg1"/>
                </a:solidFill>
                <a:latin typeface="Calibri" panose="020F0502020204030204" pitchFamily="34" charset="0"/>
                <a:cs typeface="Calibri" panose="020F0502020204030204" pitchFamily="34" charset="0"/>
                <a:sym typeface="Calibri" panose="020F0502020204030204" pitchFamily="34" charset="0"/>
              </a:rPr>
              <a:t>01</a:t>
            </a:r>
            <a:endParaRPr lang="zh-CN" altLang="zh-CN" dirty="0">
              <a:latin typeface="Arial" panose="020B0604020202020204" pitchFamily="34" charset="0"/>
            </a:endParaRPr>
          </a:p>
        </p:txBody>
      </p:sp>
      <p:sp>
        <p:nvSpPr>
          <p:cNvPr id="6154" name="直接连接符 16"/>
          <p:cNvSpPr/>
          <p:nvPr/>
        </p:nvSpPr>
        <p:spPr>
          <a:xfrm>
            <a:off x="1630363" y="2152650"/>
            <a:ext cx="1587" cy="4371975"/>
          </a:xfrm>
          <a:prstGeom prst="line">
            <a:avLst/>
          </a:prstGeom>
          <a:ln w="9525" cap="flat" cmpd="sng">
            <a:solidFill>
              <a:srgbClr val="F2F2F2"/>
            </a:solidFill>
            <a:prstDash val="solid"/>
            <a:headEnd type="none" w="med" len="med"/>
            <a:tailEnd type="none" w="med" len="med"/>
          </a:ln>
        </p:spPr>
      </p:sp>
      <p:sp>
        <p:nvSpPr>
          <p:cNvPr id="6155" name="矩形 17"/>
          <p:cNvSpPr/>
          <p:nvPr/>
        </p:nvSpPr>
        <p:spPr>
          <a:xfrm>
            <a:off x="1630363" y="6165850"/>
            <a:ext cx="792162" cy="358775"/>
          </a:xfrm>
          <a:prstGeom prst="rect">
            <a:avLst/>
          </a:prstGeom>
          <a:solidFill>
            <a:srgbClr val="FFFFFF">
              <a:alpha val="65097"/>
            </a:srgbClr>
          </a:solidFill>
          <a:ln w="25400">
            <a:noFill/>
          </a:ln>
        </p:spPr>
        <p:txBody>
          <a:bodyPr anchor="ctr" anchorCtr="0"/>
          <a:p>
            <a:r>
              <a:rPr lang="zh-CN" altLang="en-US" sz="1400" dirty="0">
                <a:solidFill>
                  <a:srgbClr val="36B2E6"/>
                </a:solidFill>
                <a:latin typeface="微软雅黑" panose="020B0503020204020204" pitchFamily="34" charset="-122"/>
                <a:ea typeface="微软雅黑" panose="020B0503020204020204" pitchFamily="34" charset="-122"/>
                <a:sym typeface="微软雅黑" panose="020B0503020204020204" pitchFamily="34" charset="-122"/>
              </a:rPr>
              <a:t>第一节</a:t>
            </a:r>
            <a:endParaRPr lang="zh-CN" altLang="en-US" dirty="0">
              <a:latin typeface="Arial" panose="020B0604020202020204" pitchFamily="34" charset="0"/>
            </a:endParaRPr>
          </a:p>
        </p:txBody>
      </p:sp>
      <p:sp>
        <p:nvSpPr>
          <p:cNvPr id="9" name="文本框 8"/>
          <p:cNvSpPr txBox="1"/>
          <p:nvPr/>
        </p:nvSpPr>
        <p:spPr>
          <a:xfrm>
            <a:off x="-1645285" y="2816860"/>
            <a:ext cx="4063365" cy="368300"/>
          </a:xfrm>
          <a:prstGeom prst="rect">
            <a:avLst/>
          </a:prstGeom>
          <a:noFill/>
        </p:spPr>
        <p:txBody>
          <a:bodyPr wrap="square" rtlCol="0">
            <a:spAutoFit/>
          </a:bodyPr>
          <a:p>
            <a:endParaRPr lang="zh-CN" altLang="en-US"/>
          </a:p>
        </p:txBody>
      </p:sp>
      <p:sp>
        <p:nvSpPr>
          <p:cNvPr id="2" name="TextBox 10"/>
          <p:cNvSpPr/>
          <p:nvPr>
            <p:custDataLst>
              <p:tags r:id="rId1"/>
            </p:custDataLst>
          </p:nvPr>
        </p:nvSpPr>
        <p:spPr>
          <a:xfrm>
            <a:off x="874713" y="2777651"/>
            <a:ext cx="649287" cy="2245360"/>
          </a:xfrm>
          <a:prstGeom prst="rect">
            <a:avLst/>
          </a:prstGeom>
          <a:noFill/>
          <a:ln w="9525">
            <a:noFill/>
          </a:ln>
        </p:spPr>
        <p:txBody>
          <a:bodyPr lIns="144000" rIns="72000" anchor="ctr" anchorCtr="0">
            <a:spAutoFit/>
          </a:bodyPr>
          <a:p>
            <a:r>
              <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著作权资产</a:t>
            </a:r>
            <a:endPar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TextBox 10"/>
          <p:cNvSpPr/>
          <p:nvPr>
            <p:custDataLst>
              <p:tags r:id="rId2"/>
            </p:custDataLst>
          </p:nvPr>
        </p:nvSpPr>
        <p:spPr>
          <a:xfrm>
            <a:off x="1810703" y="2107091"/>
            <a:ext cx="649287" cy="3538220"/>
          </a:xfrm>
          <a:prstGeom prst="rect">
            <a:avLst/>
          </a:prstGeom>
          <a:noFill/>
          <a:ln w="9525">
            <a:noFill/>
          </a:ln>
        </p:spPr>
        <p:txBody>
          <a:bodyPr lIns="144000" rIns="72000" anchor="ctr" anchorCtr="0">
            <a:spAutoFit/>
          </a:bodyPr>
          <a:p>
            <a:r>
              <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著作权资产的特征</a:t>
            </a:r>
            <a:endPar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 name="TextBox 17"/>
          <p:cNvSpPr txBox="1"/>
          <p:nvPr>
            <p:custDataLst>
              <p:tags r:id="rId3"/>
            </p:custDataLst>
          </p:nvPr>
        </p:nvSpPr>
        <p:spPr>
          <a:xfrm>
            <a:off x="6263640" y="2168525"/>
            <a:ext cx="5683885" cy="1770380"/>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defRPr kumimoji="0" sz="1200" b="0" i="0" u="none" strike="noStrike" kern="0" cap="none" spc="0" normalizeH="0" baseline="0">
                <a:ln>
                  <a:noFill/>
                </a:ln>
                <a:solidFill>
                  <a:sysClr val="window" lastClr="FFFFFF">
                    <a:lumMod val="50000"/>
                  </a:sysClr>
                </a:solidFill>
                <a:effectLst/>
                <a:uLnTx/>
                <a:uFillTx/>
                <a:latin typeface="微软雅黑" panose="020B0503020204020204" pitchFamily="34" charset="-122"/>
                <a:ea typeface="微软雅黑" panose="020B0503020204020204" pitchFamily="34" charset="-122"/>
              </a:defRPr>
            </a:lvl1pPr>
          </a:lstStyle>
          <a:p>
            <a:pPr marL="0" marR="0" lvl="0" indent="0" algn="just" defTabSz="914400" eaLnBrk="1" fontAlgn="auto" latinLnBrk="0" hangingPunct="1">
              <a:lnSpc>
                <a:spcPct val="130000"/>
              </a:lnSpc>
              <a:spcBef>
                <a:spcPts val="0"/>
              </a:spcBef>
              <a:spcAft>
                <a:spcPts val="0"/>
              </a:spcAft>
              <a:buClrTx/>
              <a:buSzTx/>
              <a:buFontTx/>
              <a:buNone/>
              <a:defRPr/>
            </a:pPr>
            <a:r>
              <a:rPr kumimoji="0" lang="zh-CN" altLang="en-US" sz="2800" b="1" i="0" u="none" strike="noStrike" kern="0" cap="none" spc="0" normalizeH="0" baseline="0" noProof="0" dirty="0">
                <a:ln>
                  <a:noFill/>
                </a:ln>
                <a:solidFill>
                  <a:sysClr val="windowText" lastClr="000000">
                    <a:lumMod val="65000"/>
                    <a:lumOff val="35000"/>
                  </a:sysClr>
                </a:solidFill>
                <a:effectLst/>
                <a:uLnTx/>
                <a:uFillTx/>
                <a:latin typeface="微软雅黑" panose="020B0503020204020204" pitchFamily="34" charset="-122"/>
                <a:ea typeface="微软雅黑" panose="020B0503020204020204" pitchFamily="34" charset="-122"/>
              </a:rPr>
              <a:t>著作权只在</a:t>
            </a:r>
            <a:r>
              <a:rPr kumimoji="0" lang="zh-CN" altLang="en-US" sz="2800" b="1" i="0" u="none" strike="noStrike" kern="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rPr>
              <a:t>授予权利的国家的管辖范围</a:t>
            </a:r>
            <a:r>
              <a:rPr kumimoji="0" lang="zh-CN" altLang="en-US" sz="2800" b="1" i="0" u="none" strike="noStrike" kern="0" cap="none" spc="0" normalizeH="0" baseline="0" noProof="0" dirty="0">
                <a:ln>
                  <a:noFill/>
                </a:ln>
                <a:solidFill>
                  <a:sysClr val="windowText" lastClr="000000">
                    <a:lumMod val="65000"/>
                    <a:lumOff val="35000"/>
                  </a:sysClr>
                </a:solidFill>
                <a:effectLst/>
                <a:uLnTx/>
                <a:uFillTx/>
                <a:latin typeface="微软雅黑" panose="020B0503020204020204" pitchFamily="34" charset="-122"/>
                <a:ea typeface="微软雅黑" panose="020B0503020204020204" pitchFamily="34" charset="-122"/>
              </a:rPr>
              <a:t>内受到该国相关法律的保护，对其他国家没有域外效力。</a:t>
            </a:r>
            <a:endParaRPr kumimoji="0" lang="zh-CN" altLang="en-US" sz="2800" b="1" i="0" u="none" strike="noStrike" kern="0" cap="none" spc="0" normalizeH="0" baseline="0" noProof="0" dirty="0">
              <a:ln>
                <a:noFill/>
              </a:ln>
              <a:solidFill>
                <a:sysClr val="windowText" lastClr="000000">
                  <a:lumMod val="65000"/>
                  <a:lumOff val="35000"/>
                </a:sysClr>
              </a:solidFill>
              <a:effectLst/>
              <a:uLnTx/>
              <a:uFillTx/>
              <a:latin typeface="微软雅黑" panose="020B0503020204020204" pitchFamily="34" charset="-122"/>
              <a:ea typeface="微软雅黑" panose="020B0503020204020204" pitchFamily="34" charset="-122"/>
            </a:endParaRPr>
          </a:p>
        </p:txBody>
      </p:sp>
      <p:sp>
        <p:nvSpPr>
          <p:cNvPr id="21" name="椭圆 20"/>
          <p:cNvSpPr/>
          <p:nvPr>
            <p:custDataLst>
              <p:tags r:id="rId4"/>
            </p:custDataLst>
          </p:nvPr>
        </p:nvSpPr>
        <p:spPr>
          <a:xfrm>
            <a:off x="6267669" y="1601119"/>
            <a:ext cx="290901" cy="303457"/>
          </a:xfrm>
          <a:prstGeom prst="ellipse">
            <a:avLst/>
          </a:prstGeom>
          <a:solidFill>
            <a:srgbClr val="4BACC6">
              <a:lumMod val="50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29" name="TextBox 20"/>
          <p:cNvSpPr txBox="1"/>
          <p:nvPr>
            <p:custDataLst>
              <p:tags r:id="rId5"/>
            </p:custDataLst>
          </p:nvPr>
        </p:nvSpPr>
        <p:spPr>
          <a:xfrm>
            <a:off x="6779260" y="4257040"/>
            <a:ext cx="5204460" cy="2330450"/>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defRPr kumimoji="0" sz="1200" b="0" i="0" u="none" strike="noStrike" kern="0" cap="none" spc="0" normalizeH="0" baseline="0">
                <a:ln>
                  <a:noFill/>
                </a:ln>
                <a:solidFill>
                  <a:sysClr val="window" lastClr="FFFFFF">
                    <a:lumMod val="50000"/>
                  </a:sysClr>
                </a:solidFill>
                <a:effectLst/>
                <a:uLnTx/>
                <a:uFillTx/>
                <a:latin typeface="微软雅黑" panose="020B0503020204020204" pitchFamily="34" charset="-122"/>
                <a:ea typeface="微软雅黑" panose="020B0503020204020204" pitchFamily="34" charset="-122"/>
              </a:defRPr>
            </a:lvl1pPr>
          </a:lstStyle>
          <a:p>
            <a:pPr marL="0" marR="0" lvl="0" indent="0" algn="just" defTabSz="914400" eaLnBrk="1" fontAlgn="auto" latinLnBrk="0" hangingPunct="1">
              <a:lnSpc>
                <a:spcPct val="130000"/>
              </a:lnSpc>
              <a:spcBef>
                <a:spcPts val="0"/>
              </a:spcBef>
              <a:spcAft>
                <a:spcPts val="0"/>
              </a:spcAft>
              <a:buClrTx/>
              <a:buSzTx/>
              <a:buFontTx/>
              <a:buNone/>
              <a:defRPr/>
            </a:pPr>
            <a:r>
              <a:rPr kumimoji="0" lang="zh-CN" altLang="en-US" sz="2800" b="1" i="0" u="none" strike="noStrike" kern="0" cap="none" spc="0" normalizeH="0" baseline="0" noProof="0" dirty="0">
                <a:ln>
                  <a:noFill/>
                </a:ln>
                <a:solidFill>
                  <a:sysClr val="windowText" lastClr="000000">
                    <a:lumMod val="65000"/>
                    <a:lumOff val="35000"/>
                  </a:sysClr>
                </a:solidFill>
                <a:effectLst/>
                <a:uLnTx/>
                <a:uFillTx/>
                <a:latin typeface="微软雅黑" panose="020B0503020204020204" pitchFamily="34" charset="-122"/>
                <a:ea typeface="微软雅黑" panose="020B0503020204020204" pitchFamily="34" charset="-122"/>
              </a:rPr>
              <a:t> 成为世界贸易组织的成员之后，如果在一个国家享有著作权，则可以在世界上绝大多数国家得到相应的保护。</a:t>
            </a:r>
            <a:endParaRPr kumimoji="0" lang="zh-CN" altLang="en-US" sz="2800" b="1" i="0" u="none" strike="noStrike" kern="0" cap="none" spc="0" normalizeH="0" baseline="0" noProof="0" dirty="0">
              <a:ln>
                <a:noFill/>
              </a:ln>
              <a:solidFill>
                <a:sysClr val="windowText" lastClr="000000">
                  <a:lumMod val="65000"/>
                  <a:lumOff val="35000"/>
                </a:sysClr>
              </a:solidFill>
              <a:effectLst/>
              <a:uLnTx/>
              <a:uFillTx/>
              <a:latin typeface="微软雅黑" panose="020B0503020204020204" pitchFamily="34" charset="-122"/>
              <a:ea typeface="微软雅黑" panose="020B0503020204020204" pitchFamily="34" charset="-122"/>
            </a:endParaRPr>
          </a:p>
        </p:txBody>
      </p:sp>
      <p:sp>
        <p:nvSpPr>
          <p:cNvPr id="33" name="椭圆 32"/>
          <p:cNvSpPr/>
          <p:nvPr>
            <p:custDataLst>
              <p:tags r:id="rId6"/>
            </p:custDataLst>
          </p:nvPr>
        </p:nvSpPr>
        <p:spPr>
          <a:xfrm>
            <a:off x="6267669" y="4672305"/>
            <a:ext cx="290901" cy="303457"/>
          </a:xfrm>
          <a:prstGeom prst="ellipse">
            <a:avLst/>
          </a:prstGeom>
          <a:solidFill>
            <a:srgbClr val="4BACC6">
              <a:lumMod val="50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800" b="0" i="0" u="none" strike="noStrike" kern="0" cap="none" spc="0" normalizeH="0" baseline="0" noProof="0" dirty="0" smtClean="0">
                <a:ln>
                  <a:noFill/>
                </a:ln>
                <a:solidFill>
                  <a:sysClr val="window" lastClr="FFFFFF"/>
                </a:solidFill>
                <a:effectLst/>
                <a:uLnTx/>
                <a:uFillTx/>
                <a:latin typeface="Calibri" panose="020F0502020204030204"/>
                <a:ea typeface="宋体" panose="02010600030101010101" pitchFamily="2" charset="-122"/>
                <a:cs typeface="+mn-cs"/>
              </a:rPr>
              <a:t>2</a:t>
            </a:r>
            <a:endParaRPr kumimoji="0" lang="zh-CN" altLang="en-US" sz="18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34" name="TextBox 24"/>
          <p:cNvSpPr txBox="1"/>
          <p:nvPr>
            <p:custDataLst>
              <p:tags r:id="rId7"/>
            </p:custDataLst>
          </p:nvPr>
        </p:nvSpPr>
        <p:spPr>
          <a:xfrm>
            <a:off x="3214931" y="3140704"/>
            <a:ext cx="2190859" cy="1050290"/>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defRPr kumimoji="0" sz="1200" b="0" i="0" u="none" strike="noStrike" kern="0" cap="none" spc="0" normalizeH="0" baseline="0">
                <a:ln>
                  <a:noFill/>
                </a:ln>
                <a:solidFill>
                  <a:sysClr val="window" lastClr="FFFFFF">
                    <a:lumMod val="50000"/>
                  </a:sysClr>
                </a:solidFill>
                <a:effectLst/>
                <a:uLnTx/>
                <a:uFillTx/>
                <a:latin typeface="微软雅黑" panose="020B0503020204020204" pitchFamily="34" charset="-122"/>
                <a:ea typeface="微软雅黑" panose="020B0503020204020204" pitchFamily="34" charset="-122"/>
              </a:defRPr>
            </a:lvl1pPr>
          </a:lstStyle>
          <a:p>
            <a:pPr marL="0" marR="0" lvl="0" indent="0" algn="just" defTabSz="914400" eaLnBrk="1" fontAlgn="auto" latinLnBrk="0" hangingPunct="1">
              <a:lnSpc>
                <a:spcPct val="130000"/>
              </a:lnSpc>
              <a:spcBef>
                <a:spcPts val="0"/>
              </a:spcBef>
              <a:spcAft>
                <a:spcPts val="0"/>
              </a:spcAft>
              <a:buClrTx/>
              <a:buSzTx/>
              <a:buFontTx/>
              <a:buNone/>
              <a:defRPr/>
            </a:pPr>
            <a:r>
              <a:rPr kumimoji="0" lang="zh-CN" altLang="en-US" sz="2400" b="1" i="0" u="none" strike="noStrike" kern="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rPr>
              <a:t>著作权资产的地域性</a:t>
            </a:r>
            <a:endParaRPr kumimoji="0" lang="zh-CN" altLang="en-US" sz="2400" b="1" i="0" u="none" strike="noStrike" kern="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endParaRPr>
          </a:p>
        </p:txBody>
      </p:sp>
      <p:cxnSp>
        <p:nvCxnSpPr>
          <p:cNvPr id="35" name="直接连接符 34"/>
          <p:cNvCxnSpPr/>
          <p:nvPr>
            <p:custDataLst>
              <p:tags r:id="rId8"/>
            </p:custDataLst>
          </p:nvPr>
        </p:nvCxnSpPr>
        <p:spPr>
          <a:xfrm>
            <a:off x="2986523" y="2444964"/>
            <a:ext cx="0" cy="2964681"/>
          </a:xfrm>
          <a:prstGeom prst="line">
            <a:avLst/>
          </a:prstGeom>
          <a:noFill/>
          <a:ln w="9525" cap="flat" cmpd="sng" algn="ctr">
            <a:solidFill>
              <a:srgbClr val="4BACC6">
                <a:lumMod val="50000"/>
              </a:srgbClr>
            </a:solidFill>
            <a:prstDash val="sysDash"/>
          </a:ln>
          <a:effectLst/>
        </p:spPr>
      </p:cxnSp>
      <p:cxnSp>
        <p:nvCxnSpPr>
          <p:cNvPr id="36" name="直接连接符 35"/>
          <p:cNvCxnSpPr/>
          <p:nvPr>
            <p:custDataLst>
              <p:tags r:id="rId9"/>
            </p:custDataLst>
          </p:nvPr>
        </p:nvCxnSpPr>
        <p:spPr>
          <a:xfrm>
            <a:off x="5722827" y="2444964"/>
            <a:ext cx="0" cy="2964681"/>
          </a:xfrm>
          <a:prstGeom prst="line">
            <a:avLst/>
          </a:prstGeom>
          <a:noFill/>
          <a:ln w="9525" cap="flat" cmpd="sng" algn="ctr">
            <a:solidFill>
              <a:srgbClr val="4BACC6">
                <a:lumMod val="50000"/>
              </a:srgbClr>
            </a:solidFill>
            <a:prstDash val="sysDash"/>
          </a:ln>
          <a:effectLst/>
        </p:spPr>
      </p:cxnSp>
      <p:sp>
        <p:nvSpPr>
          <p:cNvPr id="37" name="椭圆 36"/>
          <p:cNvSpPr/>
          <p:nvPr>
            <p:custDataLst>
              <p:tags r:id="rId10"/>
            </p:custDataLst>
          </p:nvPr>
        </p:nvSpPr>
        <p:spPr>
          <a:xfrm>
            <a:off x="6125210" y="1600835"/>
            <a:ext cx="615315" cy="510540"/>
          </a:xfrm>
          <a:prstGeom prst="ellipse">
            <a:avLst/>
          </a:prstGeom>
          <a:solidFill>
            <a:srgbClr val="4BACC6">
              <a:lumMod val="50000"/>
            </a:srgbClr>
          </a:solidFill>
          <a:ln w="25400" cap="flat" cmpd="sng" algn="ctr">
            <a:noFill/>
            <a:prstDash val="solid"/>
          </a:ln>
          <a:effectLst/>
        </p:spPr>
        <p:txBody>
          <a:bodyPr rtlCol="0" anchor="ctr"/>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800" b="0" i="0" u="none" strike="noStrike" kern="0" cap="none" spc="0" normalizeH="0" baseline="0" noProof="0" dirty="0" smtClean="0">
                <a:ln>
                  <a:noFill/>
                </a:ln>
                <a:solidFill>
                  <a:sysClr val="window" lastClr="FFFFFF"/>
                </a:solidFill>
                <a:effectLst/>
                <a:uLnTx/>
                <a:uFillTx/>
                <a:latin typeface="Calibri" panose="020F0502020204030204"/>
                <a:ea typeface="宋体" panose="02010600030101010101" pitchFamily="2" charset="-122"/>
                <a:cs typeface="+mn-cs"/>
              </a:rPr>
              <a:t>1</a:t>
            </a:r>
            <a:endParaRPr kumimoji="0" lang="en-US" altLang="zh-CN" sz="2800" b="0" i="0" u="none" strike="noStrike" kern="0" cap="none" spc="0" normalizeH="0" baseline="0" noProof="0" dirty="0" smtClean="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38" name="椭圆 37"/>
          <p:cNvSpPr/>
          <p:nvPr>
            <p:custDataLst>
              <p:tags r:id="rId11"/>
            </p:custDataLst>
          </p:nvPr>
        </p:nvSpPr>
        <p:spPr>
          <a:xfrm>
            <a:off x="6125210" y="4581525"/>
            <a:ext cx="615315" cy="510540"/>
          </a:xfrm>
          <a:prstGeom prst="ellipse">
            <a:avLst/>
          </a:prstGeom>
          <a:solidFill>
            <a:srgbClr val="4BACC6">
              <a:lumMod val="50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800" b="0" i="0" u="none" strike="noStrike" kern="0" cap="none" spc="0" normalizeH="0" baseline="0" noProof="0" dirty="0" smtClean="0">
                <a:ln>
                  <a:noFill/>
                </a:ln>
                <a:solidFill>
                  <a:sysClr val="window" lastClr="FFFFFF"/>
                </a:solidFill>
                <a:effectLst/>
                <a:uLnTx/>
                <a:uFillTx/>
                <a:latin typeface="Calibri" panose="020F0502020204030204"/>
                <a:ea typeface="宋体" panose="02010600030101010101" pitchFamily="2" charset="-122"/>
                <a:cs typeface="+mn-cs"/>
              </a:rPr>
              <a:t>2</a:t>
            </a:r>
            <a:endParaRPr kumimoji="0" lang="en-US" altLang="zh-CN" sz="2800" b="0" i="0" u="none" strike="noStrike" kern="0" cap="none" spc="0" normalizeH="0" baseline="0" noProof="0" dirty="0" smtClean="0">
              <a:ln>
                <a:noFill/>
              </a:ln>
              <a:solidFill>
                <a:sysClr val="window" lastClr="FFFFFF"/>
              </a:solidFill>
              <a:effectLst/>
              <a:uLnTx/>
              <a:uFillTx/>
              <a:latin typeface="Calibri" panose="020F0502020204030204"/>
              <a:ea typeface="宋体" panose="02010600030101010101" pitchFamily="2" charset="-122"/>
              <a:cs typeface="+mn-cs"/>
            </a:endParaRPr>
          </a:p>
        </p:txBody>
      </p:sp>
    </p:spTree>
  </p:cSld>
  <p:clrMapOvr>
    <a:masterClrMapping/>
  </p:clrMapOvr>
  <p:transition spd="slow">
    <p:push dir="u"/>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6" name="矩形 6"/>
          <p:cNvSpPr/>
          <p:nvPr/>
        </p:nvSpPr>
        <p:spPr>
          <a:xfrm>
            <a:off x="0" y="404813"/>
            <a:ext cx="12190413" cy="576262"/>
          </a:xfrm>
          <a:prstGeom prst="rect">
            <a:avLst/>
          </a:prstGeom>
          <a:solidFill>
            <a:srgbClr val="36B2E6">
              <a:alpha val="69019"/>
            </a:srgbClr>
          </a:solidFill>
          <a:ln w="25400">
            <a:noFill/>
          </a:ln>
        </p:spPr>
        <p:txBody>
          <a:bodyPr anchor="ctr" anchorCtr="0"/>
          <a:p>
            <a:endParaRPr lang="zh-CN" altLang="zh-CN" dirty="0">
              <a:solidFill>
                <a:srgbClr val="FFFFFF"/>
              </a:solidFill>
              <a:latin typeface="Calibri" panose="020F0502020204030204" pitchFamily="34" charset="0"/>
              <a:ea typeface="Calibri" panose="020F0502020204030204" pitchFamily="34" charset="0"/>
              <a:sym typeface="Calibri" panose="020F0502020204030204" pitchFamily="34" charset="0"/>
            </a:endParaRPr>
          </a:p>
        </p:txBody>
      </p:sp>
      <p:sp>
        <p:nvSpPr>
          <p:cNvPr id="6147" name="矩形 7"/>
          <p:cNvSpPr/>
          <p:nvPr/>
        </p:nvSpPr>
        <p:spPr>
          <a:xfrm>
            <a:off x="622300" y="0"/>
            <a:ext cx="2089150" cy="6858000"/>
          </a:xfrm>
          <a:prstGeom prst="rect">
            <a:avLst/>
          </a:prstGeom>
          <a:solidFill>
            <a:srgbClr val="36B2E6">
              <a:alpha val="69019"/>
            </a:srgbClr>
          </a:solidFill>
          <a:ln w="25400">
            <a:noFill/>
          </a:ln>
        </p:spPr>
        <p:txBody>
          <a:bodyPr anchor="ctr" anchorCtr="0"/>
          <a:p>
            <a:endParaRPr lang="zh-CN" altLang="zh-CN" dirty="0">
              <a:solidFill>
                <a:srgbClr val="FFFFFF"/>
              </a:solidFill>
              <a:latin typeface="Calibri" panose="020F0502020204030204" pitchFamily="34" charset="0"/>
              <a:ea typeface="Calibri" panose="020F0502020204030204" pitchFamily="34" charset="0"/>
              <a:sym typeface="Calibri" panose="020F0502020204030204" pitchFamily="34" charset="0"/>
            </a:endParaRPr>
          </a:p>
        </p:txBody>
      </p:sp>
      <p:sp>
        <p:nvSpPr>
          <p:cNvPr id="6148" name="TextBox 8"/>
          <p:cNvSpPr/>
          <p:nvPr/>
        </p:nvSpPr>
        <p:spPr>
          <a:xfrm>
            <a:off x="261938" y="476250"/>
            <a:ext cx="896937" cy="369888"/>
          </a:xfrm>
          <a:prstGeom prst="rect">
            <a:avLst/>
          </a:prstGeom>
          <a:noFill/>
          <a:ln w="9525">
            <a:noFill/>
          </a:ln>
        </p:spPr>
        <p:txBody>
          <a:bodyPr>
            <a:spAutoFit/>
          </a:bodyPr>
          <a:p>
            <a:r>
              <a:rPr lang="zh-CN" altLang="zh-CN" dirty="0">
                <a:solidFill>
                  <a:schemeClr val="bg1"/>
                </a:solidFill>
                <a:latin typeface="Broadway" panose="04040905080B02020502" pitchFamily="82" charset="0"/>
                <a:ea typeface="楷体" panose="02010609060101010101" pitchFamily="49" charset="-122"/>
                <a:sym typeface="经典繁仿黑" pitchFamily="1" charset="-122"/>
              </a:rPr>
              <a:t>LOGO</a:t>
            </a:r>
            <a:endParaRPr lang="zh-CN" altLang="zh-CN" dirty="0">
              <a:latin typeface="Arial" panose="020B0604020202020204" pitchFamily="34" charset="0"/>
            </a:endParaRPr>
          </a:p>
        </p:txBody>
      </p:sp>
      <p:sp>
        <p:nvSpPr>
          <p:cNvPr id="6149" name="直接连接符 9"/>
          <p:cNvSpPr/>
          <p:nvPr/>
        </p:nvSpPr>
        <p:spPr>
          <a:xfrm>
            <a:off x="1158875" y="530225"/>
            <a:ext cx="0" cy="261938"/>
          </a:xfrm>
          <a:prstGeom prst="line">
            <a:avLst/>
          </a:prstGeom>
          <a:ln w="9525" cap="flat" cmpd="sng">
            <a:solidFill>
              <a:srgbClr val="EAF1DD"/>
            </a:solidFill>
            <a:prstDash val="solid"/>
            <a:headEnd type="none" w="med" len="med"/>
            <a:tailEnd type="none" w="med" len="med"/>
          </a:ln>
        </p:spPr>
      </p:sp>
      <p:sp>
        <p:nvSpPr>
          <p:cNvPr id="6150" name="TextBox 10"/>
          <p:cNvSpPr/>
          <p:nvPr/>
        </p:nvSpPr>
        <p:spPr>
          <a:xfrm>
            <a:off x="1281113" y="508000"/>
            <a:ext cx="2984500" cy="338138"/>
          </a:xfrm>
          <a:prstGeom prst="rect">
            <a:avLst/>
          </a:prstGeom>
          <a:noFill/>
          <a:ln w="9525">
            <a:noFill/>
          </a:ln>
        </p:spPr>
        <p:txBody>
          <a:bodyPr>
            <a:spAutoFit/>
          </a:bodyPr>
          <a:p>
            <a:r>
              <a:rPr lang="zh-CN" altLang="en-US" sz="1600" dirty="0">
                <a:solidFill>
                  <a:schemeClr val="bg1"/>
                </a:solidFill>
                <a:latin typeface="微软雅黑" panose="020B0503020204020204" pitchFamily="34" charset="-122"/>
                <a:ea typeface="微软雅黑" panose="020B0503020204020204" pitchFamily="34" charset="-122"/>
                <a:sym typeface="宋体" panose="02010600030101010101" pitchFamily="2" charset="-122"/>
              </a:rPr>
              <a:t>正文</a:t>
            </a:r>
            <a:r>
              <a:rPr lang="zh-CN" altLang="en-US" sz="16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 </a:t>
            </a:r>
            <a:r>
              <a:rPr lang="zh-CN" altLang="zh-CN" sz="16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 </a:t>
            </a:r>
            <a:r>
              <a:rPr lang="zh-CN" altLang="en-US" sz="1600" dirty="0">
                <a:solidFill>
                  <a:schemeClr val="bg1"/>
                </a:solidFill>
                <a:latin typeface="微软雅黑" panose="020B0503020204020204" pitchFamily="34" charset="-122"/>
                <a:ea typeface="微软雅黑" panose="020B0503020204020204" pitchFamily="34" charset="-122"/>
                <a:sym typeface="宋体" panose="02010600030101010101" pitchFamily="2" charset="-122"/>
              </a:rPr>
              <a:t>第一章</a:t>
            </a:r>
            <a:endParaRPr lang="zh-CN" altLang="en-US" dirty="0">
              <a:latin typeface="Arial" panose="020B0604020202020204" pitchFamily="34" charset="0"/>
            </a:endParaRPr>
          </a:p>
        </p:txBody>
      </p:sp>
      <p:sp>
        <p:nvSpPr>
          <p:cNvPr id="6151" name="矩形 11"/>
          <p:cNvSpPr/>
          <p:nvPr/>
        </p:nvSpPr>
        <p:spPr>
          <a:xfrm>
            <a:off x="10847388" y="530225"/>
            <a:ext cx="1093787" cy="369888"/>
          </a:xfrm>
          <a:prstGeom prst="rect">
            <a:avLst/>
          </a:prstGeom>
          <a:noFill/>
          <a:ln w="9525">
            <a:noFill/>
          </a:ln>
        </p:spPr>
        <p:txBody>
          <a:bodyPr/>
          <a:p>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第</a:t>
            </a:r>
            <a:r>
              <a:rPr 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1</a:t>
            </a:r>
            <a:r>
              <a:rPr lang="en-US" altLang="zh-CN" sz="1600" dirty="0">
                <a:solidFill>
                  <a:schemeClr val="bg1"/>
                </a:solidFill>
                <a:latin typeface="Calibri" panose="020F0502020204030204" pitchFamily="34" charset="0"/>
                <a:sym typeface="宋体" panose="02010600030101010101" pitchFamily="2" charset="-122"/>
              </a:rPr>
              <a:t> </a:t>
            </a:r>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页</a:t>
            </a:r>
            <a:endParaRPr lang="zh-CN" altLang="en-US" dirty="0">
              <a:latin typeface="Arial" panose="020B0604020202020204" pitchFamily="34" charset="0"/>
            </a:endParaRPr>
          </a:p>
        </p:txBody>
      </p:sp>
      <p:sp>
        <p:nvSpPr>
          <p:cNvPr id="6153" name="TextBox 14"/>
          <p:cNvSpPr/>
          <p:nvPr/>
        </p:nvSpPr>
        <p:spPr>
          <a:xfrm>
            <a:off x="1684338" y="1082675"/>
            <a:ext cx="954087" cy="922338"/>
          </a:xfrm>
          <a:prstGeom prst="rect">
            <a:avLst/>
          </a:prstGeom>
          <a:noFill/>
          <a:ln w="9525">
            <a:noFill/>
          </a:ln>
        </p:spPr>
        <p:txBody>
          <a:bodyPr wrap="none">
            <a:spAutoFit/>
          </a:bodyPr>
          <a:p>
            <a:r>
              <a:rPr lang="zh-CN" altLang="zh-CN" dirty="0">
                <a:solidFill>
                  <a:schemeClr val="bg1"/>
                </a:solidFill>
                <a:latin typeface="Calibri" panose="020F0502020204030204" pitchFamily="34" charset="0"/>
                <a:cs typeface="Calibri" panose="020F0502020204030204" pitchFamily="34" charset="0"/>
                <a:sym typeface="Calibri" panose="020F0502020204030204" pitchFamily="34" charset="0"/>
              </a:rPr>
              <a:t>01</a:t>
            </a:r>
            <a:endParaRPr lang="zh-CN" altLang="zh-CN" dirty="0">
              <a:latin typeface="Arial" panose="020B0604020202020204" pitchFamily="34" charset="0"/>
            </a:endParaRPr>
          </a:p>
        </p:txBody>
      </p:sp>
      <p:sp>
        <p:nvSpPr>
          <p:cNvPr id="6154" name="直接连接符 16"/>
          <p:cNvSpPr/>
          <p:nvPr/>
        </p:nvSpPr>
        <p:spPr>
          <a:xfrm>
            <a:off x="1630363" y="2152650"/>
            <a:ext cx="1587" cy="4371975"/>
          </a:xfrm>
          <a:prstGeom prst="line">
            <a:avLst/>
          </a:prstGeom>
          <a:ln w="9525" cap="flat" cmpd="sng">
            <a:solidFill>
              <a:srgbClr val="F2F2F2"/>
            </a:solidFill>
            <a:prstDash val="solid"/>
            <a:headEnd type="none" w="med" len="med"/>
            <a:tailEnd type="none" w="med" len="med"/>
          </a:ln>
        </p:spPr>
      </p:sp>
      <p:sp>
        <p:nvSpPr>
          <p:cNvPr id="6155" name="矩形 17"/>
          <p:cNvSpPr/>
          <p:nvPr/>
        </p:nvSpPr>
        <p:spPr>
          <a:xfrm>
            <a:off x="1630363" y="6165850"/>
            <a:ext cx="792162" cy="358775"/>
          </a:xfrm>
          <a:prstGeom prst="rect">
            <a:avLst/>
          </a:prstGeom>
          <a:solidFill>
            <a:srgbClr val="FFFFFF">
              <a:alpha val="65097"/>
            </a:srgbClr>
          </a:solidFill>
          <a:ln w="25400">
            <a:noFill/>
          </a:ln>
        </p:spPr>
        <p:txBody>
          <a:bodyPr anchor="ctr" anchorCtr="0"/>
          <a:p>
            <a:r>
              <a:rPr lang="zh-CN" altLang="en-US" sz="1400" dirty="0">
                <a:solidFill>
                  <a:srgbClr val="36B2E6"/>
                </a:solidFill>
                <a:latin typeface="微软雅黑" panose="020B0503020204020204" pitchFamily="34" charset="-122"/>
                <a:ea typeface="微软雅黑" panose="020B0503020204020204" pitchFamily="34" charset="-122"/>
                <a:sym typeface="微软雅黑" panose="020B0503020204020204" pitchFamily="34" charset="-122"/>
              </a:rPr>
              <a:t>第一节</a:t>
            </a:r>
            <a:endParaRPr lang="zh-CN" altLang="en-US" dirty="0">
              <a:latin typeface="Arial" panose="020B0604020202020204" pitchFamily="34" charset="0"/>
            </a:endParaRPr>
          </a:p>
        </p:txBody>
      </p:sp>
      <p:sp>
        <p:nvSpPr>
          <p:cNvPr id="9" name="文本框 8"/>
          <p:cNvSpPr txBox="1"/>
          <p:nvPr/>
        </p:nvSpPr>
        <p:spPr>
          <a:xfrm>
            <a:off x="-1645285" y="2816860"/>
            <a:ext cx="4063365" cy="368300"/>
          </a:xfrm>
          <a:prstGeom prst="rect">
            <a:avLst/>
          </a:prstGeom>
          <a:noFill/>
        </p:spPr>
        <p:txBody>
          <a:bodyPr wrap="square" rtlCol="0">
            <a:spAutoFit/>
          </a:bodyPr>
          <a:p>
            <a:endParaRPr lang="zh-CN" altLang="en-US"/>
          </a:p>
        </p:txBody>
      </p:sp>
      <p:sp>
        <p:nvSpPr>
          <p:cNvPr id="2" name="TextBox 10"/>
          <p:cNvSpPr/>
          <p:nvPr>
            <p:custDataLst>
              <p:tags r:id="rId1"/>
            </p:custDataLst>
          </p:nvPr>
        </p:nvSpPr>
        <p:spPr>
          <a:xfrm>
            <a:off x="874713" y="1915638"/>
            <a:ext cx="649287" cy="3969385"/>
          </a:xfrm>
          <a:prstGeom prst="rect">
            <a:avLst/>
          </a:prstGeom>
          <a:noFill/>
          <a:ln w="9525">
            <a:noFill/>
          </a:ln>
        </p:spPr>
        <p:txBody>
          <a:bodyPr lIns="144000" rIns="72000" anchor="ctr" anchorCtr="0">
            <a:spAutoFit/>
          </a:bodyPr>
          <a:p>
            <a:r>
              <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著作权资产评估概述</a:t>
            </a:r>
            <a:endPar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TextBox 10"/>
          <p:cNvSpPr/>
          <p:nvPr>
            <p:custDataLst>
              <p:tags r:id="rId2"/>
            </p:custDataLst>
          </p:nvPr>
        </p:nvSpPr>
        <p:spPr>
          <a:xfrm>
            <a:off x="1846263" y="1082518"/>
            <a:ext cx="649287" cy="5262245"/>
          </a:xfrm>
          <a:prstGeom prst="rect">
            <a:avLst/>
          </a:prstGeom>
          <a:noFill/>
          <a:ln w="9525">
            <a:noFill/>
          </a:ln>
        </p:spPr>
        <p:txBody>
          <a:bodyPr lIns="144000" rIns="72000" anchor="ctr" anchorCtr="0">
            <a:spAutoFit/>
          </a:bodyPr>
          <a:p>
            <a:r>
              <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著作权资产评估对象的界定</a:t>
            </a:r>
            <a:endPar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3" name="TextBox 22"/>
          <p:cNvSpPr txBox="1"/>
          <p:nvPr>
            <p:custDataLst>
              <p:tags r:id="rId3"/>
            </p:custDataLst>
          </p:nvPr>
        </p:nvSpPr>
        <p:spPr>
          <a:xfrm>
            <a:off x="7355205" y="981075"/>
            <a:ext cx="4558665" cy="156845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4800" b="0" i="0" u="none" strike="noStrike" kern="0" cap="none" spc="-800" normalizeH="0" baseline="0" noProof="0" dirty="0" smtClean="0">
                <a:ln>
                  <a:noFill/>
                </a:ln>
                <a:solidFill>
                  <a:srgbClr val="F79646">
                    <a:lumMod val="50000"/>
                  </a:srgbClr>
                </a:solidFill>
                <a:effectLst/>
                <a:uLnTx/>
                <a:uFillTx/>
                <a:latin typeface="方正姚体" panose="02010601030101010101" pitchFamily="2" charset="-122"/>
                <a:ea typeface="方正姚体" panose="02010601030101010101" pitchFamily="2" charset="-122"/>
              </a:rPr>
              <a:t>权益类别和作品类别两个维度</a:t>
            </a:r>
            <a:endParaRPr kumimoji="0" lang="zh-CN" altLang="en-US" sz="4800" b="0" i="0" u="none" strike="noStrike" kern="0" cap="none" spc="-800" normalizeH="0" baseline="0" noProof="0" dirty="0" smtClean="0">
              <a:ln>
                <a:noFill/>
              </a:ln>
              <a:solidFill>
                <a:srgbClr val="F79646">
                  <a:lumMod val="50000"/>
                </a:srgbClr>
              </a:solidFill>
              <a:effectLst/>
              <a:uLnTx/>
              <a:uFillTx/>
              <a:latin typeface="方正姚体" panose="02010601030101010101" pitchFamily="2" charset="-122"/>
              <a:ea typeface="方正姚体" panose="02010601030101010101" pitchFamily="2" charset="-122"/>
            </a:endParaRPr>
          </a:p>
        </p:txBody>
      </p:sp>
      <p:sp>
        <p:nvSpPr>
          <p:cNvPr id="28" name="菱形 27"/>
          <p:cNvSpPr/>
          <p:nvPr>
            <p:custDataLst>
              <p:tags r:id="rId4"/>
            </p:custDataLst>
          </p:nvPr>
        </p:nvSpPr>
        <p:spPr>
          <a:xfrm>
            <a:off x="3061386" y="2748620"/>
            <a:ext cx="432048" cy="432048"/>
          </a:xfrm>
          <a:prstGeom prst="diamond">
            <a:avLst/>
          </a:prstGeom>
          <a:solidFill>
            <a:srgbClr val="A29746"/>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400" b="0" i="0" u="none" strike="noStrike" kern="0" cap="none" spc="0" normalizeH="0" baseline="0" noProof="0" dirty="0">
                <a:ln>
                  <a:noFill/>
                </a:ln>
                <a:solidFill>
                  <a:sysClr val="window" lastClr="FFFFFF"/>
                </a:solidFill>
                <a:effectLst/>
                <a:uLnTx/>
                <a:uFillTx/>
                <a:latin typeface="方正姚体" panose="02010601030101010101" pitchFamily="2" charset="-122"/>
                <a:ea typeface="方正姚体" panose="02010601030101010101" pitchFamily="2" charset="-122"/>
                <a:cs typeface="+mn-cs"/>
              </a:rPr>
              <a:t>A</a:t>
            </a:r>
            <a:endParaRPr kumimoji="0" lang="zh-CN" altLang="en-US" sz="2400" b="0" i="0" u="none" strike="noStrike" kern="0" cap="none" spc="0" normalizeH="0" baseline="0" noProof="0" dirty="0">
              <a:ln>
                <a:noFill/>
              </a:ln>
              <a:solidFill>
                <a:sysClr val="window" lastClr="FFFFFF"/>
              </a:solidFill>
              <a:effectLst/>
              <a:uLnTx/>
              <a:uFillTx/>
              <a:latin typeface="方正姚体" panose="02010601030101010101" pitchFamily="2" charset="-122"/>
              <a:ea typeface="方正姚体" panose="02010601030101010101" pitchFamily="2" charset="-122"/>
              <a:cs typeface="+mn-cs"/>
            </a:endParaRPr>
          </a:p>
        </p:txBody>
      </p:sp>
      <p:sp>
        <p:nvSpPr>
          <p:cNvPr id="29" name="TextBox 28"/>
          <p:cNvSpPr txBox="1"/>
          <p:nvPr>
            <p:custDataLst>
              <p:tags r:id="rId5"/>
            </p:custDataLst>
          </p:nvPr>
        </p:nvSpPr>
        <p:spPr>
          <a:xfrm>
            <a:off x="3574999" y="2205458"/>
            <a:ext cx="3585152" cy="2009775"/>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defRPr kumimoji="0" sz="1200" b="0" i="0" u="none" strike="noStrike" kern="0" cap="none" spc="0" normalizeH="0" baseline="0">
                <a:ln>
                  <a:noFill/>
                </a:ln>
                <a:solidFill>
                  <a:sysClr val="window" lastClr="FFFFFF">
                    <a:lumMod val="50000"/>
                  </a:sysClr>
                </a:solidFill>
                <a:effectLst/>
                <a:uLnTx/>
                <a:uFillTx/>
                <a:latin typeface="微软雅黑" panose="020B0503020204020204" pitchFamily="34" charset="-122"/>
                <a:ea typeface="微软雅黑" panose="020B0503020204020204" pitchFamily="34" charset="-122"/>
              </a:defRPr>
            </a:lvl1pPr>
          </a:lstStyle>
          <a:p>
            <a:pPr marL="0" marR="0" lvl="0" indent="0" algn="just" defTabSz="914400" eaLnBrk="1" fontAlgn="auto" latinLnBrk="0" hangingPunct="1">
              <a:lnSpc>
                <a:spcPct val="130000"/>
              </a:lnSpc>
              <a:spcBef>
                <a:spcPts val="0"/>
              </a:spcBef>
              <a:spcAft>
                <a:spcPts val="0"/>
              </a:spcAft>
              <a:buClrTx/>
              <a:buSzTx/>
              <a:buFontTx/>
              <a:buNone/>
              <a:defRPr/>
            </a:pPr>
            <a:r>
              <a:rPr kumimoji="0" lang="zh-CN" altLang="en-US" sz="2400" b="0" i="0" u="none" strike="noStrike" kern="0" cap="none" spc="0" normalizeH="0" baseline="0" noProof="0" dirty="0">
                <a:ln>
                  <a:noFill/>
                </a:ln>
                <a:solidFill>
                  <a:sysClr val="windowText" lastClr="000000">
                    <a:lumMod val="65000"/>
                    <a:lumOff val="35000"/>
                  </a:sysClr>
                </a:solidFill>
                <a:effectLst/>
                <a:uLnTx/>
                <a:uFillTx/>
                <a:latin typeface="微软雅黑" panose="020B0503020204020204" pitchFamily="34" charset="-122"/>
                <a:ea typeface="微软雅黑" panose="020B0503020204020204" pitchFamily="34" charset="-122"/>
              </a:rPr>
              <a:t>在“作品传播相关权利”中，发行、信息网络传播权利基本可体现在绝大部分作品上</a:t>
            </a:r>
            <a:endParaRPr kumimoji="0" lang="zh-CN" altLang="en-US" sz="2400" b="0" i="0" u="none" strike="noStrike" kern="0" cap="none" spc="0" normalizeH="0" baseline="0" noProof="0" dirty="0">
              <a:ln>
                <a:noFill/>
              </a:ln>
              <a:solidFill>
                <a:sysClr val="windowText" lastClr="000000">
                  <a:lumMod val="65000"/>
                  <a:lumOff val="35000"/>
                </a:sysClr>
              </a:solidFill>
              <a:effectLst/>
              <a:uLnTx/>
              <a:uFillTx/>
              <a:latin typeface="微软雅黑" panose="020B0503020204020204" pitchFamily="34" charset="-122"/>
              <a:ea typeface="微软雅黑" panose="020B0503020204020204" pitchFamily="34" charset="-122"/>
            </a:endParaRPr>
          </a:p>
        </p:txBody>
      </p:sp>
      <p:sp>
        <p:nvSpPr>
          <p:cNvPr id="31" name="菱形 30"/>
          <p:cNvSpPr/>
          <p:nvPr>
            <p:custDataLst>
              <p:tags r:id="rId6"/>
            </p:custDataLst>
          </p:nvPr>
        </p:nvSpPr>
        <p:spPr>
          <a:xfrm>
            <a:off x="3036350" y="4635483"/>
            <a:ext cx="432048" cy="432048"/>
          </a:xfrm>
          <a:prstGeom prst="diamond">
            <a:avLst/>
          </a:prstGeom>
          <a:solidFill>
            <a:srgbClr val="A29746"/>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400" b="0" i="0" u="none" strike="noStrike" kern="0" cap="none" spc="0" normalizeH="0" baseline="0" noProof="0" dirty="0">
                <a:ln>
                  <a:noFill/>
                </a:ln>
                <a:solidFill>
                  <a:sysClr val="window" lastClr="FFFFFF"/>
                </a:solidFill>
                <a:effectLst/>
                <a:uLnTx/>
                <a:uFillTx/>
                <a:latin typeface="方正姚体" panose="02010601030101010101" pitchFamily="2" charset="-122"/>
                <a:ea typeface="方正姚体" panose="02010601030101010101" pitchFamily="2" charset="-122"/>
                <a:cs typeface="+mn-cs"/>
              </a:rPr>
              <a:t>B</a:t>
            </a:r>
            <a:endParaRPr kumimoji="0" lang="zh-CN" altLang="en-US" sz="2400" b="0" i="0" u="none" strike="noStrike" kern="0" cap="none" spc="0" normalizeH="0" baseline="0" noProof="0" dirty="0">
              <a:ln>
                <a:noFill/>
              </a:ln>
              <a:solidFill>
                <a:sysClr val="window" lastClr="FFFFFF"/>
              </a:solidFill>
              <a:effectLst/>
              <a:uLnTx/>
              <a:uFillTx/>
              <a:latin typeface="方正姚体" panose="02010601030101010101" pitchFamily="2" charset="-122"/>
              <a:ea typeface="方正姚体" panose="02010601030101010101" pitchFamily="2" charset="-122"/>
              <a:cs typeface="+mn-cs"/>
            </a:endParaRPr>
          </a:p>
        </p:txBody>
      </p:sp>
      <p:sp>
        <p:nvSpPr>
          <p:cNvPr id="32" name="TextBox 31"/>
          <p:cNvSpPr txBox="1"/>
          <p:nvPr>
            <p:custDataLst>
              <p:tags r:id="rId7"/>
            </p:custDataLst>
          </p:nvPr>
        </p:nvSpPr>
        <p:spPr>
          <a:xfrm>
            <a:off x="3433123" y="4978146"/>
            <a:ext cx="3508628" cy="1050290"/>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defRPr kumimoji="0" sz="1200" b="0" i="0" u="none" strike="noStrike" kern="0" cap="none" spc="0" normalizeH="0" baseline="0">
                <a:ln>
                  <a:noFill/>
                </a:ln>
                <a:solidFill>
                  <a:sysClr val="window" lastClr="FFFFFF">
                    <a:lumMod val="50000"/>
                  </a:sysClr>
                </a:solidFill>
                <a:effectLst/>
                <a:uLnTx/>
                <a:uFillTx/>
                <a:latin typeface="微软雅黑" panose="020B0503020204020204" pitchFamily="34" charset="-122"/>
                <a:ea typeface="微软雅黑" panose="020B0503020204020204" pitchFamily="34" charset="-122"/>
              </a:defRPr>
            </a:lvl1pPr>
          </a:lstStyle>
          <a:p>
            <a:pPr marL="0" marR="0" lvl="0" indent="0" algn="just" defTabSz="914400" eaLnBrk="1" fontAlgn="auto" latinLnBrk="0" hangingPunct="1">
              <a:lnSpc>
                <a:spcPct val="130000"/>
              </a:lnSpc>
              <a:spcBef>
                <a:spcPts val="0"/>
              </a:spcBef>
              <a:spcAft>
                <a:spcPts val="0"/>
              </a:spcAft>
              <a:buClrTx/>
              <a:buSzTx/>
              <a:buFontTx/>
              <a:buNone/>
              <a:defRPr/>
            </a:pPr>
            <a:r>
              <a:rPr kumimoji="0" lang="zh-CN" altLang="en-US" sz="2400" b="0" i="0" u="none" strike="noStrike" kern="0" cap="none" spc="0" normalizeH="0" baseline="0" noProof="0" dirty="0">
                <a:ln>
                  <a:noFill/>
                </a:ln>
                <a:solidFill>
                  <a:sysClr val="windowText" lastClr="000000">
                    <a:lumMod val="65000"/>
                    <a:lumOff val="35000"/>
                  </a:sysClr>
                </a:solidFill>
                <a:effectLst/>
                <a:uLnTx/>
                <a:uFillTx/>
                <a:latin typeface="微软雅黑" panose="020B0503020204020204" pitchFamily="34" charset="-122"/>
                <a:ea typeface="微软雅黑" panose="020B0503020204020204" pitchFamily="34" charset="-122"/>
              </a:rPr>
              <a:t>出租权仅体现在电影作品、计算机软件作品上</a:t>
            </a:r>
            <a:endParaRPr kumimoji="0" lang="zh-CN" altLang="en-US" sz="2400" b="0" i="0" u="none" strike="noStrike" kern="0" cap="none" spc="0" normalizeH="0" baseline="0" noProof="0" dirty="0">
              <a:ln>
                <a:noFill/>
              </a:ln>
              <a:solidFill>
                <a:sysClr val="windowText" lastClr="000000">
                  <a:lumMod val="65000"/>
                  <a:lumOff val="35000"/>
                </a:sysClr>
              </a:solidFill>
              <a:effectLst/>
              <a:uLnTx/>
              <a:uFillTx/>
              <a:latin typeface="微软雅黑" panose="020B0503020204020204" pitchFamily="34" charset="-122"/>
              <a:ea typeface="微软雅黑" panose="020B0503020204020204" pitchFamily="34" charset="-122"/>
            </a:endParaRPr>
          </a:p>
        </p:txBody>
      </p:sp>
      <p:sp>
        <p:nvSpPr>
          <p:cNvPr id="36" name="菱形 35"/>
          <p:cNvSpPr/>
          <p:nvPr>
            <p:custDataLst>
              <p:tags r:id="rId8"/>
            </p:custDataLst>
          </p:nvPr>
        </p:nvSpPr>
        <p:spPr>
          <a:xfrm>
            <a:off x="7386498" y="2748620"/>
            <a:ext cx="432048" cy="432048"/>
          </a:xfrm>
          <a:prstGeom prst="diamond">
            <a:avLst/>
          </a:prstGeom>
          <a:solidFill>
            <a:srgbClr val="A29746"/>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400" b="0" i="0" u="none" strike="noStrike" kern="0" cap="none" spc="0" normalizeH="0" baseline="0" noProof="0" dirty="0">
                <a:ln>
                  <a:noFill/>
                </a:ln>
                <a:solidFill>
                  <a:sysClr val="window" lastClr="FFFFFF"/>
                </a:solidFill>
                <a:effectLst/>
                <a:uLnTx/>
                <a:uFillTx/>
                <a:latin typeface="方正姚体" panose="02010601030101010101" pitchFamily="2" charset="-122"/>
                <a:ea typeface="方正姚体" panose="02010601030101010101" pitchFamily="2" charset="-122"/>
                <a:cs typeface="+mn-cs"/>
              </a:rPr>
              <a:t>C</a:t>
            </a:r>
            <a:endParaRPr kumimoji="0" lang="zh-CN" altLang="en-US" sz="2400" b="0" i="0" u="none" strike="noStrike" kern="0" cap="none" spc="0" normalizeH="0" baseline="0" noProof="0" dirty="0">
              <a:ln>
                <a:noFill/>
              </a:ln>
              <a:solidFill>
                <a:sysClr val="window" lastClr="FFFFFF"/>
              </a:solidFill>
              <a:effectLst/>
              <a:uLnTx/>
              <a:uFillTx/>
              <a:latin typeface="方正姚体" panose="02010601030101010101" pitchFamily="2" charset="-122"/>
              <a:ea typeface="方正姚体" panose="02010601030101010101" pitchFamily="2" charset="-122"/>
              <a:cs typeface="+mn-cs"/>
            </a:endParaRPr>
          </a:p>
        </p:txBody>
      </p:sp>
      <p:sp>
        <p:nvSpPr>
          <p:cNvPr id="37" name="TextBox 36"/>
          <p:cNvSpPr txBox="1"/>
          <p:nvPr>
            <p:custDataLst>
              <p:tags r:id="rId9"/>
            </p:custDataLst>
          </p:nvPr>
        </p:nvSpPr>
        <p:spPr>
          <a:xfrm>
            <a:off x="8003616" y="2667103"/>
            <a:ext cx="3585152" cy="1529715"/>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defRPr kumimoji="0" sz="1200" b="0" i="0" u="none" strike="noStrike" kern="0" cap="none" spc="0" normalizeH="0" baseline="0">
                <a:ln>
                  <a:noFill/>
                </a:ln>
                <a:solidFill>
                  <a:sysClr val="window" lastClr="FFFFFF">
                    <a:lumMod val="50000"/>
                  </a:sysClr>
                </a:solidFill>
                <a:effectLst/>
                <a:uLnTx/>
                <a:uFillTx/>
                <a:latin typeface="微软雅黑" panose="020B0503020204020204" pitchFamily="34" charset="-122"/>
                <a:ea typeface="微软雅黑" panose="020B0503020204020204" pitchFamily="34" charset="-122"/>
              </a:defRPr>
            </a:lvl1pPr>
          </a:lstStyle>
          <a:p>
            <a:pPr marL="0" marR="0" lvl="0" indent="0" algn="just" defTabSz="914400" eaLnBrk="1" fontAlgn="auto" latinLnBrk="0" hangingPunct="1">
              <a:lnSpc>
                <a:spcPct val="130000"/>
              </a:lnSpc>
              <a:spcBef>
                <a:spcPts val="0"/>
              </a:spcBef>
              <a:spcAft>
                <a:spcPts val="0"/>
              </a:spcAft>
              <a:buClrTx/>
              <a:buSzTx/>
              <a:buFontTx/>
              <a:buNone/>
              <a:defRPr/>
            </a:pPr>
            <a:r>
              <a:rPr kumimoji="0" lang="zh-CN" altLang="en-US" sz="2400" b="0" i="0" u="none" strike="noStrike" kern="0" cap="none" spc="0" normalizeH="0" baseline="0" noProof="0" dirty="0">
                <a:ln>
                  <a:noFill/>
                </a:ln>
                <a:solidFill>
                  <a:sysClr val="windowText" lastClr="000000">
                    <a:lumMod val="65000"/>
                    <a:lumOff val="35000"/>
                  </a:sysClr>
                </a:solidFill>
                <a:effectLst/>
                <a:uLnTx/>
                <a:uFillTx/>
                <a:latin typeface="微软雅黑" panose="020B0503020204020204" pitchFamily="34" charset="-122"/>
                <a:ea typeface="微软雅黑" panose="020B0503020204020204" pitchFamily="34" charset="-122"/>
              </a:rPr>
              <a:t>广播、表演权利主要体现在文字、音乐、舞蹈等艺术类作品上</a:t>
            </a:r>
            <a:endParaRPr kumimoji="0" lang="zh-CN" altLang="en-US" sz="2400" b="0" i="0" u="none" strike="noStrike" kern="0" cap="none" spc="0" normalizeH="0" baseline="0" noProof="0" dirty="0">
              <a:ln>
                <a:noFill/>
              </a:ln>
              <a:solidFill>
                <a:sysClr val="windowText" lastClr="000000">
                  <a:lumMod val="65000"/>
                  <a:lumOff val="35000"/>
                </a:sysClr>
              </a:solidFill>
              <a:effectLst/>
              <a:uLnTx/>
              <a:uFillTx/>
              <a:latin typeface="微软雅黑" panose="020B0503020204020204" pitchFamily="34" charset="-122"/>
              <a:ea typeface="微软雅黑" panose="020B0503020204020204" pitchFamily="34" charset="-122"/>
            </a:endParaRPr>
          </a:p>
        </p:txBody>
      </p:sp>
      <p:sp>
        <p:nvSpPr>
          <p:cNvPr id="39" name="菱形 38"/>
          <p:cNvSpPr/>
          <p:nvPr>
            <p:custDataLst>
              <p:tags r:id="rId10"/>
            </p:custDataLst>
          </p:nvPr>
        </p:nvSpPr>
        <p:spPr>
          <a:xfrm>
            <a:off x="7361462" y="4635483"/>
            <a:ext cx="432048" cy="432048"/>
          </a:xfrm>
          <a:prstGeom prst="diamond">
            <a:avLst/>
          </a:prstGeom>
          <a:solidFill>
            <a:srgbClr val="A29746"/>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400" b="0" i="0" u="none" strike="noStrike" kern="0" cap="none" spc="0" normalizeH="0" baseline="0" noProof="0" dirty="0">
                <a:ln>
                  <a:noFill/>
                </a:ln>
                <a:solidFill>
                  <a:sysClr val="window" lastClr="FFFFFF"/>
                </a:solidFill>
                <a:effectLst/>
                <a:uLnTx/>
                <a:uFillTx/>
                <a:latin typeface="方正姚体" panose="02010601030101010101" pitchFamily="2" charset="-122"/>
                <a:ea typeface="方正姚体" panose="02010601030101010101" pitchFamily="2" charset="-122"/>
                <a:cs typeface="+mn-cs"/>
              </a:rPr>
              <a:t>D</a:t>
            </a:r>
            <a:endParaRPr kumimoji="0" lang="zh-CN" altLang="en-US" sz="2400" b="0" i="0" u="none" strike="noStrike" kern="0" cap="none" spc="0" normalizeH="0" baseline="0" noProof="0" dirty="0">
              <a:ln>
                <a:noFill/>
              </a:ln>
              <a:solidFill>
                <a:sysClr val="window" lastClr="FFFFFF"/>
              </a:solidFill>
              <a:effectLst/>
              <a:uLnTx/>
              <a:uFillTx/>
              <a:latin typeface="方正姚体" panose="02010601030101010101" pitchFamily="2" charset="-122"/>
              <a:ea typeface="方正姚体" panose="02010601030101010101" pitchFamily="2" charset="-122"/>
              <a:cs typeface="+mn-cs"/>
            </a:endParaRPr>
          </a:p>
        </p:txBody>
      </p:sp>
      <p:sp>
        <p:nvSpPr>
          <p:cNvPr id="40" name="TextBox 39"/>
          <p:cNvSpPr txBox="1"/>
          <p:nvPr>
            <p:custDataLst>
              <p:tags r:id="rId11"/>
            </p:custDataLst>
          </p:nvPr>
        </p:nvSpPr>
        <p:spPr>
          <a:xfrm>
            <a:off x="7967150" y="4473321"/>
            <a:ext cx="3508628" cy="2009775"/>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defRPr kumimoji="0" sz="1200" b="0" i="0" u="none" strike="noStrike" kern="0" cap="none" spc="0" normalizeH="0" baseline="0">
                <a:ln>
                  <a:noFill/>
                </a:ln>
                <a:solidFill>
                  <a:sysClr val="window" lastClr="FFFFFF">
                    <a:lumMod val="50000"/>
                  </a:sysClr>
                </a:solidFill>
                <a:effectLst/>
                <a:uLnTx/>
                <a:uFillTx/>
                <a:latin typeface="微软雅黑" panose="020B0503020204020204" pitchFamily="34" charset="-122"/>
                <a:ea typeface="微软雅黑" panose="020B0503020204020204" pitchFamily="34" charset="-122"/>
              </a:defRPr>
            </a:lvl1pPr>
          </a:lstStyle>
          <a:p>
            <a:pPr marL="0" marR="0" lvl="0" indent="0" algn="just" defTabSz="914400" eaLnBrk="1" fontAlgn="auto" latinLnBrk="0" hangingPunct="1">
              <a:lnSpc>
                <a:spcPct val="130000"/>
              </a:lnSpc>
              <a:spcBef>
                <a:spcPts val="0"/>
              </a:spcBef>
              <a:spcAft>
                <a:spcPts val="0"/>
              </a:spcAft>
              <a:buClrTx/>
              <a:buSzTx/>
              <a:buFontTx/>
              <a:buNone/>
              <a:defRPr/>
            </a:pPr>
            <a:r>
              <a:rPr kumimoji="0" lang="zh-CN" altLang="en-US" sz="2400" b="0" i="0" u="none" strike="noStrike" kern="0" cap="none" spc="0" normalizeH="0" baseline="0" noProof="0" dirty="0">
                <a:ln>
                  <a:noFill/>
                </a:ln>
                <a:solidFill>
                  <a:sysClr val="windowText" lastClr="000000">
                    <a:lumMod val="65000"/>
                    <a:lumOff val="35000"/>
                  </a:sysClr>
                </a:solidFill>
                <a:effectLst/>
                <a:uLnTx/>
                <a:uFillTx/>
                <a:latin typeface="微软雅黑" panose="020B0503020204020204" pitchFamily="34" charset="-122"/>
                <a:ea typeface="微软雅黑" panose="020B0503020204020204" pitchFamily="34" charset="-122"/>
              </a:rPr>
              <a:t>展览权仅体现在美术作品、摄影作品上；放映权体现在美术、摄影、电影作品上</a:t>
            </a:r>
            <a:endParaRPr kumimoji="0" lang="zh-CN" altLang="en-US" sz="2400" b="0" i="0" u="none" strike="noStrike" kern="0" cap="none" spc="0" normalizeH="0" baseline="0" noProof="0" dirty="0">
              <a:ln>
                <a:noFill/>
              </a:ln>
              <a:solidFill>
                <a:sysClr val="windowText" lastClr="000000">
                  <a:lumMod val="65000"/>
                  <a:lumOff val="35000"/>
                </a:sysClr>
              </a:solidFill>
              <a:effectLst/>
              <a:uLnTx/>
              <a:uFillTx/>
              <a:latin typeface="微软雅黑" panose="020B0503020204020204" pitchFamily="34" charset="-122"/>
              <a:ea typeface="微软雅黑" panose="020B0503020204020204" pitchFamily="34" charset="-122"/>
            </a:endParaRPr>
          </a:p>
        </p:txBody>
      </p:sp>
    </p:spTree>
  </p:cSld>
  <p:clrMapOvr>
    <a:masterClrMapping/>
  </p:clrMapOvr>
  <p:transition spd="slow">
    <p:push dir="u"/>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6" name="矩形 6"/>
          <p:cNvSpPr/>
          <p:nvPr/>
        </p:nvSpPr>
        <p:spPr>
          <a:xfrm>
            <a:off x="0" y="404813"/>
            <a:ext cx="12190413" cy="576262"/>
          </a:xfrm>
          <a:prstGeom prst="rect">
            <a:avLst/>
          </a:prstGeom>
          <a:solidFill>
            <a:srgbClr val="36B2E6">
              <a:alpha val="69019"/>
            </a:srgbClr>
          </a:solidFill>
          <a:ln w="25400">
            <a:noFill/>
          </a:ln>
        </p:spPr>
        <p:txBody>
          <a:bodyPr anchor="ctr" anchorCtr="0"/>
          <a:p>
            <a:endParaRPr lang="zh-CN" altLang="zh-CN" dirty="0">
              <a:solidFill>
                <a:srgbClr val="FFFFFF"/>
              </a:solidFill>
              <a:latin typeface="Calibri" panose="020F0502020204030204" pitchFamily="34" charset="0"/>
              <a:ea typeface="Calibri" panose="020F0502020204030204" pitchFamily="34" charset="0"/>
              <a:sym typeface="Calibri" panose="020F0502020204030204" pitchFamily="34" charset="0"/>
            </a:endParaRPr>
          </a:p>
        </p:txBody>
      </p:sp>
      <p:sp>
        <p:nvSpPr>
          <p:cNvPr id="6147" name="矩形 7"/>
          <p:cNvSpPr/>
          <p:nvPr/>
        </p:nvSpPr>
        <p:spPr>
          <a:xfrm>
            <a:off x="622300" y="0"/>
            <a:ext cx="2089150" cy="6858000"/>
          </a:xfrm>
          <a:prstGeom prst="rect">
            <a:avLst/>
          </a:prstGeom>
          <a:solidFill>
            <a:srgbClr val="36B2E6">
              <a:alpha val="69019"/>
            </a:srgbClr>
          </a:solidFill>
          <a:ln w="25400">
            <a:noFill/>
          </a:ln>
        </p:spPr>
        <p:txBody>
          <a:bodyPr anchor="ctr" anchorCtr="0"/>
          <a:p>
            <a:endParaRPr lang="zh-CN" altLang="zh-CN" dirty="0">
              <a:solidFill>
                <a:srgbClr val="FFFFFF"/>
              </a:solidFill>
              <a:latin typeface="Calibri" panose="020F0502020204030204" pitchFamily="34" charset="0"/>
              <a:ea typeface="Calibri" panose="020F0502020204030204" pitchFamily="34" charset="0"/>
              <a:sym typeface="Calibri" panose="020F0502020204030204" pitchFamily="34" charset="0"/>
            </a:endParaRPr>
          </a:p>
        </p:txBody>
      </p:sp>
      <p:sp>
        <p:nvSpPr>
          <p:cNvPr id="6148" name="TextBox 8"/>
          <p:cNvSpPr/>
          <p:nvPr/>
        </p:nvSpPr>
        <p:spPr>
          <a:xfrm>
            <a:off x="261938" y="476250"/>
            <a:ext cx="896937" cy="369888"/>
          </a:xfrm>
          <a:prstGeom prst="rect">
            <a:avLst/>
          </a:prstGeom>
          <a:noFill/>
          <a:ln w="9525">
            <a:noFill/>
          </a:ln>
        </p:spPr>
        <p:txBody>
          <a:bodyPr>
            <a:spAutoFit/>
          </a:bodyPr>
          <a:p>
            <a:r>
              <a:rPr lang="zh-CN" altLang="zh-CN" dirty="0">
                <a:solidFill>
                  <a:schemeClr val="bg1"/>
                </a:solidFill>
                <a:latin typeface="Broadway" panose="04040905080B02020502" pitchFamily="82" charset="0"/>
                <a:ea typeface="楷体" panose="02010609060101010101" pitchFamily="49" charset="-122"/>
                <a:sym typeface="经典繁仿黑" pitchFamily="1" charset="-122"/>
              </a:rPr>
              <a:t>LOGO</a:t>
            </a:r>
            <a:endParaRPr lang="zh-CN" altLang="zh-CN" dirty="0">
              <a:latin typeface="Arial" panose="020B0604020202020204" pitchFamily="34" charset="0"/>
            </a:endParaRPr>
          </a:p>
        </p:txBody>
      </p:sp>
      <p:sp>
        <p:nvSpPr>
          <p:cNvPr id="6149" name="直接连接符 9"/>
          <p:cNvSpPr/>
          <p:nvPr/>
        </p:nvSpPr>
        <p:spPr>
          <a:xfrm>
            <a:off x="1158875" y="530225"/>
            <a:ext cx="0" cy="261938"/>
          </a:xfrm>
          <a:prstGeom prst="line">
            <a:avLst/>
          </a:prstGeom>
          <a:ln w="9525" cap="flat" cmpd="sng">
            <a:solidFill>
              <a:srgbClr val="EAF1DD"/>
            </a:solidFill>
            <a:prstDash val="solid"/>
            <a:headEnd type="none" w="med" len="med"/>
            <a:tailEnd type="none" w="med" len="med"/>
          </a:ln>
        </p:spPr>
      </p:sp>
      <p:sp>
        <p:nvSpPr>
          <p:cNvPr id="6150" name="TextBox 10"/>
          <p:cNvSpPr/>
          <p:nvPr/>
        </p:nvSpPr>
        <p:spPr>
          <a:xfrm>
            <a:off x="1281113" y="508000"/>
            <a:ext cx="2984500" cy="338138"/>
          </a:xfrm>
          <a:prstGeom prst="rect">
            <a:avLst/>
          </a:prstGeom>
          <a:noFill/>
          <a:ln w="9525">
            <a:noFill/>
          </a:ln>
        </p:spPr>
        <p:txBody>
          <a:bodyPr>
            <a:spAutoFit/>
          </a:bodyPr>
          <a:p>
            <a:r>
              <a:rPr lang="zh-CN" altLang="en-US" sz="1600" dirty="0">
                <a:solidFill>
                  <a:schemeClr val="bg1"/>
                </a:solidFill>
                <a:latin typeface="微软雅黑" panose="020B0503020204020204" pitchFamily="34" charset="-122"/>
                <a:ea typeface="微软雅黑" panose="020B0503020204020204" pitchFamily="34" charset="-122"/>
                <a:sym typeface="宋体" panose="02010600030101010101" pitchFamily="2" charset="-122"/>
              </a:rPr>
              <a:t>正文</a:t>
            </a:r>
            <a:r>
              <a:rPr lang="zh-CN" altLang="en-US" sz="16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 </a:t>
            </a:r>
            <a:r>
              <a:rPr lang="zh-CN" altLang="zh-CN" sz="16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 </a:t>
            </a:r>
            <a:r>
              <a:rPr lang="zh-CN" altLang="en-US" sz="1600" dirty="0">
                <a:solidFill>
                  <a:schemeClr val="bg1"/>
                </a:solidFill>
                <a:latin typeface="微软雅黑" panose="020B0503020204020204" pitchFamily="34" charset="-122"/>
                <a:ea typeface="微软雅黑" panose="020B0503020204020204" pitchFamily="34" charset="-122"/>
                <a:sym typeface="宋体" panose="02010600030101010101" pitchFamily="2" charset="-122"/>
              </a:rPr>
              <a:t>第一章</a:t>
            </a:r>
            <a:endParaRPr lang="zh-CN" altLang="en-US" dirty="0">
              <a:latin typeface="Arial" panose="020B0604020202020204" pitchFamily="34" charset="0"/>
            </a:endParaRPr>
          </a:p>
        </p:txBody>
      </p:sp>
      <p:sp>
        <p:nvSpPr>
          <p:cNvPr id="6151" name="矩形 11"/>
          <p:cNvSpPr/>
          <p:nvPr/>
        </p:nvSpPr>
        <p:spPr>
          <a:xfrm>
            <a:off x="10847388" y="530225"/>
            <a:ext cx="1093787" cy="369888"/>
          </a:xfrm>
          <a:prstGeom prst="rect">
            <a:avLst/>
          </a:prstGeom>
          <a:noFill/>
          <a:ln w="9525">
            <a:noFill/>
          </a:ln>
        </p:spPr>
        <p:txBody>
          <a:bodyPr/>
          <a:p>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第</a:t>
            </a:r>
            <a:r>
              <a:rPr 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1</a:t>
            </a:r>
            <a:r>
              <a:rPr lang="en-US" altLang="zh-CN" sz="1600" dirty="0">
                <a:solidFill>
                  <a:schemeClr val="bg1"/>
                </a:solidFill>
                <a:latin typeface="Calibri" panose="020F0502020204030204" pitchFamily="34" charset="0"/>
                <a:sym typeface="宋体" panose="02010600030101010101" pitchFamily="2" charset="-122"/>
              </a:rPr>
              <a:t> </a:t>
            </a:r>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页</a:t>
            </a:r>
            <a:endParaRPr lang="zh-CN" altLang="en-US" dirty="0">
              <a:latin typeface="Arial" panose="020B0604020202020204" pitchFamily="34" charset="0"/>
            </a:endParaRPr>
          </a:p>
        </p:txBody>
      </p:sp>
      <p:sp>
        <p:nvSpPr>
          <p:cNvPr id="6153" name="TextBox 14"/>
          <p:cNvSpPr/>
          <p:nvPr/>
        </p:nvSpPr>
        <p:spPr>
          <a:xfrm>
            <a:off x="1684338" y="1082675"/>
            <a:ext cx="954087" cy="922338"/>
          </a:xfrm>
          <a:prstGeom prst="rect">
            <a:avLst/>
          </a:prstGeom>
          <a:noFill/>
          <a:ln w="9525">
            <a:noFill/>
          </a:ln>
        </p:spPr>
        <p:txBody>
          <a:bodyPr wrap="none">
            <a:spAutoFit/>
          </a:bodyPr>
          <a:p>
            <a:r>
              <a:rPr lang="zh-CN" altLang="zh-CN" dirty="0">
                <a:solidFill>
                  <a:schemeClr val="bg1"/>
                </a:solidFill>
                <a:latin typeface="Calibri" panose="020F0502020204030204" pitchFamily="34" charset="0"/>
                <a:cs typeface="Calibri" panose="020F0502020204030204" pitchFamily="34" charset="0"/>
                <a:sym typeface="Calibri" panose="020F0502020204030204" pitchFamily="34" charset="0"/>
              </a:rPr>
              <a:t>01</a:t>
            </a:r>
            <a:endParaRPr lang="zh-CN" altLang="zh-CN" dirty="0">
              <a:latin typeface="Arial" panose="020B0604020202020204" pitchFamily="34" charset="0"/>
            </a:endParaRPr>
          </a:p>
        </p:txBody>
      </p:sp>
      <p:sp>
        <p:nvSpPr>
          <p:cNvPr id="6154" name="直接连接符 16"/>
          <p:cNvSpPr/>
          <p:nvPr/>
        </p:nvSpPr>
        <p:spPr>
          <a:xfrm>
            <a:off x="1630363" y="2152650"/>
            <a:ext cx="1587" cy="4371975"/>
          </a:xfrm>
          <a:prstGeom prst="line">
            <a:avLst/>
          </a:prstGeom>
          <a:ln w="9525" cap="flat" cmpd="sng">
            <a:solidFill>
              <a:srgbClr val="F2F2F2"/>
            </a:solidFill>
            <a:prstDash val="solid"/>
            <a:headEnd type="none" w="med" len="med"/>
            <a:tailEnd type="none" w="med" len="med"/>
          </a:ln>
        </p:spPr>
      </p:sp>
      <p:sp>
        <p:nvSpPr>
          <p:cNvPr id="6155" name="矩形 17"/>
          <p:cNvSpPr/>
          <p:nvPr/>
        </p:nvSpPr>
        <p:spPr>
          <a:xfrm>
            <a:off x="1630363" y="6165850"/>
            <a:ext cx="792162" cy="358775"/>
          </a:xfrm>
          <a:prstGeom prst="rect">
            <a:avLst/>
          </a:prstGeom>
          <a:solidFill>
            <a:srgbClr val="FFFFFF">
              <a:alpha val="65097"/>
            </a:srgbClr>
          </a:solidFill>
          <a:ln w="25400">
            <a:noFill/>
          </a:ln>
        </p:spPr>
        <p:txBody>
          <a:bodyPr anchor="ctr" anchorCtr="0"/>
          <a:p>
            <a:r>
              <a:rPr lang="zh-CN" altLang="en-US" sz="1400" dirty="0">
                <a:solidFill>
                  <a:srgbClr val="36B2E6"/>
                </a:solidFill>
                <a:latin typeface="微软雅黑" panose="020B0503020204020204" pitchFamily="34" charset="-122"/>
                <a:ea typeface="微软雅黑" panose="020B0503020204020204" pitchFamily="34" charset="-122"/>
                <a:sym typeface="微软雅黑" panose="020B0503020204020204" pitchFamily="34" charset="-122"/>
              </a:rPr>
              <a:t>第一节</a:t>
            </a:r>
            <a:endParaRPr lang="zh-CN" altLang="en-US" dirty="0">
              <a:latin typeface="Arial" panose="020B0604020202020204" pitchFamily="34" charset="0"/>
            </a:endParaRPr>
          </a:p>
        </p:txBody>
      </p:sp>
      <p:sp>
        <p:nvSpPr>
          <p:cNvPr id="9" name="文本框 8"/>
          <p:cNvSpPr txBox="1"/>
          <p:nvPr/>
        </p:nvSpPr>
        <p:spPr>
          <a:xfrm>
            <a:off x="-1645285" y="2816860"/>
            <a:ext cx="4063365" cy="368300"/>
          </a:xfrm>
          <a:prstGeom prst="rect">
            <a:avLst/>
          </a:prstGeom>
          <a:noFill/>
        </p:spPr>
        <p:txBody>
          <a:bodyPr wrap="square" rtlCol="0">
            <a:spAutoFit/>
          </a:bodyPr>
          <a:p>
            <a:endParaRPr lang="zh-CN" altLang="en-US"/>
          </a:p>
        </p:txBody>
      </p:sp>
      <p:sp>
        <p:nvSpPr>
          <p:cNvPr id="2" name="TextBox 10"/>
          <p:cNvSpPr/>
          <p:nvPr>
            <p:custDataLst>
              <p:tags r:id="rId1"/>
            </p:custDataLst>
          </p:nvPr>
        </p:nvSpPr>
        <p:spPr>
          <a:xfrm>
            <a:off x="874713" y="1915638"/>
            <a:ext cx="649287" cy="3969385"/>
          </a:xfrm>
          <a:prstGeom prst="rect">
            <a:avLst/>
          </a:prstGeom>
          <a:noFill/>
          <a:ln w="9525">
            <a:noFill/>
          </a:ln>
        </p:spPr>
        <p:txBody>
          <a:bodyPr lIns="144000" rIns="72000" anchor="ctr" anchorCtr="0">
            <a:spAutoFit/>
          </a:bodyPr>
          <a:p>
            <a:r>
              <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著作权资产评估概述</a:t>
            </a:r>
            <a:endPar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TextBox 10"/>
          <p:cNvSpPr/>
          <p:nvPr>
            <p:custDataLst>
              <p:tags r:id="rId2"/>
            </p:custDataLst>
          </p:nvPr>
        </p:nvSpPr>
        <p:spPr>
          <a:xfrm>
            <a:off x="1846263" y="1082518"/>
            <a:ext cx="649287" cy="5262245"/>
          </a:xfrm>
          <a:prstGeom prst="rect">
            <a:avLst/>
          </a:prstGeom>
          <a:noFill/>
          <a:ln w="9525">
            <a:noFill/>
          </a:ln>
        </p:spPr>
        <p:txBody>
          <a:bodyPr lIns="144000" rIns="72000" anchor="ctr" anchorCtr="0">
            <a:spAutoFit/>
          </a:bodyPr>
          <a:p>
            <a:r>
              <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著作权资产评估对象的界定</a:t>
            </a:r>
            <a:endPar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3" name="图片 2"/>
          <p:cNvPicPr>
            <a:picLocks noChangeAspect="1"/>
          </p:cNvPicPr>
          <p:nvPr/>
        </p:nvPicPr>
        <p:blipFill>
          <a:blip r:embed="rId3"/>
          <a:stretch>
            <a:fillRect/>
          </a:stretch>
        </p:blipFill>
        <p:spPr>
          <a:xfrm>
            <a:off x="2818765" y="1340485"/>
            <a:ext cx="9164320" cy="4776470"/>
          </a:xfrm>
          <a:prstGeom prst="rect">
            <a:avLst/>
          </a:prstGeom>
        </p:spPr>
      </p:pic>
    </p:spTree>
  </p:cSld>
  <p:clrMapOvr>
    <a:masterClrMapping/>
  </p:clrMapOvr>
  <p:transition spd="slow">
    <p:push dir="u"/>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6" name="矩形 6"/>
          <p:cNvSpPr/>
          <p:nvPr/>
        </p:nvSpPr>
        <p:spPr>
          <a:xfrm>
            <a:off x="0" y="404813"/>
            <a:ext cx="12190413" cy="576262"/>
          </a:xfrm>
          <a:prstGeom prst="rect">
            <a:avLst/>
          </a:prstGeom>
          <a:solidFill>
            <a:srgbClr val="36B2E6">
              <a:alpha val="69019"/>
            </a:srgbClr>
          </a:solidFill>
          <a:ln w="25400">
            <a:noFill/>
          </a:ln>
        </p:spPr>
        <p:txBody>
          <a:bodyPr anchor="ctr" anchorCtr="0"/>
          <a:p>
            <a:endParaRPr lang="zh-CN" altLang="zh-CN" dirty="0">
              <a:solidFill>
                <a:srgbClr val="FFFFFF"/>
              </a:solidFill>
              <a:latin typeface="Calibri" panose="020F0502020204030204" pitchFamily="34" charset="0"/>
              <a:ea typeface="Calibri" panose="020F0502020204030204" pitchFamily="34" charset="0"/>
              <a:sym typeface="Calibri" panose="020F0502020204030204" pitchFamily="34" charset="0"/>
            </a:endParaRPr>
          </a:p>
        </p:txBody>
      </p:sp>
      <p:sp>
        <p:nvSpPr>
          <p:cNvPr id="6147" name="矩形 7"/>
          <p:cNvSpPr/>
          <p:nvPr/>
        </p:nvSpPr>
        <p:spPr>
          <a:xfrm>
            <a:off x="622300" y="0"/>
            <a:ext cx="2089150" cy="6858000"/>
          </a:xfrm>
          <a:prstGeom prst="rect">
            <a:avLst/>
          </a:prstGeom>
          <a:solidFill>
            <a:srgbClr val="36B2E6">
              <a:alpha val="69019"/>
            </a:srgbClr>
          </a:solidFill>
          <a:ln w="25400">
            <a:noFill/>
          </a:ln>
        </p:spPr>
        <p:txBody>
          <a:bodyPr anchor="ctr" anchorCtr="0"/>
          <a:p>
            <a:endParaRPr lang="zh-CN" altLang="zh-CN" dirty="0">
              <a:solidFill>
                <a:srgbClr val="FFFFFF"/>
              </a:solidFill>
              <a:latin typeface="Calibri" panose="020F0502020204030204" pitchFamily="34" charset="0"/>
              <a:ea typeface="Calibri" panose="020F0502020204030204" pitchFamily="34" charset="0"/>
              <a:sym typeface="Calibri" panose="020F0502020204030204" pitchFamily="34" charset="0"/>
            </a:endParaRPr>
          </a:p>
        </p:txBody>
      </p:sp>
      <p:sp>
        <p:nvSpPr>
          <p:cNvPr id="6148" name="TextBox 8"/>
          <p:cNvSpPr/>
          <p:nvPr/>
        </p:nvSpPr>
        <p:spPr>
          <a:xfrm>
            <a:off x="261938" y="476250"/>
            <a:ext cx="896937" cy="369888"/>
          </a:xfrm>
          <a:prstGeom prst="rect">
            <a:avLst/>
          </a:prstGeom>
          <a:noFill/>
          <a:ln w="9525">
            <a:noFill/>
          </a:ln>
        </p:spPr>
        <p:txBody>
          <a:bodyPr>
            <a:spAutoFit/>
          </a:bodyPr>
          <a:p>
            <a:r>
              <a:rPr lang="zh-CN" altLang="zh-CN" dirty="0">
                <a:solidFill>
                  <a:schemeClr val="bg1"/>
                </a:solidFill>
                <a:latin typeface="Broadway" panose="04040905080B02020502" pitchFamily="82" charset="0"/>
                <a:ea typeface="楷体" panose="02010609060101010101" pitchFamily="49" charset="-122"/>
                <a:sym typeface="经典繁仿黑" pitchFamily="1" charset="-122"/>
              </a:rPr>
              <a:t>LOGO</a:t>
            </a:r>
            <a:endParaRPr lang="zh-CN" altLang="zh-CN" dirty="0">
              <a:latin typeface="Arial" panose="020B0604020202020204" pitchFamily="34" charset="0"/>
            </a:endParaRPr>
          </a:p>
        </p:txBody>
      </p:sp>
      <p:sp>
        <p:nvSpPr>
          <p:cNvPr id="6149" name="直接连接符 9"/>
          <p:cNvSpPr/>
          <p:nvPr/>
        </p:nvSpPr>
        <p:spPr>
          <a:xfrm>
            <a:off x="1158875" y="530225"/>
            <a:ext cx="0" cy="261938"/>
          </a:xfrm>
          <a:prstGeom prst="line">
            <a:avLst/>
          </a:prstGeom>
          <a:ln w="9525" cap="flat" cmpd="sng">
            <a:solidFill>
              <a:srgbClr val="EAF1DD"/>
            </a:solidFill>
            <a:prstDash val="solid"/>
            <a:headEnd type="none" w="med" len="med"/>
            <a:tailEnd type="none" w="med" len="med"/>
          </a:ln>
        </p:spPr>
      </p:sp>
      <p:sp>
        <p:nvSpPr>
          <p:cNvPr id="6150" name="TextBox 10"/>
          <p:cNvSpPr/>
          <p:nvPr/>
        </p:nvSpPr>
        <p:spPr>
          <a:xfrm>
            <a:off x="1281113" y="508000"/>
            <a:ext cx="2984500" cy="338138"/>
          </a:xfrm>
          <a:prstGeom prst="rect">
            <a:avLst/>
          </a:prstGeom>
          <a:noFill/>
          <a:ln w="9525">
            <a:noFill/>
          </a:ln>
        </p:spPr>
        <p:txBody>
          <a:bodyPr>
            <a:spAutoFit/>
          </a:bodyPr>
          <a:p>
            <a:r>
              <a:rPr lang="zh-CN" altLang="en-US" sz="1600" dirty="0">
                <a:solidFill>
                  <a:schemeClr val="bg1"/>
                </a:solidFill>
                <a:latin typeface="微软雅黑" panose="020B0503020204020204" pitchFamily="34" charset="-122"/>
                <a:ea typeface="微软雅黑" panose="020B0503020204020204" pitchFamily="34" charset="-122"/>
                <a:sym typeface="宋体" panose="02010600030101010101" pitchFamily="2" charset="-122"/>
              </a:rPr>
              <a:t>正文</a:t>
            </a:r>
            <a:r>
              <a:rPr lang="zh-CN" altLang="en-US" sz="16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 </a:t>
            </a:r>
            <a:r>
              <a:rPr lang="zh-CN" altLang="zh-CN" sz="16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 </a:t>
            </a:r>
            <a:r>
              <a:rPr lang="zh-CN" altLang="en-US" sz="1600" dirty="0">
                <a:solidFill>
                  <a:schemeClr val="bg1"/>
                </a:solidFill>
                <a:latin typeface="微软雅黑" panose="020B0503020204020204" pitchFamily="34" charset="-122"/>
                <a:ea typeface="微软雅黑" panose="020B0503020204020204" pitchFamily="34" charset="-122"/>
                <a:sym typeface="宋体" panose="02010600030101010101" pitchFamily="2" charset="-122"/>
              </a:rPr>
              <a:t>第一章</a:t>
            </a:r>
            <a:endParaRPr lang="zh-CN" altLang="en-US" dirty="0">
              <a:latin typeface="Arial" panose="020B0604020202020204" pitchFamily="34" charset="0"/>
            </a:endParaRPr>
          </a:p>
        </p:txBody>
      </p:sp>
      <p:sp>
        <p:nvSpPr>
          <p:cNvPr id="6151" name="矩形 11"/>
          <p:cNvSpPr/>
          <p:nvPr/>
        </p:nvSpPr>
        <p:spPr>
          <a:xfrm>
            <a:off x="10847388" y="530225"/>
            <a:ext cx="1093787" cy="369888"/>
          </a:xfrm>
          <a:prstGeom prst="rect">
            <a:avLst/>
          </a:prstGeom>
          <a:noFill/>
          <a:ln w="9525">
            <a:noFill/>
          </a:ln>
        </p:spPr>
        <p:txBody>
          <a:bodyPr/>
          <a:p>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第</a:t>
            </a:r>
            <a:r>
              <a:rPr 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1</a:t>
            </a:r>
            <a:r>
              <a:rPr lang="en-US" altLang="zh-CN" sz="1600" dirty="0">
                <a:solidFill>
                  <a:schemeClr val="bg1"/>
                </a:solidFill>
                <a:latin typeface="Calibri" panose="020F0502020204030204" pitchFamily="34" charset="0"/>
                <a:sym typeface="宋体" panose="02010600030101010101" pitchFamily="2" charset="-122"/>
              </a:rPr>
              <a:t> </a:t>
            </a:r>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页</a:t>
            </a:r>
            <a:endParaRPr lang="zh-CN" altLang="en-US" dirty="0">
              <a:latin typeface="Arial" panose="020B0604020202020204" pitchFamily="34" charset="0"/>
            </a:endParaRPr>
          </a:p>
        </p:txBody>
      </p:sp>
      <p:sp>
        <p:nvSpPr>
          <p:cNvPr id="6153" name="TextBox 14"/>
          <p:cNvSpPr/>
          <p:nvPr/>
        </p:nvSpPr>
        <p:spPr>
          <a:xfrm>
            <a:off x="1684338" y="1082675"/>
            <a:ext cx="954087" cy="922338"/>
          </a:xfrm>
          <a:prstGeom prst="rect">
            <a:avLst/>
          </a:prstGeom>
          <a:noFill/>
          <a:ln w="9525">
            <a:noFill/>
          </a:ln>
        </p:spPr>
        <p:txBody>
          <a:bodyPr wrap="none">
            <a:spAutoFit/>
          </a:bodyPr>
          <a:p>
            <a:r>
              <a:rPr lang="zh-CN" altLang="zh-CN" dirty="0">
                <a:solidFill>
                  <a:schemeClr val="bg1"/>
                </a:solidFill>
                <a:latin typeface="Calibri" panose="020F0502020204030204" pitchFamily="34" charset="0"/>
                <a:cs typeface="Calibri" panose="020F0502020204030204" pitchFamily="34" charset="0"/>
                <a:sym typeface="Calibri" panose="020F0502020204030204" pitchFamily="34" charset="0"/>
              </a:rPr>
              <a:t>01</a:t>
            </a:r>
            <a:endParaRPr lang="zh-CN" altLang="zh-CN" dirty="0">
              <a:latin typeface="Arial" panose="020B0604020202020204" pitchFamily="34" charset="0"/>
            </a:endParaRPr>
          </a:p>
        </p:txBody>
      </p:sp>
      <p:sp>
        <p:nvSpPr>
          <p:cNvPr id="6154" name="直接连接符 16"/>
          <p:cNvSpPr/>
          <p:nvPr/>
        </p:nvSpPr>
        <p:spPr>
          <a:xfrm>
            <a:off x="1630363" y="2152650"/>
            <a:ext cx="1587" cy="4371975"/>
          </a:xfrm>
          <a:prstGeom prst="line">
            <a:avLst/>
          </a:prstGeom>
          <a:ln w="9525" cap="flat" cmpd="sng">
            <a:solidFill>
              <a:srgbClr val="F2F2F2"/>
            </a:solidFill>
            <a:prstDash val="solid"/>
            <a:headEnd type="none" w="med" len="med"/>
            <a:tailEnd type="none" w="med" len="med"/>
          </a:ln>
        </p:spPr>
      </p:sp>
      <p:sp>
        <p:nvSpPr>
          <p:cNvPr id="6155" name="矩形 17"/>
          <p:cNvSpPr/>
          <p:nvPr/>
        </p:nvSpPr>
        <p:spPr>
          <a:xfrm>
            <a:off x="1630363" y="6165850"/>
            <a:ext cx="792162" cy="358775"/>
          </a:xfrm>
          <a:prstGeom prst="rect">
            <a:avLst/>
          </a:prstGeom>
          <a:solidFill>
            <a:srgbClr val="FFFFFF">
              <a:alpha val="65097"/>
            </a:srgbClr>
          </a:solidFill>
          <a:ln w="25400">
            <a:noFill/>
          </a:ln>
        </p:spPr>
        <p:txBody>
          <a:bodyPr anchor="ctr" anchorCtr="0"/>
          <a:p>
            <a:r>
              <a:rPr lang="zh-CN" altLang="en-US" sz="1400" dirty="0">
                <a:solidFill>
                  <a:srgbClr val="36B2E6"/>
                </a:solidFill>
                <a:latin typeface="微软雅黑" panose="020B0503020204020204" pitchFamily="34" charset="-122"/>
                <a:ea typeface="微软雅黑" panose="020B0503020204020204" pitchFamily="34" charset="-122"/>
                <a:sym typeface="微软雅黑" panose="020B0503020204020204" pitchFamily="34" charset="-122"/>
              </a:rPr>
              <a:t>第一节</a:t>
            </a:r>
            <a:endParaRPr lang="zh-CN" altLang="en-US" dirty="0">
              <a:latin typeface="Arial" panose="020B0604020202020204" pitchFamily="34" charset="0"/>
            </a:endParaRPr>
          </a:p>
        </p:txBody>
      </p:sp>
      <p:sp>
        <p:nvSpPr>
          <p:cNvPr id="9" name="文本框 8"/>
          <p:cNvSpPr txBox="1"/>
          <p:nvPr/>
        </p:nvSpPr>
        <p:spPr>
          <a:xfrm>
            <a:off x="-1645285" y="2816860"/>
            <a:ext cx="4063365" cy="368300"/>
          </a:xfrm>
          <a:prstGeom prst="rect">
            <a:avLst/>
          </a:prstGeom>
          <a:noFill/>
        </p:spPr>
        <p:txBody>
          <a:bodyPr wrap="square" rtlCol="0">
            <a:spAutoFit/>
          </a:bodyPr>
          <a:p>
            <a:endParaRPr lang="zh-CN" altLang="en-US"/>
          </a:p>
        </p:txBody>
      </p:sp>
      <p:sp>
        <p:nvSpPr>
          <p:cNvPr id="2" name="TextBox 10"/>
          <p:cNvSpPr/>
          <p:nvPr>
            <p:custDataLst>
              <p:tags r:id="rId1"/>
            </p:custDataLst>
          </p:nvPr>
        </p:nvSpPr>
        <p:spPr>
          <a:xfrm>
            <a:off x="874713" y="1915638"/>
            <a:ext cx="649287" cy="3969385"/>
          </a:xfrm>
          <a:prstGeom prst="rect">
            <a:avLst/>
          </a:prstGeom>
          <a:noFill/>
          <a:ln w="9525">
            <a:noFill/>
          </a:ln>
        </p:spPr>
        <p:txBody>
          <a:bodyPr lIns="144000" rIns="72000" anchor="ctr" anchorCtr="0">
            <a:spAutoFit/>
          </a:bodyPr>
          <a:p>
            <a:r>
              <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著作权资产评估概述</a:t>
            </a:r>
            <a:endPar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TextBox 10"/>
          <p:cNvSpPr/>
          <p:nvPr>
            <p:custDataLst>
              <p:tags r:id="rId2"/>
            </p:custDataLst>
          </p:nvPr>
        </p:nvSpPr>
        <p:spPr>
          <a:xfrm>
            <a:off x="1846263" y="1082518"/>
            <a:ext cx="649287" cy="5262245"/>
          </a:xfrm>
          <a:prstGeom prst="rect">
            <a:avLst/>
          </a:prstGeom>
          <a:noFill/>
          <a:ln w="9525">
            <a:noFill/>
          </a:ln>
        </p:spPr>
        <p:txBody>
          <a:bodyPr lIns="144000" rIns="72000" anchor="ctr" anchorCtr="0">
            <a:spAutoFit/>
          </a:bodyPr>
          <a:p>
            <a:r>
              <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著作权资产评估对象的界定</a:t>
            </a:r>
            <a:endPar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 name="文本框 4"/>
          <p:cNvSpPr txBox="1"/>
          <p:nvPr/>
        </p:nvSpPr>
        <p:spPr>
          <a:xfrm>
            <a:off x="2919095" y="1259205"/>
            <a:ext cx="8757920" cy="5012055"/>
          </a:xfrm>
          <a:prstGeom prst="rect">
            <a:avLst/>
          </a:prstGeom>
          <a:noFill/>
        </p:spPr>
        <p:txBody>
          <a:bodyPr wrap="square" rtlCol="0" anchor="t">
            <a:noAutofit/>
          </a:bodyPr>
          <a:p>
            <a:r>
              <a:rPr lang="zh-CN" altLang="en-US" sz="2400">
                <a:solidFill>
                  <a:srgbClr val="FF0000"/>
                </a:solidFill>
              </a:rPr>
              <a:t>【历年试题·单选题】</a:t>
            </a:r>
            <a:endParaRPr lang="zh-CN" altLang="en-US" sz="2400">
              <a:solidFill>
                <a:srgbClr val="FF0000"/>
              </a:solidFill>
            </a:endParaRPr>
          </a:p>
          <a:p>
            <a:r>
              <a:rPr lang="zh-CN" altLang="en-US" sz="2400"/>
              <a:t>下列关于著作权资产评估对象的说法中，错误的是（ ）。</a:t>
            </a:r>
            <a:endParaRPr lang="zh-CN" altLang="en-US" sz="2400"/>
          </a:p>
          <a:p>
            <a:r>
              <a:rPr lang="zh-CN" altLang="en-US" sz="2400"/>
              <a:t> A.著作权资产评估对象是指著作权中的财产权益以及与著作权有关权利的财产权益</a:t>
            </a:r>
            <a:endParaRPr lang="zh-CN" altLang="en-US" sz="2400"/>
          </a:p>
          <a:p>
            <a:r>
              <a:rPr lang="zh-CN" altLang="en-US" sz="2400"/>
              <a:t> B.界定著作权资产评估对象不需要关注评估目的的影响</a:t>
            </a:r>
            <a:endParaRPr lang="zh-CN" altLang="en-US" sz="2400"/>
          </a:p>
          <a:p>
            <a:r>
              <a:rPr lang="zh-CN" altLang="en-US" sz="2400"/>
              <a:t> C.著作权资产的财产权利形式包括著作权人享有的权利和转让或许可他人使用的权利</a:t>
            </a:r>
            <a:endParaRPr lang="zh-CN" altLang="en-US" sz="2400"/>
          </a:p>
          <a:p>
            <a:r>
              <a:rPr lang="zh-CN" altLang="en-US" sz="2400"/>
              <a:t> D.著作权资产的许可使用形式包括法定许可和授权许可</a:t>
            </a:r>
            <a:endParaRPr lang="zh-CN" altLang="en-US" sz="2400"/>
          </a:p>
          <a:p>
            <a:endParaRPr lang="zh-CN" altLang="en-US" sz="2400"/>
          </a:p>
          <a:p>
            <a:r>
              <a:rPr lang="zh-CN" altLang="en-US" sz="2400"/>
              <a:t> 『正确答案』B </a:t>
            </a:r>
            <a:endParaRPr lang="zh-CN" altLang="en-US" sz="2400"/>
          </a:p>
          <a:p>
            <a:r>
              <a:rPr lang="zh-CN" altLang="en-US" sz="2400"/>
              <a:t> 『答案解析』著作权资产评估对象的界定除了需要明确评估对象的作品类型和权利形式外，</a:t>
            </a:r>
            <a:endParaRPr lang="zh-CN" altLang="en-US" sz="2400"/>
          </a:p>
          <a:p>
            <a:r>
              <a:rPr lang="zh-CN" altLang="en-US" sz="2400"/>
              <a:t>还需要充分关注评估目的的影响。</a:t>
            </a:r>
            <a:endParaRPr lang="zh-CN" altLang="en-US" sz="2400"/>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linds(horizontal)">
                                      <p:cBhvr>
                                        <p:cTn id="7" dur="500"/>
                                        <p:tgtEl>
                                          <p:spTgt spid="5">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5">
                                            <p:txEl>
                                              <p:pRg st="1" end="1"/>
                                            </p:txEl>
                                          </p:spTgt>
                                        </p:tgtEl>
                                        <p:attrNameLst>
                                          <p:attrName>style.visibility</p:attrName>
                                        </p:attrNameLst>
                                      </p:cBhvr>
                                      <p:to>
                                        <p:strVal val="visible"/>
                                      </p:to>
                                    </p:set>
                                    <p:animEffect transition="in" filter="blinds(horizontal)">
                                      <p:cBhvr>
                                        <p:cTn id="10" dur="500"/>
                                        <p:tgtEl>
                                          <p:spTgt spid="5">
                                            <p:txEl>
                                              <p:pRg st="1" end="1"/>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5">
                                            <p:txEl>
                                              <p:pRg st="2" end="2"/>
                                            </p:txEl>
                                          </p:spTgt>
                                        </p:tgtEl>
                                        <p:attrNameLst>
                                          <p:attrName>style.visibility</p:attrName>
                                        </p:attrNameLst>
                                      </p:cBhvr>
                                      <p:to>
                                        <p:strVal val="visible"/>
                                      </p:to>
                                    </p:set>
                                    <p:animEffect transition="in" filter="blinds(horizontal)">
                                      <p:cBhvr>
                                        <p:cTn id="13" dur="500"/>
                                        <p:tgtEl>
                                          <p:spTgt spid="5">
                                            <p:txEl>
                                              <p:pRg st="2" end="2"/>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5">
                                            <p:txEl>
                                              <p:pRg st="3" end="3"/>
                                            </p:txEl>
                                          </p:spTgt>
                                        </p:tgtEl>
                                        <p:attrNameLst>
                                          <p:attrName>style.visibility</p:attrName>
                                        </p:attrNameLst>
                                      </p:cBhvr>
                                      <p:to>
                                        <p:strVal val="visible"/>
                                      </p:to>
                                    </p:set>
                                    <p:animEffect transition="in" filter="blinds(horizontal)">
                                      <p:cBhvr>
                                        <p:cTn id="16" dur="500"/>
                                        <p:tgtEl>
                                          <p:spTgt spid="5">
                                            <p:txEl>
                                              <p:pRg st="3" end="3"/>
                                            </p:txEl>
                                          </p:spTgt>
                                        </p:tgtEl>
                                      </p:cBhvr>
                                    </p:animEffect>
                                  </p:childTnLst>
                                </p:cTn>
                              </p:par>
                              <p:par>
                                <p:cTn id="17" presetID="3" presetClass="entr" presetSubtype="10" fill="hold" nodeType="withEffect">
                                  <p:stCondLst>
                                    <p:cond delay="0"/>
                                  </p:stCondLst>
                                  <p:childTnLst>
                                    <p:set>
                                      <p:cBhvr>
                                        <p:cTn id="18" dur="1" fill="hold">
                                          <p:stCondLst>
                                            <p:cond delay="0"/>
                                          </p:stCondLst>
                                        </p:cTn>
                                        <p:tgtEl>
                                          <p:spTgt spid="5">
                                            <p:txEl>
                                              <p:pRg st="4" end="4"/>
                                            </p:txEl>
                                          </p:spTgt>
                                        </p:tgtEl>
                                        <p:attrNameLst>
                                          <p:attrName>style.visibility</p:attrName>
                                        </p:attrNameLst>
                                      </p:cBhvr>
                                      <p:to>
                                        <p:strVal val="visible"/>
                                      </p:to>
                                    </p:set>
                                    <p:animEffect transition="in" filter="blinds(horizontal)">
                                      <p:cBhvr>
                                        <p:cTn id="19" dur="500"/>
                                        <p:tgtEl>
                                          <p:spTgt spid="5">
                                            <p:txEl>
                                              <p:pRg st="4" end="4"/>
                                            </p:txEl>
                                          </p:spTgt>
                                        </p:tgtEl>
                                      </p:cBhvr>
                                    </p:animEffect>
                                  </p:childTnLst>
                                </p:cTn>
                              </p:par>
                              <p:par>
                                <p:cTn id="20" presetID="3" presetClass="entr" presetSubtype="10" fill="hold" nodeType="withEffect">
                                  <p:stCondLst>
                                    <p:cond delay="0"/>
                                  </p:stCondLst>
                                  <p:childTnLst>
                                    <p:set>
                                      <p:cBhvr>
                                        <p:cTn id="21" dur="1" fill="hold">
                                          <p:stCondLst>
                                            <p:cond delay="0"/>
                                          </p:stCondLst>
                                        </p:cTn>
                                        <p:tgtEl>
                                          <p:spTgt spid="5">
                                            <p:txEl>
                                              <p:pRg st="5" end="5"/>
                                            </p:txEl>
                                          </p:spTgt>
                                        </p:tgtEl>
                                        <p:attrNameLst>
                                          <p:attrName>style.visibility</p:attrName>
                                        </p:attrNameLst>
                                      </p:cBhvr>
                                      <p:to>
                                        <p:strVal val="visible"/>
                                      </p:to>
                                    </p:set>
                                    <p:animEffect transition="in" filter="blinds(horizontal)">
                                      <p:cBhvr>
                                        <p:cTn id="22" dur="500"/>
                                        <p:tgtEl>
                                          <p:spTgt spid="5">
                                            <p:txEl>
                                              <p:pRg st="5" end="5"/>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5">
                                            <p:txEl>
                                              <p:pRg st="7" end="7"/>
                                            </p:txEl>
                                          </p:spTgt>
                                        </p:tgtEl>
                                        <p:attrNameLst>
                                          <p:attrName>style.visibility</p:attrName>
                                        </p:attrNameLst>
                                      </p:cBhvr>
                                      <p:to>
                                        <p:strVal val="visible"/>
                                      </p:to>
                                    </p:set>
                                    <p:animEffect transition="in" filter="blinds(horizontal)">
                                      <p:cBhvr>
                                        <p:cTn id="27" dur="500"/>
                                        <p:tgtEl>
                                          <p:spTgt spid="5">
                                            <p:txEl>
                                              <p:pRg st="7" end="7"/>
                                            </p:txEl>
                                          </p:spTgt>
                                        </p:tgtEl>
                                      </p:cBhvr>
                                    </p:animEffect>
                                  </p:childTnLst>
                                </p:cTn>
                              </p:par>
                              <p:par>
                                <p:cTn id="28" presetID="3" presetClass="entr" presetSubtype="10" fill="hold" nodeType="withEffect">
                                  <p:stCondLst>
                                    <p:cond delay="0"/>
                                  </p:stCondLst>
                                  <p:childTnLst>
                                    <p:set>
                                      <p:cBhvr>
                                        <p:cTn id="29" dur="1" fill="hold">
                                          <p:stCondLst>
                                            <p:cond delay="0"/>
                                          </p:stCondLst>
                                        </p:cTn>
                                        <p:tgtEl>
                                          <p:spTgt spid="5">
                                            <p:txEl>
                                              <p:pRg st="8" end="8"/>
                                            </p:txEl>
                                          </p:spTgt>
                                        </p:tgtEl>
                                        <p:attrNameLst>
                                          <p:attrName>style.visibility</p:attrName>
                                        </p:attrNameLst>
                                      </p:cBhvr>
                                      <p:to>
                                        <p:strVal val="visible"/>
                                      </p:to>
                                    </p:set>
                                    <p:animEffect transition="in" filter="blinds(horizontal)">
                                      <p:cBhvr>
                                        <p:cTn id="30" dur="500"/>
                                        <p:tgtEl>
                                          <p:spTgt spid="5">
                                            <p:txEl>
                                              <p:pRg st="8" end="8"/>
                                            </p:txEl>
                                          </p:spTgt>
                                        </p:tgtEl>
                                      </p:cBhvr>
                                    </p:animEffect>
                                  </p:childTnLst>
                                </p:cTn>
                              </p:par>
                              <p:par>
                                <p:cTn id="31" presetID="3" presetClass="entr" presetSubtype="10" fill="hold" nodeType="withEffect">
                                  <p:stCondLst>
                                    <p:cond delay="0"/>
                                  </p:stCondLst>
                                  <p:childTnLst>
                                    <p:set>
                                      <p:cBhvr>
                                        <p:cTn id="32" dur="1" fill="hold">
                                          <p:stCondLst>
                                            <p:cond delay="0"/>
                                          </p:stCondLst>
                                        </p:cTn>
                                        <p:tgtEl>
                                          <p:spTgt spid="5">
                                            <p:txEl>
                                              <p:pRg st="9" end="9"/>
                                            </p:txEl>
                                          </p:spTgt>
                                        </p:tgtEl>
                                        <p:attrNameLst>
                                          <p:attrName>style.visibility</p:attrName>
                                        </p:attrNameLst>
                                      </p:cBhvr>
                                      <p:to>
                                        <p:strVal val="visible"/>
                                      </p:to>
                                    </p:set>
                                    <p:animEffect transition="in" filter="blinds(horizontal)">
                                      <p:cBhvr>
                                        <p:cTn id="33" dur="500"/>
                                        <p:tgtEl>
                                          <p:spTgt spid="5">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6" name="矩形 6"/>
          <p:cNvSpPr/>
          <p:nvPr/>
        </p:nvSpPr>
        <p:spPr>
          <a:xfrm>
            <a:off x="0" y="404813"/>
            <a:ext cx="12190413" cy="576262"/>
          </a:xfrm>
          <a:prstGeom prst="rect">
            <a:avLst/>
          </a:prstGeom>
          <a:solidFill>
            <a:srgbClr val="36B2E6">
              <a:alpha val="69019"/>
            </a:srgbClr>
          </a:solidFill>
          <a:ln w="25400">
            <a:noFill/>
          </a:ln>
        </p:spPr>
        <p:txBody>
          <a:bodyPr anchor="ctr" anchorCtr="0"/>
          <a:p>
            <a:endParaRPr lang="zh-CN" altLang="zh-CN" dirty="0">
              <a:solidFill>
                <a:srgbClr val="FFFFFF"/>
              </a:solidFill>
              <a:latin typeface="Calibri" panose="020F0502020204030204" pitchFamily="34" charset="0"/>
              <a:ea typeface="Calibri" panose="020F0502020204030204" pitchFamily="34" charset="0"/>
              <a:sym typeface="Calibri" panose="020F0502020204030204" pitchFamily="34" charset="0"/>
            </a:endParaRPr>
          </a:p>
        </p:txBody>
      </p:sp>
      <p:sp>
        <p:nvSpPr>
          <p:cNvPr id="6147" name="矩形 7"/>
          <p:cNvSpPr/>
          <p:nvPr/>
        </p:nvSpPr>
        <p:spPr>
          <a:xfrm>
            <a:off x="622300" y="0"/>
            <a:ext cx="2089150" cy="6858000"/>
          </a:xfrm>
          <a:prstGeom prst="rect">
            <a:avLst/>
          </a:prstGeom>
          <a:solidFill>
            <a:srgbClr val="36B2E6">
              <a:alpha val="69019"/>
            </a:srgbClr>
          </a:solidFill>
          <a:ln w="25400">
            <a:noFill/>
          </a:ln>
        </p:spPr>
        <p:txBody>
          <a:bodyPr anchor="ctr" anchorCtr="0"/>
          <a:p>
            <a:endParaRPr lang="zh-CN" altLang="zh-CN" dirty="0">
              <a:solidFill>
                <a:srgbClr val="FFFFFF"/>
              </a:solidFill>
              <a:latin typeface="Calibri" panose="020F0502020204030204" pitchFamily="34" charset="0"/>
              <a:ea typeface="Calibri" panose="020F0502020204030204" pitchFamily="34" charset="0"/>
              <a:sym typeface="Calibri" panose="020F0502020204030204" pitchFamily="34" charset="0"/>
            </a:endParaRPr>
          </a:p>
        </p:txBody>
      </p:sp>
      <p:sp>
        <p:nvSpPr>
          <p:cNvPr id="6148" name="TextBox 8"/>
          <p:cNvSpPr/>
          <p:nvPr/>
        </p:nvSpPr>
        <p:spPr>
          <a:xfrm>
            <a:off x="261938" y="476250"/>
            <a:ext cx="896937" cy="369888"/>
          </a:xfrm>
          <a:prstGeom prst="rect">
            <a:avLst/>
          </a:prstGeom>
          <a:noFill/>
          <a:ln w="9525">
            <a:noFill/>
          </a:ln>
        </p:spPr>
        <p:txBody>
          <a:bodyPr>
            <a:spAutoFit/>
          </a:bodyPr>
          <a:p>
            <a:r>
              <a:rPr lang="zh-CN" altLang="zh-CN" dirty="0">
                <a:solidFill>
                  <a:schemeClr val="bg1"/>
                </a:solidFill>
                <a:latin typeface="Broadway" panose="04040905080B02020502" pitchFamily="82" charset="0"/>
                <a:ea typeface="楷体" panose="02010609060101010101" pitchFamily="49" charset="-122"/>
                <a:sym typeface="经典繁仿黑" pitchFamily="1" charset="-122"/>
              </a:rPr>
              <a:t>LOGO</a:t>
            </a:r>
            <a:endParaRPr lang="zh-CN" altLang="zh-CN" dirty="0">
              <a:latin typeface="Arial" panose="020B0604020202020204" pitchFamily="34" charset="0"/>
            </a:endParaRPr>
          </a:p>
        </p:txBody>
      </p:sp>
      <p:sp>
        <p:nvSpPr>
          <p:cNvPr id="6149" name="直接连接符 9"/>
          <p:cNvSpPr/>
          <p:nvPr/>
        </p:nvSpPr>
        <p:spPr>
          <a:xfrm>
            <a:off x="1158875" y="530225"/>
            <a:ext cx="0" cy="261938"/>
          </a:xfrm>
          <a:prstGeom prst="line">
            <a:avLst/>
          </a:prstGeom>
          <a:ln w="9525" cap="flat" cmpd="sng">
            <a:solidFill>
              <a:srgbClr val="EAF1DD"/>
            </a:solidFill>
            <a:prstDash val="solid"/>
            <a:headEnd type="none" w="med" len="med"/>
            <a:tailEnd type="none" w="med" len="med"/>
          </a:ln>
        </p:spPr>
      </p:sp>
      <p:sp>
        <p:nvSpPr>
          <p:cNvPr id="6150" name="TextBox 10"/>
          <p:cNvSpPr/>
          <p:nvPr/>
        </p:nvSpPr>
        <p:spPr>
          <a:xfrm>
            <a:off x="1281113" y="508000"/>
            <a:ext cx="2984500" cy="338138"/>
          </a:xfrm>
          <a:prstGeom prst="rect">
            <a:avLst/>
          </a:prstGeom>
          <a:noFill/>
          <a:ln w="9525">
            <a:noFill/>
          </a:ln>
        </p:spPr>
        <p:txBody>
          <a:bodyPr>
            <a:spAutoFit/>
          </a:bodyPr>
          <a:p>
            <a:r>
              <a:rPr lang="zh-CN" altLang="en-US" sz="1600" dirty="0">
                <a:solidFill>
                  <a:schemeClr val="bg1"/>
                </a:solidFill>
                <a:latin typeface="微软雅黑" panose="020B0503020204020204" pitchFamily="34" charset="-122"/>
                <a:ea typeface="微软雅黑" panose="020B0503020204020204" pitchFamily="34" charset="-122"/>
                <a:sym typeface="宋体" panose="02010600030101010101" pitchFamily="2" charset="-122"/>
              </a:rPr>
              <a:t>正文</a:t>
            </a:r>
            <a:r>
              <a:rPr lang="zh-CN" altLang="en-US" sz="16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 </a:t>
            </a:r>
            <a:r>
              <a:rPr lang="zh-CN" altLang="zh-CN" sz="16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 </a:t>
            </a:r>
            <a:r>
              <a:rPr lang="zh-CN" altLang="en-US" sz="1600" dirty="0">
                <a:solidFill>
                  <a:schemeClr val="bg1"/>
                </a:solidFill>
                <a:latin typeface="微软雅黑" panose="020B0503020204020204" pitchFamily="34" charset="-122"/>
                <a:ea typeface="微软雅黑" panose="020B0503020204020204" pitchFamily="34" charset="-122"/>
                <a:sym typeface="宋体" panose="02010600030101010101" pitchFamily="2" charset="-122"/>
              </a:rPr>
              <a:t>第一章</a:t>
            </a:r>
            <a:endParaRPr lang="zh-CN" altLang="en-US" dirty="0">
              <a:latin typeface="Arial" panose="020B0604020202020204" pitchFamily="34" charset="0"/>
            </a:endParaRPr>
          </a:p>
        </p:txBody>
      </p:sp>
      <p:sp>
        <p:nvSpPr>
          <p:cNvPr id="6151" name="矩形 11"/>
          <p:cNvSpPr/>
          <p:nvPr/>
        </p:nvSpPr>
        <p:spPr>
          <a:xfrm>
            <a:off x="10847388" y="530225"/>
            <a:ext cx="1093787" cy="369888"/>
          </a:xfrm>
          <a:prstGeom prst="rect">
            <a:avLst/>
          </a:prstGeom>
          <a:noFill/>
          <a:ln w="9525">
            <a:noFill/>
          </a:ln>
        </p:spPr>
        <p:txBody>
          <a:bodyPr/>
          <a:p>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第</a:t>
            </a:r>
            <a:r>
              <a:rPr 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1</a:t>
            </a:r>
            <a:r>
              <a:rPr lang="en-US" altLang="zh-CN" sz="1600" dirty="0">
                <a:solidFill>
                  <a:schemeClr val="bg1"/>
                </a:solidFill>
                <a:latin typeface="Calibri" panose="020F0502020204030204" pitchFamily="34" charset="0"/>
                <a:sym typeface="宋体" panose="02010600030101010101" pitchFamily="2" charset="-122"/>
              </a:rPr>
              <a:t> </a:t>
            </a:r>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页</a:t>
            </a:r>
            <a:endParaRPr lang="zh-CN" altLang="en-US" dirty="0">
              <a:latin typeface="Arial" panose="020B0604020202020204" pitchFamily="34" charset="0"/>
            </a:endParaRPr>
          </a:p>
        </p:txBody>
      </p:sp>
      <p:sp>
        <p:nvSpPr>
          <p:cNvPr id="6153" name="TextBox 14"/>
          <p:cNvSpPr/>
          <p:nvPr/>
        </p:nvSpPr>
        <p:spPr>
          <a:xfrm>
            <a:off x="1684338" y="1082675"/>
            <a:ext cx="954087" cy="922338"/>
          </a:xfrm>
          <a:prstGeom prst="rect">
            <a:avLst/>
          </a:prstGeom>
          <a:noFill/>
          <a:ln w="9525">
            <a:noFill/>
          </a:ln>
        </p:spPr>
        <p:txBody>
          <a:bodyPr wrap="none">
            <a:spAutoFit/>
          </a:bodyPr>
          <a:p>
            <a:r>
              <a:rPr lang="zh-CN" altLang="zh-CN" dirty="0">
                <a:solidFill>
                  <a:schemeClr val="bg1"/>
                </a:solidFill>
                <a:latin typeface="Calibri" panose="020F0502020204030204" pitchFamily="34" charset="0"/>
                <a:cs typeface="Calibri" panose="020F0502020204030204" pitchFamily="34" charset="0"/>
                <a:sym typeface="Calibri" panose="020F0502020204030204" pitchFamily="34" charset="0"/>
              </a:rPr>
              <a:t>01</a:t>
            </a:r>
            <a:endParaRPr lang="zh-CN" altLang="zh-CN" dirty="0">
              <a:latin typeface="Arial" panose="020B0604020202020204" pitchFamily="34" charset="0"/>
            </a:endParaRPr>
          </a:p>
        </p:txBody>
      </p:sp>
      <p:sp>
        <p:nvSpPr>
          <p:cNvPr id="6154" name="直接连接符 16"/>
          <p:cNvSpPr/>
          <p:nvPr/>
        </p:nvSpPr>
        <p:spPr>
          <a:xfrm>
            <a:off x="1630363" y="2152650"/>
            <a:ext cx="1587" cy="4371975"/>
          </a:xfrm>
          <a:prstGeom prst="line">
            <a:avLst/>
          </a:prstGeom>
          <a:ln w="9525" cap="flat" cmpd="sng">
            <a:solidFill>
              <a:srgbClr val="F2F2F2"/>
            </a:solidFill>
            <a:prstDash val="solid"/>
            <a:headEnd type="none" w="med" len="med"/>
            <a:tailEnd type="none" w="med" len="med"/>
          </a:ln>
        </p:spPr>
      </p:sp>
      <p:sp>
        <p:nvSpPr>
          <p:cNvPr id="6155" name="矩形 17"/>
          <p:cNvSpPr/>
          <p:nvPr/>
        </p:nvSpPr>
        <p:spPr>
          <a:xfrm>
            <a:off x="1630363" y="6165850"/>
            <a:ext cx="792162" cy="358775"/>
          </a:xfrm>
          <a:prstGeom prst="rect">
            <a:avLst/>
          </a:prstGeom>
          <a:solidFill>
            <a:srgbClr val="FFFFFF">
              <a:alpha val="65097"/>
            </a:srgbClr>
          </a:solidFill>
          <a:ln w="25400">
            <a:noFill/>
          </a:ln>
        </p:spPr>
        <p:txBody>
          <a:bodyPr anchor="ctr" anchorCtr="0"/>
          <a:p>
            <a:r>
              <a:rPr lang="zh-CN" altLang="en-US" sz="1400" dirty="0">
                <a:solidFill>
                  <a:srgbClr val="36B2E6"/>
                </a:solidFill>
                <a:latin typeface="微软雅黑" panose="020B0503020204020204" pitchFamily="34" charset="-122"/>
                <a:ea typeface="微软雅黑" panose="020B0503020204020204" pitchFamily="34" charset="-122"/>
                <a:sym typeface="微软雅黑" panose="020B0503020204020204" pitchFamily="34" charset="-122"/>
              </a:rPr>
              <a:t>第一节</a:t>
            </a:r>
            <a:endParaRPr lang="zh-CN" altLang="en-US" dirty="0">
              <a:latin typeface="Arial" panose="020B0604020202020204" pitchFamily="34" charset="0"/>
            </a:endParaRPr>
          </a:p>
        </p:txBody>
      </p:sp>
      <p:sp>
        <p:nvSpPr>
          <p:cNvPr id="9" name="文本框 8"/>
          <p:cNvSpPr txBox="1"/>
          <p:nvPr/>
        </p:nvSpPr>
        <p:spPr>
          <a:xfrm>
            <a:off x="-1645285" y="2816860"/>
            <a:ext cx="4063365" cy="368300"/>
          </a:xfrm>
          <a:prstGeom prst="rect">
            <a:avLst/>
          </a:prstGeom>
          <a:noFill/>
        </p:spPr>
        <p:txBody>
          <a:bodyPr wrap="square" rtlCol="0">
            <a:spAutoFit/>
          </a:bodyPr>
          <a:p>
            <a:endParaRPr lang="zh-CN" altLang="en-US"/>
          </a:p>
        </p:txBody>
      </p:sp>
      <p:sp>
        <p:nvSpPr>
          <p:cNvPr id="2" name="TextBox 10"/>
          <p:cNvSpPr/>
          <p:nvPr>
            <p:custDataLst>
              <p:tags r:id="rId1"/>
            </p:custDataLst>
          </p:nvPr>
        </p:nvSpPr>
        <p:spPr>
          <a:xfrm>
            <a:off x="874713" y="1915638"/>
            <a:ext cx="649287" cy="3969385"/>
          </a:xfrm>
          <a:prstGeom prst="rect">
            <a:avLst/>
          </a:prstGeom>
          <a:noFill/>
          <a:ln w="9525">
            <a:noFill/>
          </a:ln>
        </p:spPr>
        <p:txBody>
          <a:bodyPr lIns="144000" rIns="72000" anchor="ctr" anchorCtr="0">
            <a:spAutoFit/>
          </a:bodyPr>
          <a:p>
            <a:r>
              <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著作权资产评估概述</a:t>
            </a:r>
            <a:endPar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TextBox 10"/>
          <p:cNvSpPr/>
          <p:nvPr>
            <p:custDataLst>
              <p:tags r:id="rId2"/>
            </p:custDataLst>
          </p:nvPr>
        </p:nvSpPr>
        <p:spPr>
          <a:xfrm>
            <a:off x="1846263" y="1298100"/>
            <a:ext cx="649287" cy="4831080"/>
          </a:xfrm>
          <a:prstGeom prst="rect">
            <a:avLst/>
          </a:prstGeom>
          <a:noFill/>
          <a:ln w="9525">
            <a:noFill/>
          </a:ln>
        </p:spPr>
        <p:txBody>
          <a:bodyPr lIns="144000" rIns="72000" anchor="ctr" anchorCtr="0">
            <a:spAutoFit/>
          </a:bodyPr>
          <a:p>
            <a:r>
              <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著作权资产价值影响因素</a:t>
            </a:r>
            <a:endPar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 name="TextBox 17"/>
          <p:cNvSpPr txBox="1"/>
          <p:nvPr>
            <p:custDataLst>
              <p:tags r:id="rId3"/>
            </p:custDataLst>
          </p:nvPr>
        </p:nvSpPr>
        <p:spPr>
          <a:xfrm>
            <a:off x="6239510" y="1296035"/>
            <a:ext cx="5683885" cy="2889885"/>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defRPr kumimoji="0" sz="1200" b="0" i="0" u="none" strike="noStrike" kern="0" cap="none" spc="0" normalizeH="0" baseline="0">
                <a:ln>
                  <a:noFill/>
                </a:ln>
                <a:solidFill>
                  <a:sysClr val="window" lastClr="FFFFFF">
                    <a:lumMod val="50000"/>
                  </a:sysClr>
                </a:solidFill>
                <a:effectLst/>
                <a:uLnTx/>
                <a:uFillTx/>
                <a:latin typeface="微软雅黑" panose="020B0503020204020204" pitchFamily="34" charset="-122"/>
                <a:ea typeface="微软雅黑" panose="020B0503020204020204" pitchFamily="34" charset="-122"/>
              </a:defRPr>
            </a:lvl1pPr>
          </a:lstStyle>
          <a:p>
            <a:pPr marL="0" marR="0" lvl="0" indent="0" algn="just" defTabSz="914400" eaLnBrk="1" fontAlgn="auto" latinLnBrk="0" hangingPunct="1">
              <a:lnSpc>
                <a:spcPct val="130000"/>
              </a:lnSpc>
              <a:spcBef>
                <a:spcPts val="0"/>
              </a:spcBef>
              <a:spcAft>
                <a:spcPts val="0"/>
              </a:spcAft>
              <a:buClrTx/>
              <a:buSzTx/>
              <a:buFontTx/>
              <a:buNone/>
              <a:defRPr/>
            </a:pPr>
            <a:r>
              <a:rPr kumimoji="0" lang="zh-CN" altLang="en-US" sz="2800" b="1" i="0" u="none" strike="noStrike" kern="0" cap="none" spc="0" normalizeH="0" baseline="0" noProof="0" dirty="0">
                <a:ln>
                  <a:noFill/>
                </a:ln>
                <a:effectLst/>
                <a:uLnTx/>
                <a:uFillTx/>
                <a:latin typeface="微软雅黑" panose="020B0503020204020204" pitchFamily="34" charset="-122"/>
                <a:ea typeface="微软雅黑" panose="020B0503020204020204" pitchFamily="34" charset="-122"/>
              </a:rPr>
              <a:t>著作权使用区域的</a:t>
            </a:r>
            <a:r>
              <a:rPr kumimoji="0" lang="zh-CN" altLang="en-US" sz="2800" b="1" i="0" u="none" strike="noStrike" kern="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rPr>
              <a:t>社会环境</a:t>
            </a:r>
            <a:endParaRPr kumimoji="0" lang="zh-CN" altLang="en-US" sz="2800" b="1" i="0" u="none" strike="noStrike" kern="0" cap="none" spc="0" normalizeH="0" baseline="0" noProof="0" dirty="0">
              <a:ln>
                <a:noFill/>
              </a:ln>
              <a:effectLst/>
              <a:uLnTx/>
              <a:uFillTx/>
              <a:latin typeface="微软雅黑" panose="020B0503020204020204" pitchFamily="34" charset="-122"/>
              <a:ea typeface="微软雅黑" panose="020B0503020204020204" pitchFamily="34" charset="-122"/>
            </a:endParaRPr>
          </a:p>
          <a:p>
            <a:pPr marL="0" marR="0" lvl="0" indent="0" algn="just" defTabSz="914400" eaLnBrk="1" fontAlgn="auto" latinLnBrk="0" hangingPunct="1">
              <a:lnSpc>
                <a:spcPct val="130000"/>
              </a:lnSpc>
              <a:spcBef>
                <a:spcPts val="0"/>
              </a:spcBef>
              <a:spcAft>
                <a:spcPts val="0"/>
              </a:spcAft>
              <a:buClrTx/>
              <a:buSzTx/>
              <a:buFontTx/>
              <a:buNone/>
              <a:defRPr/>
            </a:pPr>
            <a:r>
              <a:rPr kumimoji="0" lang="zh-CN" altLang="en-US" sz="2800" b="1" i="0" u="none" strike="noStrike" kern="0" cap="none" spc="0" normalizeH="0" baseline="0" noProof="0" dirty="0">
                <a:ln>
                  <a:noFill/>
                </a:ln>
                <a:effectLst/>
                <a:uLnTx/>
                <a:uFillTx/>
                <a:latin typeface="微软雅黑" panose="020B0503020204020204" pitchFamily="34" charset="-122"/>
                <a:ea typeface="微软雅黑" panose="020B0503020204020204" pitchFamily="34" charset="-122"/>
              </a:rPr>
              <a:t>“政府软件正版化”背景下，构建出政府引导、社会广泛参与的著作权保护大联盟、大格局，著作权才能有更高的价值。</a:t>
            </a:r>
            <a:endParaRPr kumimoji="0" lang="zh-CN" altLang="en-US" sz="2800" b="1" i="0" u="none" strike="noStrike" kern="0" cap="none" spc="0" normalizeH="0" baseline="0" noProof="0" dirty="0">
              <a:ln>
                <a:noFill/>
              </a:ln>
              <a:effectLst/>
              <a:uLnTx/>
              <a:uFillTx/>
              <a:latin typeface="微软雅黑" panose="020B0503020204020204" pitchFamily="34" charset="-122"/>
              <a:ea typeface="微软雅黑" panose="020B0503020204020204" pitchFamily="34" charset="-122"/>
            </a:endParaRPr>
          </a:p>
        </p:txBody>
      </p:sp>
      <p:sp>
        <p:nvSpPr>
          <p:cNvPr id="21" name="椭圆 20"/>
          <p:cNvSpPr/>
          <p:nvPr>
            <p:custDataLst>
              <p:tags r:id="rId4"/>
            </p:custDataLst>
          </p:nvPr>
        </p:nvSpPr>
        <p:spPr>
          <a:xfrm>
            <a:off x="5698074" y="1376964"/>
            <a:ext cx="290901" cy="303457"/>
          </a:xfrm>
          <a:prstGeom prst="ellipse">
            <a:avLst/>
          </a:prstGeom>
          <a:solidFill>
            <a:srgbClr val="4BACC6">
              <a:lumMod val="50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29" name="TextBox 20"/>
          <p:cNvSpPr txBox="1"/>
          <p:nvPr>
            <p:custDataLst>
              <p:tags r:id="rId5"/>
            </p:custDataLst>
          </p:nvPr>
        </p:nvSpPr>
        <p:spPr>
          <a:xfrm>
            <a:off x="6447790" y="4328795"/>
            <a:ext cx="5204460" cy="2330450"/>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defRPr kumimoji="0" sz="1200" b="0" i="0" u="none" strike="noStrike" kern="0" cap="none" spc="0" normalizeH="0" baseline="0">
                <a:ln>
                  <a:noFill/>
                </a:ln>
                <a:solidFill>
                  <a:sysClr val="window" lastClr="FFFFFF">
                    <a:lumMod val="50000"/>
                  </a:sysClr>
                </a:solidFill>
                <a:effectLst/>
                <a:uLnTx/>
                <a:uFillTx/>
                <a:latin typeface="微软雅黑" panose="020B0503020204020204" pitchFamily="34" charset="-122"/>
                <a:ea typeface="微软雅黑" panose="020B0503020204020204" pitchFamily="34" charset="-122"/>
              </a:defRPr>
            </a:lvl1pPr>
          </a:lstStyle>
          <a:p>
            <a:pPr marL="0" marR="0" lvl="0" indent="0" algn="just" defTabSz="914400" eaLnBrk="1" fontAlgn="auto" latinLnBrk="0" hangingPunct="1">
              <a:lnSpc>
                <a:spcPct val="130000"/>
              </a:lnSpc>
              <a:spcBef>
                <a:spcPts val="0"/>
              </a:spcBef>
              <a:spcAft>
                <a:spcPts val="0"/>
              </a:spcAft>
              <a:buClrTx/>
              <a:buSzTx/>
              <a:buFontTx/>
              <a:buNone/>
              <a:defRPr/>
            </a:pPr>
            <a:r>
              <a:rPr kumimoji="0" lang="zh-CN" altLang="en-US" sz="2800" b="1" i="0" u="none" strike="noStrike" kern="0" cap="none" spc="0" normalizeH="0" baseline="0" noProof="0" dirty="0">
                <a:ln>
                  <a:noFill/>
                </a:ln>
                <a:solidFill>
                  <a:sysClr val="windowText" lastClr="000000">
                    <a:lumMod val="65000"/>
                    <a:lumOff val="35000"/>
                  </a:sysClr>
                </a:solidFill>
                <a:effectLst/>
                <a:uLnTx/>
                <a:uFillTx/>
                <a:latin typeface="微软雅黑" panose="020B0503020204020204" pitchFamily="34" charset="-122"/>
                <a:ea typeface="微软雅黑" panose="020B0503020204020204" pitchFamily="34" charset="-122"/>
              </a:rPr>
              <a:t> 著作权使用区域的</a:t>
            </a:r>
            <a:r>
              <a:rPr kumimoji="0" lang="zh-CN" altLang="en-US" sz="2800" b="1" i="0" u="none" strike="noStrike" kern="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rPr>
              <a:t>经济环境</a:t>
            </a:r>
            <a:endParaRPr kumimoji="0" lang="zh-CN" altLang="en-US" sz="2800" b="1" i="0" u="none" strike="noStrike" kern="0" cap="none" spc="0" normalizeH="0" baseline="0" noProof="0" dirty="0">
              <a:ln>
                <a:noFill/>
              </a:ln>
              <a:solidFill>
                <a:sysClr val="windowText" lastClr="000000">
                  <a:lumMod val="65000"/>
                  <a:lumOff val="35000"/>
                </a:sysClr>
              </a:solidFill>
              <a:effectLst/>
              <a:uLnTx/>
              <a:uFillTx/>
              <a:latin typeface="微软雅黑" panose="020B0503020204020204" pitchFamily="34" charset="-122"/>
              <a:ea typeface="微软雅黑" panose="020B0503020204020204" pitchFamily="34" charset="-122"/>
            </a:endParaRPr>
          </a:p>
          <a:p>
            <a:pPr marL="0" marR="0" lvl="0" indent="0" algn="just" defTabSz="914400" eaLnBrk="1" fontAlgn="auto" latinLnBrk="0" hangingPunct="1">
              <a:lnSpc>
                <a:spcPct val="130000"/>
              </a:lnSpc>
              <a:spcBef>
                <a:spcPts val="0"/>
              </a:spcBef>
              <a:spcAft>
                <a:spcPts val="0"/>
              </a:spcAft>
              <a:buClrTx/>
              <a:buSzTx/>
              <a:buFontTx/>
              <a:buNone/>
              <a:defRPr/>
            </a:pPr>
            <a:r>
              <a:rPr kumimoji="0" lang="zh-CN" altLang="en-US" sz="2800" b="1" i="0" u="none" strike="noStrike" kern="0" cap="none" spc="0" normalizeH="0" baseline="0" noProof="0" dirty="0">
                <a:ln>
                  <a:noFill/>
                </a:ln>
                <a:solidFill>
                  <a:sysClr val="windowText" lastClr="000000">
                    <a:lumMod val="65000"/>
                    <a:lumOff val="35000"/>
                  </a:sysClr>
                </a:solidFill>
                <a:effectLst/>
                <a:uLnTx/>
                <a:uFillTx/>
                <a:latin typeface="微软雅黑" panose="020B0503020204020204" pitchFamily="34" charset="-122"/>
                <a:ea typeface="微软雅黑" panose="020B0503020204020204" pitchFamily="34" charset="-122"/>
              </a:rPr>
              <a:t>消费的增加自然会增加与文化产品密切相关的著作权需求，增加著作权资产收益和提高其价值</a:t>
            </a:r>
            <a:endParaRPr kumimoji="0" lang="zh-CN" altLang="en-US" sz="2800" b="1" i="0" u="none" strike="noStrike" kern="0" cap="none" spc="0" normalizeH="0" baseline="0" noProof="0" dirty="0">
              <a:ln>
                <a:noFill/>
              </a:ln>
              <a:solidFill>
                <a:sysClr val="windowText" lastClr="000000">
                  <a:lumMod val="65000"/>
                  <a:lumOff val="35000"/>
                </a:sysClr>
              </a:solidFill>
              <a:effectLst/>
              <a:uLnTx/>
              <a:uFillTx/>
              <a:latin typeface="微软雅黑" panose="020B0503020204020204" pitchFamily="34" charset="-122"/>
              <a:ea typeface="微软雅黑" panose="020B0503020204020204" pitchFamily="34" charset="-122"/>
            </a:endParaRPr>
          </a:p>
        </p:txBody>
      </p:sp>
      <p:sp>
        <p:nvSpPr>
          <p:cNvPr id="34" name="TextBox 24"/>
          <p:cNvSpPr txBox="1"/>
          <p:nvPr>
            <p:custDataLst>
              <p:tags r:id="rId6"/>
            </p:custDataLst>
          </p:nvPr>
        </p:nvSpPr>
        <p:spPr>
          <a:xfrm>
            <a:off x="3214931" y="3140704"/>
            <a:ext cx="2190859" cy="570865"/>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defRPr kumimoji="0" sz="1200" b="0" i="0" u="none" strike="noStrike" kern="0" cap="none" spc="0" normalizeH="0" baseline="0">
                <a:ln>
                  <a:noFill/>
                </a:ln>
                <a:solidFill>
                  <a:sysClr val="window" lastClr="FFFFFF">
                    <a:lumMod val="50000"/>
                  </a:sysClr>
                </a:solidFill>
                <a:effectLst/>
                <a:uLnTx/>
                <a:uFillTx/>
                <a:latin typeface="微软雅黑" panose="020B0503020204020204" pitchFamily="34" charset="-122"/>
                <a:ea typeface="微软雅黑" panose="020B0503020204020204" pitchFamily="34" charset="-122"/>
              </a:defRPr>
            </a:lvl1pPr>
          </a:lstStyle>
          <a:p>
            <a:pPr marL="0" marR="0" lvl="0" indent="0" algn="just" defTabSz="914400" eaLnBrk="1" fontAlgn="auto" latinLnBrk="0" hangingPunct="1">
              <a:lnSpc>
                <a:spcPct val="130000"/>
              </a:lnSpc>
              <a:spcBef>
                <a:spcPts val="0"/>
              </a:spcBef>
              <a:spcAft>
                <a:spcPts val="0"/>
              </a:spcAft>
              <a:buClrTx/>
              <a:buSzTx/>
              <a:buFontTx/>
              <a:buNone/>
              <a:defRPr/>
            </a:pPr>
            <a:r>
              <a:rPr kumimoji="0" lang="zh-CN" altLang="en-US" sz="2400" b="1" i="0" u="none" strike="noStrike" kern="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rPr>
              <a:t>宏观经济状况</a:t>
            </a:r>
            <a:endParaRPr kumimoji="0" lang="zh-CN" altLang="en-US" sz="2400" b="1" i="0" u="none" strike="noStrike" kern="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endParaRPr>
          </a:p>
        </p:txBody>
      </p:sp>
      <p:cxnSp>
        <p:nvCxnSpPr>
          <p:cNvPr id="35" name="直接连接符 34"/>
          <p:cNvCxnSpPr/>
          <p:nvPr>
            <p:custDataLst>
              <p:tags r:id="rId7"/>
            </p:custDataLst>
          </p:nvPr>
        </p:nvCxnSpPr>
        <p:spPr>
          <a:xfrm>
            <a:off x="2986523" y="2444964"/>
            <a:ext cx="0" cy="2964681"/>
          </a:xfrm>
          <a:prstGeom prst="line">
            <a:avLst/>
          </a:prstGeom>
          <a:noFill/>
          <a:ln w="9525" cap="flat" cmpd="sng" algn="ctr">
            <a:solidFill>
              <a:srgbClr val="4BACC6">
                <a:lumMod val="50000"/>
              </a:srgbClr>
            </a:solidFill>
            <a:prstDash val="sysDash"/>
          </a:ln>
          <a:effectLst/>
        </p:spPr>
      </p:cxnSp>
      <p:cxnSp>
        <p:nvCxnSpPr>
          <p:cNvPr id="36" name="直接连接符 35"/>
          <p:cNvCxnSpPr/>
          <p:nvPr>
            <p:custDataLst>
              <p:tags r:id="rId8"/>
            </p:custDataLst>
          </p:nvPr>
        </p:nvCxnSpPr>
        <p:spPr>
          <a:xfrm>
            <a:off x="5371672" y="2444964"/>
            <a:ext cx="0" cy="2964681"/>
          </a:xfrm>
          <a:prstGeom prst="line">
            <a:avLst/>
          </a:prstGeom>
          <a:noFill/>
          <a:ln w="9525" cap="flat" cmpd="sng" algn="ctr">
            <a:solidFill>
              <a:srgbClr val="4BACC6">
                <a:lumMod val="50000"/>
              </a:srgbClr>
            </a:solidFill>
            <a:prstDash val="sysDash"/>
          </a:ln>
          <a:effectLst/>
        </p:spPr>
      </p:cxnSp>
      <p:sp>
        <p:nvSpPr>
          <p:cNvPr id="37" name="椭圆 36"/>
          <p:cNvSpPr/>
          <p:nvPr>
            <p:custDataLst>
              <p:tags r:id="rId9"/>
            </p:custDataLst>
          </p:nvPr>
        </p:nvSpPr>
        <p:spPr>
          <a:xfrm>
            <a:off x="5555615" y="1376680"/>
            <a:ext cx="615315" cy="510540"/>
          </a:xfrm>
          <a:prstGeom prst="ellipse">
            <a:avLst/>
          </a:prstGeom>
          <a:solidFill>
            <a:srgbClr val="4BACC6">
              <a:lumMod val="50000"/>
            </a:srgbClr>
          </a:solidFill>
          <a:ln w="25400" cap="flat" cmpd="sng" algn="ctr">
            <a:noFill/>
            <a:prstDash val="solid"/>
          </a:ln>
          <a:effectLst/>
        </p:spPr>
        <p:txBody>
          <a:bodyPr rtlCol="0" anchor="ctr"/>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800" b="0" i="0" u="none" strike="noStrike" kern="0" cap="none" spc="0" normalizeH="0" baseline="0" noProof="0" dirty="0" smtClean="0">
                <a:ln>
                  <a:noFill/>
                </a:ln>
                <a:solidFill>
                  <a:sysClr val="window" lastClr="FFFFFF"/>
                </a:solidFill>
                <a:effectLst/>
                <a:uLnTx/>
                <a:uFillTx/>
                <a:latin typeface="Calibri" panose="020F0502020204030204"/>
                <a:ea typeface="宋体" panose="02010600030101010101" pitchFamily="2" charset="-122"/>
                <a:cs typeface="+mn-cs"/>
              </a:rPr>
              <a:t>1</a:t>
            </a:r>
            <a:endParaRPr kumimoji="0" lang="en-US" altLang="zh-CN" sz="2800" b="0" i="0" u="none" strike="noStrike" kern="0" cap="none" spc="0" normalizeH="0" baseline="0" noProof="0" dirty="0" smtClean="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38" name="椭圆 37"/>
          <p:cNvSpPr/>
          <p:nvPr>
            <p:custDataLst>
              <p:tags r:id="rId10"/>
            </p:custDataLst>
          </p:nvPr>
        </p:nvSpPr>
        <p:spPr>
          <a:xfrm>
            <a:off x="5519420" y="4364990"/>
            <a:ext cx="780415" cy="510540"/>
          </a:xfrm>
          <a:prstGeom prst="ellipse">
            <a:avLst/>
          </a:prstGeom>
          <a:solidFill>
            <a:srgbClr val="4BACC6">
              <a:lumMod val="50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800" b="0" i="0" u="none" strike="noStrike" kern="0" cap="none" spc="0" normalizeH="0" baseline="0" noProof="0" dirty="0" smtClean="0">
                <a:ln>
                  <a:noFill/>
                </a:ln>
                <a:solidFill>
                  <a:sysClr val="window" lastClr="FFFFFF"/>
                </a:solidFill>
                <a:effectLst/>
                <a:uLnTx/>
                <a:uFillTx/>
                <a:latin typeface="Calibri" panose="020F0502020204030204"/>
                <a:ea typeface="宋体" panose="02010600030101010101" pitchFamily="2" charset="-122"/>
                <a:cs typeface="+mn-cs"/>
              </a:rPr>
              <a:t>2</a:t>
            </a:r>
            <a:endParaRPr kumimoji="0" lang="en-US" altLang="zh-CN" sz="2800" b="0" i="0" u="none" strike="noStrike" kern="0" cap="none" spc="0" normalizeH="0" baseline="0" noProof="0" dirty="0" smtClean="0">
              <a:ln>
                <a:noFill/>
              </a:ln>
              <a:solidFill>
                <a:sysClr val="window" lastClr="FFFFFF"/>
              </a:solidFill>
              <a:effectLst/>
              <a:uLnTx/>
              <a:uFillTx/>
              <a:latin typeface="Calibri" panose="020F0502020204030204"/>
              <a:ea typeface="宋体" panose="02010600030101010101" pitchFamily="2" charset="-122"/>
              <a:cs typeface="+mn-cs"/>
            </a:endParaRPr>
          </a:p>
        </p:txBody>
      </p:sp>
    </p:spTree>
  </p:cSld>
  <p:clrMapOvr>
    <a:masterClrMapping/>
  </p:clrMapOvr>
  <p:transition spd="slow">
    <p:push dir="u"/>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6" name="矩形 6"/>
          <p:cNvSpPr/>
          <p:nvPr/>
        </p:nvSpPr>
        <p:spPr>
          <a:xfrm>
            <a:off x="0" y="404813"/>
            <a:ext cx="12190413" cy="576262"/>
          </a:xfrm>
          <a:prstGeom prst="rect">
            <a:avLst/>
          </a:prstGeom>
          <a:solidFill>
            <a:srgbClr val="36B2E6">
              <a:alpha val="69019"/>
            </a:srgbClr>
          </a:solidFill>
          <a:ln w="25400">
            <a:noFill/>
          </a:ln>
        </p:spPr>
        <p:txBody>
          <a:bodyPr anchor="ctr" anchorCtr="0"/>
          <a:p>
            <a:endParaRPr lang="zh-CN" altLang="zh-CN" dirty="0">
              <a:solidFill>
                <a:srgbClr val="FFFFFF"/>
              </a:solidFill>
              <a:latin typeface="Calibri" panose="020F0502020204030204" pitchFamily="34" charset="0"/>
              <a:ea typeface="Calibri" panose="020F0502020204030204" pitchFamily="34" charset="0"/>
              <a:sym typeface="Calibri" panose="020F0502020204030204" pitchFamily="34" charset="0"/>
            </a:endParaRPr>
          </a:p>
        </p:txBody>
      </p:sp>
      <p:sp>
        <p:nvSpPr>
          <p:cNvPr id="6147" name="矩形 7"/>
          <p:cNvSpPr/>
          <p:nvPr/>
        </p:nvSpPr>
        <p:spPr>
          <a:xfrm>
            <a:off x="622300" y="0"/>
            <a:ext cx="2089150" cy="6858000"/>
          </a:xfrm>
          <a:prstGeom prst="rect">
            <a:avLst/>
          </a:prstGeom>
          <a:solidFill>
            <a:srgbClr val="36B2E6">
              <a:alpha val="69019"/>
            </a:srgbClr>
          </a:solidFill>
          <a:ln w="25400">
            <a:noFill/>
          </a:ln>
        </p:spPr>
        <p:txBody>
          <a:bodyPr anchor="ctr" anchorCtr="0"/>
          <a:p>
            <a:endParaRPr lang="zh-CN" altLang="zh-CN" dirty="0">
              <a:solidFill>
                <a:srgbClr val="FFFFFF"/>
              </a:solidFill>
              <a:latin typeface="Calibri" panose="020F0502020204030204" pitchFamily="34" charset="0"/>
              <a:ea typeface="Calibri" panose="020F0502020204030204" pitchFamily="34" charset="0"/>
              <a:sym typeface="Calibri" panose="020F0502020204030204" pitchFamily="34" charset="0"/>
            </a:endParaRPr>
          </a:p>
        </p:txBody>
      </p:sp>
      <p:sp>
        <p:nvSpPr>
          <p:cNvPr id="6148" name="TextBox 8"/>
          <p:cNvSpPr/>
          <p:nvPr/>
        </p:nvSpPr>
        <p:spPr>
          <a:xfrm>
            <a:off x="261938" y="476250"/>
            <a:ext cx="896937" cy="369888"/>
          </a:xfrm>
          <a:prstGeom prst="rect">
            <a:avLst/>
          </a:prstGeom>
          <a:noFill/>
          <a:ln w="9525">
            <a:noFill/>
          </a:ln>
        </p:spPr>
        <p:txBody>
          <a:bodyPr>
            <a:spAutoFit/>
          </a:bodyPr>
          <a:p>
            <a:r>
              <a:rPr lang="zh-CN" altLang="zh-CN" dirty="0">
                <a:solidFill>
                  <a:schemeClr val="bg1"/>
                </a:solidFill>
                <a:latin typeface="Broadway" panose="04040905080B02020502" pitchFamily="82" charset="0"/>
                <a:ea typeface="楷体" panose="02010609060101010101" pitchFamily="49" charset="-122"/>
                <a:sym typeface="经典繁仿黑" pitchFamily="1" charset="-122"/>
              </a:rPr>
              <a:t>LOGO</a:t>
            </a:r>
            <a:endParaRPr lang="zh-CN" altLang="zh-CN" dirty="0">
              <a:latin typeface="Arial" panose="020B0604020202020204" pitchFamily="34" charset="0"/>
            </a:endParaRPr>
          </a:p>
        </p:txBody>
      </p:sp>
      <p:sp>
        <p:nvSpPr>
          <p:cNvPr id="6149" name="直接连接符 9"/>
          <p:cNvSpPr/>
          <p:nvPr/>
        </p:nvSpPr>
        <p:spPr>
          <a:xfrm>
            <a:off x="1158875" y="530225"/>
            <a:ext cx="0" cy="261938"/>
          </a:xfrm>
          <a:prstGeom prst="line">
            <a:avLst/>
          </a:prstGeom>
          <a:ln w="9525" cap="flat" cmpd="sng">
            <a:solidFill>
              <a:srgbClr val="EAF1DD"/>
            </a:solidFill>
            <a:prstDash val="solid"/>
            <a:headEnd type="none" w="med" len="med"/>
            <a:tailEnd type="none" w="med" len="med"/>
          </a:ln>
        </p:spPr>
      </p:sp>
      <p:sp>
        <p:nvSpPr>
          <p:cNvPr id="6150" name="TextBox 10"/>
          <p:cNvSpPr/>
          <p:nvPr/>
        </p:nvSpPr>
        <p:spPr>
          <a:xfrm>
            <a:off x="1281113" y="508000"/>
            <a:ext cx="2984500" cy="338138"/>
          </a:xfrm>
          <a:prstGeom prst="rect">
            <a:avLst/>
          </a:prstGeom>
          <a:noFill/>
          <a:ln w="9525">
            <a:noFill/>
          </a:ln>
        </p:spPr>
        <p:txBody>
          <a:bodyPr>
            <a:spAutoFit/>
          </a:bodyPr>
          <a:p>
            <a:r>
              <a:rPr lang="zh-CN" altLang="en-US" sz="1600" dirty="0">
                <a:solidFill>
                  <a:schemeClr val="bg1"/>
                </a:solidFill>
                <a:latin typeface="微软雅黑" panose="020B0503020204020204" pitchFamily="34" charset="-122"/>
                <a:ea typeface="微软雅黑" panose="020B0503020204020204" pitchFamily="34" charset="-122"/>
                <a:sym typeface="宋体" panose="02010600030101010101" pitchFamily="2" charset="-122"/>
              </a:rPr>
              <a:t>正文</a:t>
            </a:r>
            <a:r>
              <a:rPr lang="zh-CN" altLang="en-US" sz="16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 </a:t>
            </a:r>
            <a:r>
              <a:rPr lang="zh-CN" altLang="zh-CN" sz="16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 </a:t>
            </a:r>
            <a:r>
              <a:rPr lang="zh-CN" altLang="en-US" sz="1600" dirty="0">
                <a:solidFill>
                  <a:schemeClr val="bg1"/>
                </a:solidFill>
                <a:latin typeface="微软雅黑" panose="020B0503020204020204" pitchFamily="34" charset="-122"/>
                <a:ea typeface="微软雅黑" panose="020B0503020204020204" pitchFamily="34" charset="-122"/>
                <a:sym typeface="宋体" panose="02010600030101010101" pitchFamily="2" charset="-122"/>
              </a:rPr>
              <a:t>第一章</a:t>
            </a:r>
            <a:endParaRPr lang="zh-CN" altLang="en-US" dirty="0">
              <a:latin typeface="Arial" panose="020B0604020202020204" pitchFamily="34" charset="0"/>
            </a:endParaRPr>
          </a:p>
        </p:txBody>
      </p:sp>
      <p:sp>
        <p:nvSpPr>
          <p:cNvPr id="6151" name="矩形 11"/>
          <p:cNvSpPr/>
          <p:nvPr/>
        </p:nvSpPr>
        <p:spPr>
          <a:xfrm>
            <a:off x="10847388" y="530225"/>
            <a:ext cx="1093787" cy="369888"/>
          </a:xfrm>
          <a:prstGeom prst="rect">
            <a:avLst/>
          </a:prstGeom>
          <a:noFill/>
          <a:ln w="9525">
            <a:noFill/>
          </a:ln>
        </p:spPr>
        <p:txBody>
          <a:bodyPr/>
          <a:p>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第</a:t>
            </a:r>
            <a:r>
              <a:rPr 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1</a:t>
            </a:r>
            <a:r>
              <a:rPr lang="en-US" altLang="zh-CN" sz="1600" dirty="0">
                <a:solidFill>
                  <a:schemeClr val="bg1"/>
                </a:solidFill>
                <a:latin typeface="Calibri" panose="020F0502020204030204" pitchFamily="34" charset="0"/>
                <a:sym typeface="宋体" panose="02010600030101010101" pitchFamily="2" charset="-122"/>
              </a:rPr>
              <a:t> </a:t>
            </a:r>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页</a:t>
            </a:r>
            <a:endParaRPr lang="zh-CN" altLang="en-US" dirty="0">
              <a:latin typeface="Arial" panose="020B0604020202020204" pitchFamily="34" charset="0"/>
            </a:endParaRPr>
          </a:p>
        </p:txBody>
      </p:sp>
      <p:sp>
        <p:nvSpPr>
          <p:cNvPr id="6153" name="TextBox 14"/>
          <p:cNvSpPr/>
          <p:nvPr/>
        </p:nvSpPr>
        <p:spPr>
          <a:xfrm>
            <a:off x="1684338" y="1082675"/>
            <a:ext cx="954087" cy="922338"/>
          </a:xfrm>
          <a:prstGeom prst="rect">
            <a:avLst/>
          </a:prstGeom>
          <a:noFill/>
          <a:ln w="9525">
            <a:noFill/>
          </a:ln>
        </p:spPr>
        <p:txBody>
          <a:bodyPr wrap="none">
            <a:spAutoFit/>
          </a:bodyPr>
          <a:p>
            <a:r>
              <a:rPr lang="zh-CN" altLang="zh-CN" dirty="0">
                <a:solidFill>
                  <a:schemeClr val="bg1"/>
                </a:solidFill>
                <a:latin typeface="Calibri" panose="020F0502020204030204" pitchFamily="34" charset="0"/>
                <a:cs typeface="Calibri" panose="020F0502020204030204" pitchFamily="34" charset="0"/>
                <a:sym typeface="Calibri" panose="020F0502020204030204" pitchFamily="34" charset="0"/>
              </a:rPr>
              <a:t>01</a:t>
            </a:r>
            <a:endParaRPr lang="zh-CN" altLang="zh-CN" dirty="0">
              <a:latin typeface="Arial" panose="020B0604020202020204" pitchFamily="34" charset="0"/>
            </a:endParaRPr>
          </a:p>
        </p:txBody>
      </p:sp>
      <p:sp>
        <p:nvSpPr>
          <p:cNvPr id="6154" name="直接连接符 16"/>
          <p:cNvSpPr/>
          <p:nvPr/>
        </p:nvSpPr>
        <p:spPr>
          <a:xfrm>
            <a:off x="1630363" y="2152650"/>
            <a:ext cx="1587" cy="4371975"/>
          </a:xfrm>
          <a:prstGeom prst="line">
            <a:avLst/>
          </a:prstGeom>
          <a:ln w="9525" cap="flat" cmpd="sng">
            <a:solidFill>
              <a:srgbClr val="F2F2F2"/>
            </a:solidFill>
            <a:prstDash val="solid"/>
            <a:headEnd type="none" w="med" len="med"/>
            <a:tailEnd type="none" w="med" len="med"/>
          </a:ln>
        </p:spPr>
      </p:sp>
      <p:sp>
        <p:nvSpPr>
          <p:cNvPr id="6155" name="矩形 17"/>
          <p:cNvSpPr/>
          <p:nvPr/>
        </p:nvSpPr>
        <p:spPr>
          <a:xfrm>
            <a:off x="1630363" y="6165850"/>
            <a:ext cx="792162" cy="358775"/>
          </a:xfrm>
          <a:prstGeom prst="rect">
            <a:avLst/>
          </a:prstGeom>
          <a:solidFill>
            <a:srgbClr val="FFFFFF">
              <a:alpha val="65097"/>
            </a:srgbClr>
          </a:solidFill>
          <a:ln w="25400">
            <a:noFill/>
          </a:ln>
        </p:spPr>
        <p:txBody>
          <a:bodyPr anchor="ctr" anchorCtr="0"/>
          <a:p>
            <a:r>
              <a:rPr lang="zh-CN" altLang="en-US" sz="1400" dirty="0">
                <a:solidFill>
                  <a:srgbClr val="36B2E6"/>
                </a:solidFill>
                <a:latin typeface="微软雅黑" panose="020B0503020204020204" pitchFamily="34" charset="-122"/>
                <a:ea typeface="微软雅黑" panose="020B0503020204020204" pitchFamily="34" charset="-122"/>
                <a:sym typeface="微软雅黑" panose="020B0503020204020204" pitchFamily="34" charset="-122"/>
              </a:rPr>
              <a:t>第一节</a:t>
            </a:r>
            <a:endParaRPr lang="zh-CN" altLang="en-US" dirty="0">
              <a:latin typeface="Arial" panose="020B0604020202020204" pitchFamily="34" charset="0"/>
            </a:endParaRPr>
          </a:p>
        </p:txBody>
      </p:sp>
      <p:sp>
        <p:nvSpPr>
          <p:cNvPr id="9" name="文本框 8"/>
          <p:cNvSpPr txBox="1"/>
          <p:nvPr/>
        </p:nvSpPr>
        <p:spPr>
          <a:xfrm>
            <a:off x="-1645285" y="2816860"/>
            <a:ext cx="4063365" cy="368300"/>
          </a:xfrm>
          <a:prstGeom prst="rect">
            <a:avLst/>
          </a:prstGeom>
          <a:noFill/>
        </p:spPr>
        <p:txBody>
          <a:bodyPr wrap="square" rtlCol="0">
            <a:spAutoFit/>
          </a:bodyPr>
          <a:p>
            <a:endParaRPr lang="zh-CN" altLang="en-US"/>
          </a:p>
        </p:txBody>
      </p:sp>
      <p:sp>
        <p:nvSpPr>
          <p:cNvPr id="2" name="TextBox 10"/>
          <p:cNvSpPr/>
          <p:nvPr>
            <p:custDataLst>
              <p:tags r:id="rId1"/>
            </p:custDataLst>
          </p:nvPr>
        </p:nvSpPr>
        <p:spPr>
          <a:xfrm>
            <a:off x="874713" y="1915638"/>
            <a:ext cx="649287" cy="3969385"/>
          </a:xfrm>
          <a:prstGeom prst="rect">
            <a:avLst/>
          </a:prstGeom>
          <a:noFill/>
          <a:ln w="9525">
            <a:noFill/>
          </a:ln>
        </p:spPr>
        <p:txBody>
          <a:bodyPr lIns="144000" rIns="72000" anchor="ctr" anchorCtr="0">
            <a:spAutoFit/>
          </a:bodyPr>
          <a:p>
            <a:r>
              <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著作权资产评估概述</a:t>
            </a:r>
            <a:endPar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TextBox 10"/>
          <p:cNvSpPr/>
          <p:nvPr>
            <p:custDataLst>
              <p:tags r:id="rId2"/>
            </p:custDataLst>
          </p:nvPr>
        </p:nvSpPr>
        <p:spPr>
          <a:xfrm>
            <a:off x="1846263" y="1298100"/>
            <a:ext cx="649287" cy="4831080"/>
          </a:xfrm>
          <a:prstGeom prst="rect">
            <a:avLst/>
          </a:prstGeom>
          <a:noFill/>
          <a:ln w="9525">
            <a:noFill/>
          </a:ln>
        </p:spPr>
        <p:txBody>
          <a:bodyPr lIns="144000" rIns="72000" anchor="ctr" anchorCtr="0">
            <a:spAutoFit/>
          </a:bodyPr>
          <a:p>
            <a:r>
              <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著作权资产价值影响因素</a:t>
            </a:r>
            <a:endPar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 name="TextBox 17"/>
          <p:cNvSpPr txBox="1"/>
          <p:nvPr>
            <p:custDataLst>
              <p:tags r:id="rId3"/>
            </p:custDataLst>
          </p:nvPr>
        </p:nvSpPr>
        <p:spPr>
          <a:xfrm>
            <a:off x="6239510" y="1296035"/>
            <a:ext cx="5683885" cy="2330450"/>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defRPr kumimoji="0" sz="1200" b="0" i="0" u="none" strike="noStrike" kern="0" cap="none" spc="0" normalizeH="0" baseline="0">
                <a:ln>
                  <a:noFill/>
                </a:ln>
                <a:solidFill>
                  <a:sysClr val="window" lastClr="FFFFFF">
                    <a:lumMod val="50000"/>
                  </a:sysClr>
                </a:solidFill>
                <a:effectLst/>
                <a:uLnTx/>
                <a:uFillTx/>
                <a:latin typeface="微软雅黑" panose="020B0503020204020204" pitchFamily="34" charset="-122"/>
                <a:ea typeface="微软雅黑" panose="020B0503020204020204" pitchFamily="34" charset="-122"/>
              </a:defRPr>
            </a:lvl1pPr>
          </a:lstStyle>
          <a:p>
            <a:pPr marL="0" marR="0" lvl="0" indent="0" algn="just" defTabSz="914400" eaLnBrk="1" fontAlgn="auto" latinLnBrk="0" hangingPunct="1">
              <a:lnSpc>
                <a:spcPct val="130000"/>
              </a:lnSpc>
              <a:spcBef>
                <a:spcPts val="0"/>
              </a:spcBef>
              <a:spcAft>
                <a:spcPts val="0"/>
              </a:spcAft>
              <a:buClrTx/>
              <a:buSzTx/>
              <a:buFontTx/>
              <a:buNone/>
              <a:defRPr/>
            </a:pPr>
            <a:r>
              <a:rPr kumimoji="0" lang="zh-CN" altLang="en-US" sz="2800" b="1" i="0" u="none" strike="noStrike" kern="0" cap="none" spc="0" normalizeH="0" baseline="0" noProof="0" dirty="0">
                <a:ln>
                  <a:noFill/>
                </a:ln>
                <a:effectLst/>
                <a:uLnTx/>
                <a:uFillTx/>
                <a:latin typeface="微软雅黑" panose="020B0503020204020204" pitchFamily="34" charset="-122"/>
                <a:ea typeface="微软雅黑" panose="020B0503020204020204" pitchFamily="34" charset="-122"/>
              </a:rPr>
              <a:t>在著作权</a:t>
            </a:r>
            <a:r>
              <a:rPr kumimoji="0" lang="zh-CN" altLang="en-US" sz="2800" b="1" i="0" u="none" strike="noStrike" kern="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rPr>
              <a:t>交易活跃</a:t>
            </a:r>
            <a:r>
              <a:rPr kumimoji="0" lang="zh-CN" altLang="en-US" sz="2800" b="1" i="0" u="none" strike="noStrike" kern="0" cap="none" spc="0" normalizeH="0" baseline="0" noProof="0" dirty="0">
                <a:ln>
                  <a:noFill/>
                </a:ln>
                <a:effectLst/>
                <a:uLnTx/>
                <a:uFillTx/>
                <a:latin typeface="微软雅黑" panose="020B0503020204020204" pitchFamily="34" charset="-122"/>
                <a:ea typeface="微软雅黑" panose="020B0503020204020204" pitchFamily="34" charset="-122"/>
              </a:rPr>
              <a:t>的市场中，著作权价值就容易实现，一些畅销出版物、音像制品等，发生市场交易比较常见。</a:t>
            </a:r>
            <a:endParaRPr kumimoji="0" lang="zh-CN" altLang="en-US" sz="2800" b="1" i="0" u="none" strike="noStrike" kern="0" cap="none" spc="0" normalizeH="0" baseline="0" noProof="0" dirty="0">
              <a:ln>
                <a:noFill/>
              </a:ln>
              <a:effectLst/>
              <a:uLnTx/>
              <a:uFillTx/>
              <a:latin typeface="微软雅黑" panose="020B0503020204020204" pitchFamily="34" charset="-122"/>
              <a:ea typeface="微软雅黑" panose="020B0503020204020204" pitchFamily="34" charset="-122"/>
            </a:endParaRPr>
          </a:p>
        </p:txBody>
      </p:sp>
      <p:sp>
        <p:nvSpPr>
          <p:cNvPr id="21" name="椭圆 20"/>
          <p:cNvSpPr/>
          <p:nvPr>
            <p:custDataLst>
              <p:tags r:id="rId4"/>
            </p:custDataLst>
          </p:nvPr>
        </p:nvSpPr>
        <p:spPr>
          <a:xfrm>
            <a:off x="5698074" y="1376964"/>
            <a:ext cx="290901" cy="303457"/>
          </a:xfrm>
          <a:prstGeom prst="ellipse">
            <a:avLst/>
          </a:prstGeom>
          <a:solidFill>
            <a:srgbClr val="4BACC6">
              <a:lumMod val="50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29" name="TextBox 20"/>
          <p:cNvSpPr txBox="1"/>
          <p:nvPr>
            <p:custDataLst>
              <p:tags r:id="rId5"/>
            </p:custDataLst>
          </p:nvPr>
        </p:nvSpPr>
        <p:spPr>
          <a:xfrm>
            <a:off x="6447790" y="4041140"/>
            <a:ext cx="5204460" cy="2330450"/>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defRPr kumimoji="0" sz="1200" b="0" i="0" u="none" strike="noStrike" kern="0" cap="none" spc="0" normalizeH="0" baseline="0">
                <a:ln>
                  <a:noFill/>
                </a:ln>
                <a:solidFill>
                  <a:sysClr val="window" lastClr="FFFFFF">
                    <a:lumMod val="50000"/>
                  </a:sysClr>
                </a:solidFill>
                <a:effectLst/>
                <a:uLnTx/>
                <a:uFillTx/>
                <a:latin typeface="微软雅黑" panose="020B0503020204020204" pitchFamily="34" charset="-122"/>
                <a:ea typeface="微软雅黑" panose="020B0503020204020204" pitchFamily="34" charset="-122"/>
              </a:defRPr>
            </a:lvl1pPr>
          </a:lstStyle>
          <a:p>
            <a:pPr marL="0" marR="0" lvl="0" indent="0" algn="just" defTabSz="914400" eaLnBrk="1" fontAlgn="auto" latinLnBrk="0" hangingPunct="1">
              <a:lnSpc>
                <a:spcPct val="130000"/>
              </a:lnSpc>
              <a:spcBef>
                <a:spcPts val="0"/>
              </a:spcBef>
              <a:spcAft>
                <a:spcPts val="0"/>
              </a:spcAft>
              <a:buClrTx/>
              <a:buSzTx/>
              <a:buFontTx/>
              <a:buNone/>
              <a:defRPr/>
            </a:pPr>
            <a:r>
              <a:rPr kumimoji="0" lang="zh-CN" altLang="en-US" sz="2800" b="1" i="0" u="none" strike="noStrike" kern="0" cap="none" spc="0" normalizeH="0" baseline="0" noProof="0" dirty="0">
                <a:ln>
                  <a:noFill/>
                </a:ln>
                <a:solidFill>
                  <a:sysClr val="windowText" lastClr="000000">
                    <a:lumMod val="65000"/>
                    <a:lumOff val="35000"/>
                  </a:sysClr>
                </a:solidFill>
                <a:effectLst/>
                <a:uLnTx/>
                <a:uFillTx/>
                <a:latin typeface="微软雅黑" panose="020B0503020204020204" pitchFamily="34" charset="-122"/>
                <a:ea typeface="微软雅黑" panose="020B0503020204020204" pitchFamily="34" charset="-122"/>
              </a:rPr>
              <a:t> </a:t>
            </a:r>
            <a:r>
              <a:rPr kumimoji="0" lang="zh-CN" altLang="en-US" sz="2800" b="1" i="0" u="none" strike="noStrike" kern="0" cap="none" spc="0" normalizeH="0" baseline="0" noProof="0" dirty="0">
                <a:ln>
                  <a:noFill/>
                </a:ln>
                <a:effectLst/>
                <a:uLnTx/>
                <a:uFillTx/>
                <a:latin typeface="微软雅黑" panose="020B0503020204020204" pitchFamily="34" charset="-122"/>
                <a:ea typeface="微软雅黑" panose="020B0503020204020204" pitchFamily="34" charset="-122"/>
              </a:rPr>
              <a:t>市场</a:t>
            </a:r>
            <a:r>
              <a:rPr kumimoji="0" lang="zh-CN" altLang="en-US" sz="2800" b="1" i="0" u="none" strike="noStrike" kern="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rPr>
              <a:t>竞争程度</a:t>
            </a:r>
            <a:r>
              <a:rPr kumimoji="0" lang="zh-CN" altLang="en-US" sz="2800" b="1" i="0" u="none" strike="noStrike" kern="0" cap="none" spc="0" normalizeH="0" baseline="0" noProof="0" dirty="0">
                <a:ln>
                  <a:noFill/>
                </a:ln>
                <a:effectLst/>
                <a:uLnTx/>
                <a:uFillTx/>
                <a:latin typeface="微软雅黑" panose="020B0503020204020204" pitchFamily="34" charset="-122"/>
                <a:ea typeface="微软雅黑" panose="020B0503020204020204" pitchFamily="34" charset="-122"/>
              </a:rPr>
              <a:t>也会影响到著作权资产价值的大小，同类作品的竞争激烈，作品的著作权资产价值实现也会受到影响。</a:t>
            </a:r>
            <a:endParaRPr kumimoji="0" lang="zh-CN" altLang="en-US" sz="2800" b="1" i="0" u="none" strike="noStrike" kern="0" cap="none" spc="0" normalizeH="0" baseline="0" noProof="0" dirty="0">
              <a:ln>
                <a:noFill/>
              </a:ln>
              <a:effectLst/>
              <a:uLnTx/>
              <a:uFillTx/>
              <a:latin typeface="微软雅黑" panose="020B0503020204020204" pitchFamily="34" charset="-122"/>
              <a:ea typeface="微软雅黑" panose="020B0503020204020204" pitchFamily="34" charset="-122"/>
            </a:endParaRPr>
          </a:p>
        </p:txBody>
      </p:sp>
      <p:sp>
        <p:nvSpPr>
          <p:cNvPr id="34" name="TextBox 24"/>
          <p:cNvSpPr txBox="1"/>
          <p:nvPr>
            <p:custDataLst>
              <p:tags r:id="rId6"/>
            </p:custDataLst>
          </p:nvPr>
        </p:nvSpPr>
        <p:spPr>
          <a:xfrm>
            <a:off x="3214931" y="3185154"/>
            <a:ext cx="2190859" cy="570865"/>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defRPr kumimoji="0" sz="1200" b="0" i="0" u="none" strike="noStrike" kern="0" cap="none" spc="0" normalizeH="0" baseline="0">
                <a:ln>
                  <a:noFill/>
                </a:ln>
                <a:solidFill>
                  <a:sysClr val="window" lastClr="FFFFFF">
                    <a:lumMod val="50000"/>
                  </a:sysClr>
                </a:solidFill>
                <a:effectLst/>
                <a:uLnTx/>
                <a:uFillTx/>
                <a:latin typeface="微软雅黑" panose="020B0503020204020204" pitchFamily="34" charset="-122"/>
                <a:ea typeface="微软雅黑" panose="020B0503020204020204" pitchFamily="34" charset="-122"/>
              </a:defRPr>
            </a:lvl1pPr>
          </a:lstStyle>
          <a:p>
            <a:pPr marL="0" marR="0" lvl="0" indent="0" algn="just" defTabSz="914400" eaLnBrk="1" fontAlgn="auto" latinLnBrk="0" hangingPunct="1">
              <a:lnSpc>
                <a:spcPct val="130000"/>
              </a:lnSpc>
              <a:spcBef>
                <a:spcPts val="0"/>
              </a:spcBef>
              <a:spcAft>
                <a:spcPts val="0"/>
              </a:spcAft>
              <a:buClrTx/>
              <a:buSzTx/>
              <a:buFontTx/>
              <a:buNone/>
              <a:defRPr/>
            </a:pPr>
            <a:r>
              <a:rPr kumimoji="0" lang="zh-CN" altLang="en-US" sz="2400" b="1" i="0" u="none" strike="noStrike" kern="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rPr>
              <a:t>市场需求状况</a:t>
            </a:r>
            <a:endParaRPr kumimoji="0" lang="zh-CN" altLang="en-US" sz="2400" b="1" i="0" u="none" strike="noStrike" kern="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endParaRPr>
          </a:p>
        </p:txBody>
      </p:sp>
      <p:cxnSp>
        <p:nvCxnSpPr>
          <p:cNvPr id="35" name="直接连接符 34"/>
          <p:cNvCxnSpPr/>
          <p:nvPr>
            <p:custDataLst>
              <p:tags r:id="rId7"/>
            </p:custDataLst>
          </p:nvPr>
        </p:nvCxnSpPr>
        <p:spPr>
          <a:xfrm>
            <a:off x="2986523" y="2444964"/>
            <a:ext cx="0" cy="2964681"/>
          </a:xfrm>
          <a:prstGeom prst="line">
            <a:avLst/>
          </a:prstGeom>
          <a:noFill/>
          <a:ln w="9525" cap="flat" cmpd="sng" algn="ctr">
            <a:solidFill>
              <a:srgbClr val="4BACC6">
                <a:lumMod val="50000"/>
              </a:srgbClr>
            </a:solidFill>
            <a:prstDash val="sysDash"/>
          </a:ln>
          <a:effectLst/>
        </p:spPr>
      </p:cxnSp>
      <p:cxnSp>
        <p:nvCxnSpPr>
          <p:cNvPr id="36" name="直接连接符 35"/>
          <p:cNvCxnSpPr/>
          <p:nvPr>
            <p:custDataLst>
              <p:tags r:id="rId8"/>
            </p:custDataLst>
          </p:nvPr>
        </p:nvCxnSpPr>
        <p:spPr>
          <a:xfrm>
            <a:off x="5371672" y="2444964"/>
            <a:ext cx="0" cy="2964681"/>
          </a:xfrm>
          <a:prstGeom prst="line">
            <a:avLst/>
          </a:prstGeom>
          <a:noFill/>
          <a:ln w="9525" cap="flat" cmpd="sng" algn="ctr">
            <a:solidFill>
              <a:srgbClr val="4BACC6">
                <a:lumMod val="50000"/>
              </a:srgbClr>
            </a:solidFill>
            <a:prstDash val="sysDash"/>
          </a:ln>
          <a:effectLst/>
        </p:spPr>
      </p:cxnSp>
      <p:sp>
        <p:nvSpPr>
          <p:cNvPr id="37" name="椭圆 36"/>
          <p:cNvSpPr/>
          <p:nvPr>
            <p:custDataLst>
              <p:tags r:id="rId9"/>
            </p:custDataLst>
          </p:nvPr>
        </p:nvSpPr>
        <p:spPr>
          <a:xfrm>
            <a:off x="5555615" y="1376680"/>
            <a:ext cx="615315" cy="510540"/>
          </a:xfrm>
          <a:prstGeom prst="ellipse">
            <a:avLst/>
          </a:prstGeom>
          <a:solidFill>
            <a:srgbClr val="4BACC6">
              <a:lumMod val="50000"/>
            </a:srgbClr>
          </a:solidFill>
          <a:ln w="25400" cap="flat" cmpd="sng" algn="ctr">
            <a:noFill/>
            <a:prstDash val="solid"/>
          </a:ln>
          <a:effectLst/>
        </p:spPr>
        <p:txBody>
          <a:bodyPr rtlCol="0" anchor="ctr"/>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800" b="0" i="0" u="none" strike="noStrike" kern="0" cap="none" spc="0" normalizeH="0" baseline="0" noProof="0" dirty="0" smtClean="0">
                <a:ln>
                  <a:noFill/>
                </a:ln>
                <a:solidFill>
                  <a:sysClr val="window" lastClr="FFFFFF"/>
                </a:solidFill>
                <a:effectLst/>
                <a:uLnTx/>
                <a:uFillTx/>
                <a:latin typeface="Calibri" panose="020F0502020204030204"/>
                <a:ea typeface="宋体" panose="02010600030101010101" pitchFamily="2" charset="-122"/>
                <a:cs typeface="+mn-cs"/>
              </a:rPr>
              <a:t>1</a:t>
            </a:r>
            <a:endParaRPr kumimoji="0" lang="en-US" altLang="zh-CN" sz="2800" b="0" i="0" u="none" strike="noStrike" kern="0" cap="none" spc="0" normalizeH="0" baseline="0" noProof="0" dirty="0" smtClean="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38" name="椭圆 37"/>
          <p:cNvSpPr/>
          <p:nvPr>
            <p:custDataLst>
              <p:tags r:id="rId10"/>
            </p:custDataLst>
          </p:nvPr>
        </p:nvSpPr>
        <p:spPr>
          <a:xfrm>
            <a:off x="5519420" y="4364990"/>
            <a:ext cx="780415" cy="510540"/>
          </a:xfrm>
          <a:prstGeom prst="ellipse">
            <a:avLst/>
          </a:prstGeom>
          <a:solidFill>
            <a:srgbClr val="4BACC6">
              <a:lumMod val="50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800" b="0" i="0" u="none" strike="noStrike" kern="0" cap="none" spc="0" normalizeH="0" baseline="0" noProof="0" dirty="0" smtClean="0">
                <a:ln>
                  <a:noFill/>
                </a:ln>
                <a:solidFill>
                  <a:sysClr val="window" lastClr="FFFFFF"/>
                </a:solidFill>
                <a:effectLst/>
                <a:uLnTx/>
                <a:uFillTx/>
                <a:latin typeface="Calibri" panose="020F0502020204030204"/>
                <a:ea typeface="宋体" panose="02010600030101010101" pitchFamily="2" charset="-122"/>
                <a:cs typeface="+mn-cs"/>
              </a:rPr>
              <a:t>2</a:t>
            </a:r>
            <a:endParaRPr kumimoji="0" lang="en-US" altLang="zh-CN" sz="2800" b="0" i="0" u="none" strike="noStrike" kern="0" cap="none" spc="0" normalizeH="0" baseline="0" noProof="0" dirty="0" smtClean="0">
              <a:ln>
                <a:noFill/>
              </a:ln>
              <a:solidFill>
                <a:sysClr val="window" lastClr="FFFFFF"/>
              </a:solidFill>
              <a:effectLst/>
              <a:uLnTx/>
              <a:uFillTx/>
              <a:latin typeface="Calibri" panose="020F0502020204030204"/>
              <a:ea typeface="宋体" panose="02010600030101010101" pitchFamily="2" charset="-122"/>
              <a:cs typeface="+mn-cs"/>
            </a:endParaRPr>
          </a:p>
        </p:txBody>
      </p:sp>
    </p:spTree>
  </p:cSld>
  <p:clrMapOvr>
    <a:masterClrMapping/>
  </p:clrMapOvr>
  <p:transition spd="slow">
    <p:push dir="u"/>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6" name="矩形 6"/>
          <p:cNvSpPr/>
          <p:nvPr/>
        </p:nvSpPr>
        <p:spPr>
          <a:xfrm>
            <a:off x="0" y="404813"/>
            <a:ext cx="12190413" cy="576262"/>
          </a:xfrm>
          <a:prstGeom prst="rect">
            <a:avLst/>
          </a:prstGeom>
          <a:solidFill>
            <a:srgbClr val="36B2E6">
              <a:alpha val="69019"/>
            </a:srgbClr>
          </a:solidFill>
          <a:ln w="25400">
            <a:noFill/>
          </a:ln>
        </p:spPr>
        <p:txBody>
          <a:bodyPr anchor="ctr" anchorCtr="0"/>
          <a:p>
            <a:endParaRPr lang="zh-CN" altLang="zh-CN" dirty="0">
              <a:solidFill>
                <a:srgbClr val="FFFFFF"/>
              </a:solidFill>
              <a:latin typeface="Calibri" panose="020F0502020204030204" pitchFamily="34" charset="0"/>
              <a:ea typeface="Calibri" panose="020F0502020204030204" pitchFamily="34" charset="0"/>
              <a:sym typeface="Calibri" panose="020F0502020204030204" pitchFamily="34" charset="0"/>
            </a:endParaRPr>
          </a:p>
        </p:txBody>
      </p:sp>
      <p:sp>
        <p:nvSpPr>
          <p:cNvPr id="6147" name="矩形 7"/>
          <p:cNvSpPr/>
          <p:nvPr/>
        </p:nvSpPr>
        <p:spPr>
          <a:xfrm>
            <a:off x="622300" y="0"/>
            <a:ext cx="2089150" cy="6858000"/>
          </a:xfrm>
          <a:prstGeom prst="rect">
            <a:avLst/>
          </a:prstGeom>
          <a:solidFill>
            <a:srgbClr val="36B2E6">
              <a:alpha val="69019"/>
            </a:srgbClr>
          </a:solidFill>
          <a:ln w="25400">
            <a:noFill/>
          </a:ln>
        </p:spPr>
        <p:txBody>
          <a:bodyPr anchor="ctr" anchorCtr="0"/>
          <a:p>
            <a:endParaRPr lang="zh-CN" altLang="zh-CN" dirty="0">
              <a:solidFill>
                <a:srgbClr val="FFFFFF"/>
              </a:solidFill>
              <a:latin typeface="Calibri" panose="020F0502020204030204" pitchFamily="34" charset="0"/>
              <a:ea typeface="Calibri" panose="020F0502020204030204" pitchFamily="34" charset="0"/>
              <a:sym typeface="Calibri" panose="020F0502020204030204" pitchFamily="34" charset="0"/>
            </a:endParaRPr>
          </a:p>
        </p:txBody>
      </p:sp>
      <p:sp>
        <p:nvSpPr>
          <p:cNvPr id="6148" name="TextBox 8"/>
          <p:cNvSpPr/>
          <p:nvPr/>
        </p:nvSpPr>
        <p:spPr>
          <a:xfrm>
            <a:off x="261938" y="476250"/>
            <a:ext cx="896937" cy="369888"/>
          </a:xfrm>
          <a:prstGeom prst="rect">
            <a:avLst/>
          </a:prstGeom>
          <a:noFill/>
          <a:ln w="9525">
            <a:noFill/>
          </a:ln>
        </p:spPr>
        <p:txBody>
          <a:bodyPr>
            <a:spAutoFit/>
          </a:bodyPr>
          <a:p>
            <a:r>
              <a:rPr lang="zh-CN" altLang="zh-CN" dirty="0">
                <a:solidFill>
                  <a:schemeClr val="bg1"/>
                </a:solidFill>
                <a:latin typeface="Broadway" panose="04040905080B02020502" pitchFamily="82" charset="0"/>
                <a:ea typeface="楷体" panose="02010609060101010101" pitchFamily="49" charset="-122"/>
                <a:sym typeface="经典繁仿黑" pitchFamily="1" charset="-122"/>
              </a:rPr>
              <a:t>LOGO</a:t>
            </a:r>
            <a:endParaRPr lang="zh-CN" altLang="zh-CN" dirty="0">
              <a:latin typeface="Arial" panose="020B0604020202020204" pitchFamily="34" charset="0"/>
            </a:endParaRPr>
          </a:p>
        </p:txBody>
      </p:sp>
      <p:sp>
        <p:nvSpPr>
          <p:cNvPr id="6149" name="直接连接符 9"/>
          <p:cNvSpPr/>
          <p:nvPr/>
        </p:nvSpPr>
        <p:spPr>
          <a:xfrm>
            <a:off x="1158875" y="530225"/>
            <a:ext cx="0" cy="261938"/>
          </a:xfrm>
          <a:prstGeom prst="line">
            <a:avLst/>
          </a:prstGeom>
          <a:ln w="9525" cap="flat" cmpd="sng">
            <a:solidFill>
              <a:srgbClr val="EAF1DD"/>
            </a:solidFill>
            <a:prstDash val="solid"/>
            <a:headEnd type="none" w="med" len="med"/>
            <a:tailEnd type="none" w="med" len="med"/>
          </a:ln>
        </p:spPr>
      </p:sp>
      <p:sp>
        <p:nvSpPr>
          <p:cNvPr id="6150" name="TextBox 10"/>
          <p:cNvSpPr/>
          <p:nvPr/>
        </p:nvSpPr>
        <p:spPr>
          <a:xfrm>
            <a:off x="1281113" y="508000"/>
            <a:ext cx="2984500" cy="338138"/>
          </a:xfrm>
          <a:prstGeom prst="rect">
            <a:avLst/>
          </a:prstGeom>
          <a:noFill/>
          <a:ln w="9525">
            <a:noFill/>
          </a:ln>
        </p:spPr>
        <p:txBody>
          <a:bodyPr>
            <a:spAutoFit/>
          </a:bodyPr>
          <a:p>
            <a:r>
              <a:rPr lang="zh-CN" altLang="en-US" sz="1600" dirty="0">
                <a:solidFill>
                  <a:schemeClr val="bg1"/>
                </a:solidFill>
                <a:latin typeface="微软雅黑" panose="020B0503020204020204" pitchFamily="34" charset="-122"/>
                <a:ea typeface="微软雅黑" panose="020B0503020204020204" pitchFamily="34" charset="-122"/>
                <a:sym typeface="宋体" panose="02010600030101010101" pitchFamily="2" charset="-122"/>
              </a:rPr>
              <a:t>正文</a:t>
            </a:r>
            <a:r>
              <a:rPr lang="zh-CN" altLang="en-US" sz="16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 </a:t>
            </a:r>
            <a:r>
              <a:rPr lang="zh-CN" altLang="zh-CN" sz="16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 </a:t>
            </a:r>
            <a:r>
              <a:rPr lang="zh-CN" altLang="en-US" sz="1600" dirty="0">
                <a:solidFill>
                  <a:schemeClr val="bg1"/>
                </a:solidFill>
                <a:latin typeface="微软雅黑" panose="020B0503020204020204" pitchFamily="34" charset="-122"/>
                <a:ea typeface="微软雅黑" panose="020B0503020204020204" pitchFamily="34" charset="-122"/>
                <a:sym typeface="宋体" panose="02010600030101010101" pitchFamily="2" charset="-122"/>
              </a:rPr>
              <a:t>第一章</a:t>
            </a:r>
            <a:endParaRPr lang="zh-CN" altLang="en-US" dirty="0">
              <a:latin typeface="Arial" panose="020B0604020202020204" pitchFamily="34" charset="0"/>
            </a:endParaRPr>
          </a:p>
        </p:txBody>
      </p:sp>
      <p:sp>
        <p:nvSpPr>
          <p:cNvPr id="6151" name="矩形 11"/>
          <p:cNvSpPr/>
          <p:nvPr/>
        </p:nvSpPr>
        <p:spPr>
          <a:xfrm>
            <a:off x="10847388" y="530225"/>
            <a:ext cx="1093787" cy="369888"/>
          </a:xfrm>
          <a:prstGeom prst="rect">
            <a:avLst/>
          </a:prstGeom>
          <a:noFill/>
          <a:ln w="9525">
            <a:noFill/>
          </a:ln>
        </p:spPr>
        <p:txBody>
          <a:bodyPr/>
          <a:p>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第</a:t>
            </a:r>
            <a:r>
              <a:rPr 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1</a:t>
            </a:r>
            <a:r>
              <a:rPr lang="en-US" altLang="zh-CN" sz="1600" dirty="0">
                <a:solidFill>
                  <a:schemeClr val="bg1"/>
                </a:solidFill>
                <a:latin typeface="Calibri" panose="020F0502020204030204" pitchFamily="34" charset="0"/>
                <a:sym typeface="宋体" panose="02010600030101010101" pitchFamily="2" charset="-122"/>
              </a:rPr>
              <a:t> </a:t>
            </a:r>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页</a:t>
            </a:r>
            <a:endParaRPr lang="zh-CN" altLang="en-US" dirty="0">
              <a:latin typeface="Arial" panose="020B0604020202020204" pitchFamily="34" charset="0"/>
            </a:endParaRPr>
          </a:p>
        </p:txBody>
      </p:sp>
      <p:sp>
        <p:nvSpPr>
          <p:cNvPr id="6153" name="TextBox 14"/>
          <p:cNvSpPr/>
          <p:nvPr/>
        </p:nvSpPr>
        <p:spPr>
          <a:xfrm>
            <a:off x="1684338" y="1082675"/>
            <a:ext cx="954087" cy="922338"/>
          </a:xfrm>
          <a:prstGeom prst="rect">
            <a:avLst/>
          </a:prstGeom>
          <a:noFill/>
          <a:ln w="9525">
            <a:noFill/>
          </a:ln>
        </p:spPr>
        <p:txBody>
          <a:bodyPr wrap="none">
            <a:spAutoFit/>
          </a:bodyPr>
          <a:p>
            <a:r>
              <a:rPr lang="zh-CN" altLang="zh-CN" dirty="0">
                <a:solidFill>
                  <a:schemeClr val="bg1"/>
                </a:solidFill>
                <a:latin typeface="Calibri" panose="020F0502020204030204" pitchFamily="34" charset="0"/>
                <a:cs typeface="Calibri" panose="020F0502020204030204" pitchFamily="34" charset="0"/>
                <a:sym typeface="Calibri" panose="020F0502020204030204" pitchFamily="34" charset="0"/>
              </a:rPr>
              <a:t>01</a:t>
            </a:r>
            <a:endParaRPr lang="zh-CN" altLang="zh-CN" dirty="0">
              <a:latin typeface="Arial" panose="020B0604020202020204" pitchFamily="34" charset="0"/>
            </a:endParaRPr>
          </a:p>
        </p:txBody>
      </p:sp>
      <p:sp>
        <p:nvSpPr>
          <p:cNvPr id="6154" name="直接连接符 16"/>
          <p:cNvSpPr/>
          <p:nvPr/>
        </p:nvSpPr>
        <p:spPr>
          <a:xfrm>
            <a:off x="1630363" y="2152650"/>
            <a:ext cx="1587" cy="4371975"/>
          </a:xfrm>
          <a:prstGeom prst="line">
            <a:avLst/>
          </a:prstGeom>
          <a:ln w="9525" cap="flat" cmpd="sng">
            <a:solidFill>
              <a:srgbClr val="F2F2F2"/>
            </a:solidFill>
            <a:prstDash val="solid"/>
            <a:headEnd type="none" w="med" len="med"/>
            <a:tailEnd type="none" w="med" len="med"/>
          </a:ln>
        </p:spPr>
      </p:sp>
      <p:sp>
        <p:nvSpPr>
          <p:cNvPr id="6155" name="矩形 17"/>
          <p:cNvSpPr/>
          <p:nvPr/>
        </p:nvSpPr>
        <p:spPr>
          <a:xfrm>
            <a:off x="1630363" y="6165850"/>
            <a:ext cx="792162" cy="358775"/>
          </a:xfrm>
          <a:prstGeom prst="rect">
            <a:avLst/>
          </a:prstGeom>
          <a:solidFill>
            <a:srgbClr val="FFFFFF">
              <a:alpha val="65097"/>
            </a:srgbClr>
          </a:solidFill>
          <a:ln w="25400">
            <a:noFill/>
          </a:ln>
        </p:spPr>
        <p:txBody>
          <a:bodyPr anchor="ctr" anchorCtr="0"/>
          <a:p>
            <a:r>
              <a:rPr lang="zh-CN" altLang="en-US" sz="1400" dirty="0">
                <a:solidFill>
                  <a:srgbClr val="36B2E6"/>
                </a:solidFill>
                <a:latin typeface="微软雅黑" panose="020B0503020204020204" pitchFamily="34" charset="-122"/>
                <a:ea typeface="微软雅黑" panose="020B0503020204020204" pitchFamily="34" charset="-122"/>
                <a:sym typeface="微软雅黑" panose="020B0503020204020204" pitchFamily="34" charset="-122"/>
              </a:rPr>
              <a:t>第一节</a:t>
            </a:r>
            <a:endParaRPr lang="zh-CN" altLang="en-US" dirty="0">
              <a:latin typeface="Arial" panose="020B0604020202020204" pitchFamily="34" charset="0"/>
            </a:endParaRPr>
          </a:p>
        </p:txBody>
      </p:sp>
      <p:sp>
        <p:nvSpPr>
          <p:cNvPr id="9" name="文本框 8"/>
          <p:cNvSpPr txBox="1"/>
          <p:nvPr/>
        </p:nvSpPr>
        <p:spPr>
          <a:xfrm>
            <a:off x="-1645285" y="2816860"/>
            <a:ext cx="4063365" cy="368300"/>
          </a:xfrm>
          <a:prstGeom prst="rect">
            <a:avLst/>
          </a:prstGeom>
          <a:noFill/>
        </p:spPr>
        <p:txBody>
          <a:bodyPr wrap="square" rtlCol="0">
            <a:spAutoFit/>
          </a:bodyPr>
          <a:p>
            <a:endParaRPr lang="zh-CN" altLang="en-US"/>
          </a:p>
        </p:txBody>
      </p:sp>
      <p:sp>
        <p:nvSpPr>
          <p:cNvPr id="2" name="TextBox 10"/>
          <p:cNvSpPr/>
          <p:nvPr>
            <p:custDataLst>
              <p:tags r:id="rId1"/>
            </p:custDataLst>
          </p:nvPr>
        </p:nvSpPr>
        <p:spPr>
          <a:xfrm>
            <a:off x="874713" y="1915638"/>
            <a:ext cx="649287" cy="3969385"/>
          </a:xfrm>
          <a:prstGeom prst="rect">
            <a:avLst/>
          </a:prstGeom>
          <a:noFill/>
          <a:ln w="9525">
            <a:noFill/>
          </a:ln>
        </p:spPr>
        <p:txBody>
          <a:bodyPr lIns="144000" rIns="72000" anchor="ctr" anchorCtr="0">
            <a:spAutoFit/>
          </a:bodyPr>
          <a:p>
            <a:r>
              <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著作权资产相关知识</a:t>
            </a:r>
            <a:endPar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TextBox 10"/>
          <p:cNvSpPr/>
          <p:nvPr>
            <p:custDataLst>
              <p:tags r:id="rId2"/>
            </p:custDataLst>
          </p:nvPr>
        </p:nvSpPr>
        <p:spPr>
          <a:xfrm>
            <a:off x="1810703" y="2753521"/>
            <a:ext cx="649287" cy="2245360"/>
          </a:xfrm>
          <a:prstGeom prst="rect">
            <a:avLst/>
          </a:prstGeom>
          <a:noFill/>
          <a:ln w="9525">
            <a:noFill/>
          </a:ln>
        </p:spPr>
        <p:txBody>
          <a:bodyPr lIns="144000" rIns="72000" anchor="ctr" anchorCtr="0">
            <a:spAutoFit/>
          </a:bodyPr>
          <a:p>
            <a:r>
              <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著作权内容</a:t>
            </a:r>
            <a:endPar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5" name="图片 4"/>
          <p:cNvPicPr>
            <a:picLocks noChangeAspect="1"/>
          </p:cNvPicPr>
          <p:nvPr>
            <p:custDataLst>
              <p:tags r:id="rId3"/>
            </p:custDataLst>
          </p:nvPr>
        </p:nvPicPr>
        <p:blipFill>
          <a:blip r:embed="rId4"/>
          <a:stretch>
            <a:fillRect/>
          </a:stretch>
        </p:blipFill>
        <p:spPr>
          <a:xfrm>
            <a:off x="3251200" y="1016635"/>
            <a:ext cx="8376285" cy="5685790"/>
          </a:xfrm>
          <a:prstGeom prst="rect">
            <a:avLst/>
          </a:prstGeom>
        </p:spPr>
      </p:pic>
    </p:spTree>
  </p:cSld>
  <p:clrMapOvr>
    <a:masterClrMapping/>
  </p:clrMapOvr>
  <p:transition spd="slow">
    <p:push dir="u"/>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6" name="矩形 6"/>
          <p:cNvSpPr/>
          <p:nvPr/>
        </p:nvSpPr>
        <p:spPr>
          <a:xfrm>
            <a:off x="0" y="404813"/>
            <a:ext cx="12190413" cy="576262"/>
          </a:xfrm>
          <a:prstGeom prst="rect">
            <a:avLst/>
          </a:prstGeom>
          <a:solidFill>
            <a:srgbClr val="36B2E6">
              <a:alpha val="69019"/>
            </a:srgbClr>
          </a:solidFill>
          <a:ln w="25400">
            <a:noFill/>
          </a:ln>
        </p:spPr>
        <p:txBody>
          <a:bodyPr anchor="ctr" anchorCtr="0"/>
          <a:p>
            <a:endParaRPr lang="zh-CN" altLang="zh-CN" dirty="0">
              <a:solidFill>
                <a:srgbClr val="FFFFFF"/>
              </a:solidFill>
              <a:latin typeface="Calibri" panose="020F0502020204030204" pitchFamily="34" charset="0"/>
              <a:ea typeface="Calibri" panose="020F0502020204030204" pitchFamily="34" charset="0"/>
              <a:sym typeface="Calibri" panose="020F0502020204030204" pitchFamily="34" charset="0"/>
            </a:endParaRPr>
          </a:p>
        </p:txBody>
      </p:sp>
      <p:sp>
        <p:nvSpPr>
          <p:cNvPr id="6147" name="矩形 7"/>
          <p:cNvSpPr/>
          <p:nvPr/>
        </p:nvSpPr>
        <p:spPr>
          <a:xfrm>
            <a:off x="622300" y="0"/>
            <a:ext cx="2089150" cy="6858000"/>
          </a:xfrm>
          <a:prstGeom prst="rect">
            <a:avLst/>
          </a:prstGeom>
          <a:solidFill>
            <a:srgbClr val="36B2E6">
              <a:alpha val="69019"/>
            </a:srgbClr>
          </a:solidFill>
          <a:ln w="25400">
            <a:noFill/>
          </a:ln>
        </p:spPr>
        <p:txBody>
          <a:bodyPr anchor="ctr" anchorCtr="0"/>
          <a:p>
            <a:endParaRPr lang="zh-CN" altLang="zh-CN" dirty="0">
              <a:solidFill>
                <a:srgbClr val="FFFFFF"/>
              </a:solidFill>
              <a:latin typeface="Calibri" panose="020F0502020204030204" pitchFamily="34" charset="0"/>
              <a:ea typeface="Calibri" panose="020F0502020204030204" pitchFamily="34" charset="0"/>
              <a:sym typeface="Calibri" panose="020F0502020204030204" pitchFamily="34" charset="0"/>
            </a:endParaRPr>
          </a:p>
        </p:txBody>
      </p:sp>
      <p:sp>
        <p:nvSpPr>
          <p:cNvPr id="6148" name="TextBox 8"/>
          <p:cNvSpPr/>
          <p:nvPr/>
        </p:nvSpPr>
        <p:spPr>
          <a:xfrm>
            <a:off x="261938" y="476250"/>
            <a:ext cx="896937" cy="369888"/>
          </a:xfrm>
          <a:prstGeom prst="rect">
            <a:avLst/>
          </a:prstGeom>
          <a:noFill/>
          <a:ln w="9525">
            <a:noFill/>
          </a:ln>
        </p:spPr>
        <p:txBody>
          <a:bodyPr>
            <a:spAutoFit/>
          </a:bodyPr>
          <a:p>
            <a:r>
              <a:rPr lang="zh-CN" altLang="zh-CN" dirty="0">
                <a:solidFill>
                  <a:schemeClr val="bg1"/>
                </a:solidFill>
                <a:latin typeface="Broadway" panose="04040905080B02020502" pitchFamily="82" charset="0"/>
                <a:ea typeface="楷体" panose="02010609060101010101" pitchFamily="49" charset="-122"/>
                <a:sym typeface="经典繁仿黑" pitchFamily="1" charset="-122"/>
              </a:rPr>
              <a:t>LOGO</a:t>
            </a:r>
            <a:endParaRPr lang="zh-CN" altLang="zh-CN" dirty="0">
              <a:latin typeface="Arial" panose="020B0604020202020204" pitchFamily="34" charset="0"/>
            </a:endParaRPr>
          </a:p>
        </p:txBody>
      </p:sp>
      <p:sp>
        <p:nvSpPr>
          <p:cNvPr id="6149" name="直接连接符 9"/>
          <p:cNvSpPr/>
          <p:nvPr/>
        </p:nvSpPr>
        <p:spPr>
          <a:xfrm>
            <a:off x="1158875" y="530225"/>
            <a:ext cx="0" cy="261938"/>
          </a:xfrm>
          <a:prstGeom prst="line">
            <a:avLst/>
          </a:prstGeom>
          <a:ln w="9525" cap="flat" cmpd="sng">
            <a:solidFill>
              <a:srgbClr val="EAF1DD"/>
            </a:solidFill>
            <a:prstDash val="solid"/>
            <a:headEnd type="none" w="med" len="med"/>
            <a:tailEnd type="none" w="med" len="med"/>
          </a:ln>
        </p:spPr>
      </p:sp>
      <p:sp>
        <p:nvSpPr>
          <p:cNvPr id="6150" name="TextBox 10"/>
          <p:cNvSpPr/>
          <p:nvPr/>
        </p:nvSpPr>
        <p:spPr>
          <a:xfrm>
            <a:off x="1281113" y="508000"/>
            <a:ext cx="2984500" cy="338138"/>
          </a:xfrm>
          <a:prstGeom prst="rect">
            <a:avLst/>
          </a:prstGeom>
          <a:noFill/>
          <a:ln w="9525">
            <a:noFill/>
          </a:ln>
        </p:spPr>
        <p:txBody>
          <a:bodyPr>
            <a:spAutoFit/>
          </a:bodyPr>
          <a:p>
            <a:r>
              <a:rPr lang="zh-CN" altLang="en-US" sz="1600" dirty="0">
                <a:solidFill>
                  <a:schemeClr val="bg1"/>
                </a:solidFill>
                <a:latin typeface="微软雅黑" panose="020B0503020204020204" pitchFamily="34" charset="-122"/>
                <a:ea typeface="微软雅黑" panose="020B0503020204020204" pitchFamily="34" charset="-122"/>
                <a:sym typeface="宋体" panose="02010600030101010101" pitchFamily="2" charset="-122"/>
              </a:rPr>
              <a:t>正文</a:t>
            </a:r>
            <a:r>
              <a:rPr lang="zh-CN" altLang="en-US" sz="16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 </a:t>
            </a:r>
            <a:r>
              <a:rPr lang="zh-CN" altLang="zh-CN" sz="16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 </a:t>
            </a:r>
            <a:r>
              <a:rPr lang="zh-CN" altLang="en-US" sz="1600" dirty="0">
                <a:solidFill>
                  <a:schemeClr val="bg1"/>
                </a:solidFill>
                <a:latin typeface="微软雅黑" panose="020B0503020204020204" pitchFamily="34" charset="-122"/>
                <a:ea typeface="微软雅黑" panose="020B0503020204020204" pitchFamily="34" charset="-122"/>
                <a:sym typeface="宋体" panose="02010600030101010101" pitchFamily="2" charset="-122"/>
              </a:rPr>
              <a:t>第一章</a:t>
            </a:r>
            <a:endParaRPr lang="zh-CN" altLang="en-US" dirty="0">
              <a:latin typeface="Arial" panose="020B0604020202020204" pitchFamily="34" charset="0"/>
            </a:endParaRPr>
          </a:p>
        </p:txBody>
      </p:sp>
      <p:sp>
        <p:nvSpPr>
          <p:cNvPr id="6151" name="矩形 11"/>
          <p:cNvSpPr/>
          <p:nvPr/>
        </p:nvSpPr>
        <p:spPr>
          <a:xfrm>
            <a:off x="10847388" y="530225"/>
            <a:ext cx="1093787" cy="369888"/>
          </a:xfrm>
          <a:prstGeom prst="rect">
            <a:avLst/>
          </a:prstGeom>
          <a:noFill/>
          <a:ln w="9525">
            <a:noFill/>
          </a:ln>
        </p:spPr>
        <p:txBody>
          <a:bodyPr/>
          <a:p>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第</a:t>
            </a:r>
            <a:r>
              <a:rPr 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1</a:t>
            </a:r>
            <a:r>
              <a:rPr lang="en-US" altLang="zh-CN" sz="1600" dirty="0">
                <a:solidFill>
                  <a:schemeClr val="bg1"/>
                </a:solidFill>
                <a:latin typeface="Calibri" panose="020F0502020204030204" pitchFamily="34" charset="0"/>
                <a:sym typeface="宋体" panose="02010600030101010101" pitchFamily="2" charset="-122"/>
              </a:rPr>
              <a:t> </a:t>
            </a:r>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页</a:t>
            </a:r>
            <a:endParaRPr lang="zh-CN" altLang="en-US" dirty="0">
              <a:latin typeface="Arial" panose="020B0604020202020204" pitchFamily="34" charset="0"/>
            </a:endParaRPr>
          </a:p>
        </p:txBody>
      </p:sp>
      <p:sp>
        <p:nvSpPr>
          <p:cNvPr id="6153" name="TextBox 14"/>
          <p:cNvSpPr/>
          <p:nvPr/>
        </p:nvSpPr>
        <p:spPr>
          <a:xfrm>
            <a:off x="1684338" y="1082675"/>
            <a:ext cx="954087" cy="922338"/>
          </a:xfrm>
          <a:prstGeom prst="rect">
            <a:avLst/>
          </a:prstGeom>
          <a:noFill/>
          <a:ln w="9525">
            <a:noFill/>
          </a:ln>
        </p:spPr>
        <p:txBody>
          <a:bodyPr wrap="none">
            <a:spAutoFit/>
          </a:bodyPr>
          <a:p>
            <a:r>
              <a:rPr lang="zh-CN" altLang="zh-CN" dirty="0">
                <a:solidFill>
                  <a:schemeClr val="bg1"/>
                </a:solidFill>
                <a:latin typeface="Calibri" panose="020F0502020204030204" pitchFamily="34" charset="0"/>
                <a:cs typeface="Calibri" panose="020F0502020204030204" pitchFamily="34" charset="0"/>
                <a:sym typeface="Calibri" panose="020F0502020204030204" pitchFamily="34" charset="0"/>
              </a:rPr>
              <a:t>01</a:t>
            </a:r>
            <a:endParaRPr lang="zh-CN" altLang="zh-CN" dirty="0">
              <a:latin typeface="Arial" panose="020B0604020202020204" pitchFamily="34" charset="0"/>
            </a:endParaRPr>
          </a:p>
        </p:txBody>
      </p:sp>
      <p:sp>
        <p:nvSpPr>
          <p:cNvPr id="6154" name="直接连接符 16"/>
          <p:cNvSpPr/>
          <p:nvPr/>
        </p:nvSpPr>
        <p:spPr>
          <a:xfrm>
            <a:off x="1630363" y="2152650"/>
            <a:ext cx="1587" cy="4371975"/>
          </a:xfrm>
          <a:prstGeom prst="line">
            <a:avLst/>
          </a:prstGeom>
          <a:ln w="9525" cap="flat" cmpd="sng">
            <a:solidFill>
              <a:srgbClr val="F2F2F2"/>
            </a:solidFill>
            <a:prstDash val="solid"/>
            <a:headEnd type="none" w="med" len="med"/>
            <a:tailEnd type="none" w="med" len="med"/>
          </a:ln>
        </p:spPr>
      </p:sp>
      <p:sp>
        <p:nvSpPr>
          <p:cNvPr id="6155" name="矩形 17"/>
          <p:cNvSpPr/>
          <p:nvPr/>
        </p:nvSpPr>
        <p:spPr>
          <a:xfrm>
            <a:off x="1630363" y="6165850"/>
            <a:ext cx="792162" cy="358775"/>
          </a:xfrm>
          <a:prstGeom prst="rect">
            <a:avLst/>
          </a:prstGeom>
          <a:solidFill>
            <a:srgbClr val="FFFFFF">
              <a:alpha val="65097"/>
            </a:srgbClr>
          </a:solidFill>
          <a:ln w="25400">
            <a:noFill/>
          </a:ln>
        </p:spPr>
        <p:txBody>
          <a:bodyPr anchor="ctr" anchorCtr="0"/>
          <a:p>
            <a:r>
              <a:rPr lang="zh-CN" altLang="en-US" sz="1400" dirty="0">
                <a:solidFill>
                  <a:srgbClr val="36B2E6"/>
                </a:solidFill>
                <a:latin typeface="微软雅黑" panose="020B0503020204020204" pitchFamily="34" charset="-122"/>
                <a:ea typeface="微软雅黑" panose="020B0503020204020204" pitchFamily="34" charset="-122"/>
                <a:sym typeface="微软雅黑" panose="020B0503020204020204" pitchFamily="34" charset="-122"/>
              </a:rPr>
              <a:t>第一节</a:t>
            </a:r>
            <a:endParaRPr lang="zh-CN" altLang="en-US" dirty="0">
              <a:latin typeface="Arial" panose="020B0604020202020204" pitchFamily="34" charset="0"/>
            </a:endParaRPr>
          </a:p>
        </p:txBody>
      </p:sp>
      <p:sp>
        <p:nvSpPr>
          <p:cNvPr id="9" name="文本框 8"/>
          <p:cNvSpPr txBox="1"/>
          <p:nvPr/>
        </p:nvSpPr>
        <p:spPr>
          <a:xfrm>
            <a:off x="-1645285" y="2816860"/>
            <a:ext cx="4063365" cy="368300"/>
          </a:xfrm>
          <a:prstGeom prst="rect">
            <a:avLst/>
          </a:prstGeom>
          <a:noFill/>
        </p:spPr>
        <p:txBody>
          <a:bodyPr wrap="square" rtlCol="0">
            <a:spAutoFit/>
          </a:bodyPr>
          <a:p>
            <a:endParaRPr lang="zh-CN" altLang="en-US"/>
          </a:p>
        </p:txBody>
      </p:sp>
      <p:sp>
        <p:nvSpPr>
          <p:cNvPr id="2" name="TextBox 10"/>
          <p:cNvSpPr/>
          <p:nvPr>
            <p:custDataLst>
              <p:tags r:id="rId1"/>
            </p:custDataLst>
          </p:nvPr>
        </p:nvSpPr>
        <p:spPr>
          <a:xfrm>
            <a:off x="874713" y="1915638"/>
            <a:ext cx="649287" cy="3969385"/>
          </a:xfrm>
          <a:prstGeom prst="rect">
            <a:avLst/>
          </a:prstGeom>
          <a:noFill/>
          <a:ln w="9525">
            <a:noFill/>
          </a:ln>
        </p:spPr>
        <p:txBody>
          <a:bodyPr lIns="144000" rIns="72000" anchor="ctr" anchorCtr="0">
            <a:spAutoFit/>
          </a:bodyPr>
          <a:p>
            <a:r>
              <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著作权资产评估概述</a:t>
            </a:r>
            <a:endPar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TextBox 10"/>
          <p:cNvSpPr/>
          <p:nvPr>
            <p:custDataLst>
              <p:tags r:id="rId2"/>
            </p:custDataLst>
          </p:nvPr>
        </p:nvSpPr>
        <p:spPr>
          <a:xfrm>
            <a:off x="1846263" y="1298100"/>
            <a:ext cx="649287" cy="4831080"/>
          </a:xfrm>
          <a:prstGeom prst="rect">
            <a:avLst/>
          </a:prstGeom>
          <a:noFill/>
          <a:ln w="9525">
            <a:noFill/>
          </a:ln>
        </p:spPr>
        <p:txBody>
          <a:bodyPr lIns="144000" rIns="72000" anchor="ctr" anchorCtr="0">
            <a:spAutoFit/>
          </a:bodyPr>
          <a:p>
            <a:r>
              <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著作权资产价值影响因素</a:t>
            </a:r>
            <a:endPar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 name="TextBox 17"/>
          <p:cNvSpPr txBox="1"/>
          <p:nvPr>
            <p:custDataLst>
              <p:tags r:id="rId3"/>
            </p:custDataLst>
          </p:nvPr>
        </p:nvSpPr>
        <p:spPr>
          <a:xfrm>
            <a:off x="6239510" y="1296035"/>
            <a:ext cx="5683885" cy="1210945"/>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defRPr kumimoji="0" sz="1200" b="0" i="0" u="none" strike="noStrike" kern="0" cap="none" spc="0" normalizeH="0" baseline="0">
                <a:ln>
                  <a:noFill/>
                </a:ln>
                <a:solidFill>
                  <a:sysClr val="window" lastClr="FFFFFF">
                    <a:lumMod val="50000"/>
                  </a:sysClr>
                </a:solidFill>
                <a:effectLst/>
                <a:uLnTx/>
                <a:uFillTx/>
                <a:latin typeface="微软雅黑" panose="020B0503020204020204" pitchFamily="34" charset="-122"/>
                <a:ea typeface="微软雅黑" panose="020B0503020204020204" pitchFamily="34" charset="-122"/>
              </a:defRPr>
            </a:lvl1pPr>
          </a:lstStyle>
          <a:p>
            <a:pPr marL="0" marR="0" lvl="0" indent="0" algn="just" defTabSz="914400" eaLnBrk="1" fontAlgn="auto" latinLnBrk="0" hangingPunct="1">
              <a:lnSpc>
                <a:spcPct val="130000"/>
              </a:lnSpc>
              <a:spcBef>
                <a:spcPts val="0"/>
              </a:spcBef>
              <a:spcAft>
                <a:spcPts val="0"/>
              </a:spcAft>
              <a:buClrTx/>
              <a:buSzTx/>
              <a:buFontTx/>
              <a:buNone/>
              <a:defRPr/>
            </a:pPr>
            <a:r>
              <a:rPr kumimoji="0" lang="zh-CN" altLang="en-US" sz="2800" b="1" i="0" u="none" strike="noStrike" kern="0" cap="none" spc="0" normalizeH="0" baseline="0" noProof="0" dirty="0">
                <a:ln>
                  <a:noFill/>
                </a:ln>
                <a:effectLst/>
                <a:uLnTx/>
                <a:uFillTx/>
                <a:latin typeface="微软雅黑" panose="020B0503020204020204" pitchFamily="34" charset="-122"/>
                <a:ea typeface="微软雅黑" panose="020B0503020204020204" pitchFamily="34" charset="-122"/>
              </a:rPr>
              <a:t>作品所处的</a:t>
            </a:r>
            <a:r>
              <a:rPr kumimoji="0" lang="zh-CN" altLang="en-US" sz="2800" b="1" i="0" u="none" strike="noStrike" kern="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rPr>
              <a:t>产业及相关政策</a:t>
            </a:r>
            <a:endParaRPr kumimoji="0" lang="zh-CN" altLang="en-US" sz="2800" b="1" i="0" u="none" strike="noStrike" kern="0" cap="none" spc="0" normalizeH="0" baseline="0" noProof="0" dirty="0">
              <a:ln>
                <a:noFill/>
              </a:ln>
              <a:effectLst/>
              <a:uLnTx/>
              <a:uFillTx/>
              <a:latin typeface="微软雅黑" panose="020B0503020204020204" pitchFamily="34" charset="-122"/>
              <a:ea typeface="微软雅黑" panose="020B0503020204020204" pitchFamily="34" charset="-122"/>
            </a:endParaRPr>
          </a:p>
          <a:p>
            <a:pPr marL="0" marR="0" lvl="0" indent="0" algn="just" defTabSz="914400" eaLnBrk="1" fontAlgn="auto" latinLnBrk="0" hangingPunct="1">
              <a:lnSpc>
                <a:spcPct val="130000"/>
              </a:lnSpc>
              <a:spcBef>
                <a:spcPts val="0"/>
              </a:spcBef>
              <a:spcAft>
                <a:spcPts val="0"/>
              </a:spcAft>
              <a:buClrTx/>
              <a:buSzTx/>
              <a:buFontTx/>
              <a:buNone/>
              <a:defRPr/>
            </a:pPr>
            <a:r>
              <a:rPr kumimoji="0" lang="zh-CN" altLang="en-US" sz="2800" b="1" i="0" u="none" strike="noStrike" kern="0" cap="none" spc="0" normalizeH="0" baseline="0" noProof="0" dirty="0">
                <a:ln>
                  <a:noFill/>
                </a:ln>
                <a:effectLst/>
                <a:uLnTx/>
                <a:uFillTx/>
                <a:latin typeface="微软雅黑" panose="020B0503020204020204" pitchFamily="34" charset="-122"/>
                <a:ea typeface="微软雅黑" panose="020B0503020204020204" pitchFamily="34" charset="-122"/>
              </a:rPr>
              <a:t>国家对文化产业大力扶持和发展</a:t>
            </a:r>
            <a:endParaRPr kumimoji="0" lang="zh-CN" altLang="en-US" sz="2800" b="1" i="0" u="none" strike="noStrike" kern="0" cap="none" spc="0" normalizeH="0" baseline="0" noProof="0" dirty="0">
              <a:ln>
                <a:noFill/>
              </a:ln>
              <a:effectLst/>
              <a:uLnTx/>
              <a:uFillTx/>
              <a:latin typeface="微软雅黑" panose="020B0503020204020204" pitchFamily="34" charset="-122"/>
              <a:ea typeface="微软雅黑" panose="020B0503020204020204" pitchFamily="34" charset="-122"/>
            </a:endParaRPr>
          </a:p>
        </p:txBody>
      </p:sp>
      <p:sp>
        <p:nvSpPr>
          <p:cNvPr id="21" name="椭圆 20"/>
          <p:cNvSpPr/>
          <p:nvPr>
            <p:custDataLst>
              <p:tags r:id="rId4"/>
            </p:custDataLst>
          </p:nvPr>
        </p:nvSpPr>
        <p:spPr>
          <a:xfrm>
            <a:off x="5698074" y="1376964"/>
            <a:ext cx="290901" cy="303457"/>
          </a:xfrm>
          <a:prstGeom prst="ellipse">
            <a:avLst/>
          </a:prstGeom>
          <a:solidFill>
            <a:srgbClr val="4BACC6">
              <a:lumMod val="50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29" name="TextBox 20"/>
          <p:cNvSpPr txBox="1"/>
          <p:nvPr>
            <p:custDataLst>
              <p:tags r:id="rId5"/>
            </p:custDataLst>
          </p:nvPr>
        </p:nvSpPr>
        <p:spPr>
          <a:xfrm>
            <a:off x="6455410" y="3644900"/>
            <a:ext cx="5204460" cy="2330450"/>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defRPr kumimoji="0" sz="1200" b="0" i="0" u="none" strike="noStrike" kern="0" cap="none" spc="0" normalizeH="0" baseline="0">
                <a:ln>
                  <a:noFill/>
                </a:ln>
                <a:solidFill>
                  <a:sysClr val="window" lastClr="FFFFFF">
                    <a:lumMod val="50000"/>
                  </a:sysClr>
                </a:solidFill>
                <a:effectLst/>
                <a:uLnTx/>
                <a:uFillTx/>
                <a:latin typeface="微软雅黑" panose="020B0503020204020204" pitchFamily="34" charset="-122"/>
                <a:ea typeface="微软雅黑" panose="020B0503020204020204" pitchFamily="34" charset="-122"/>
              </a:defRPr>
            </a:lvl1pPr>
          </a:lstStyle>
          <a:p>
            <a:pPr marL="0" marR="0" lvl="0" indent="0" algn="just" defTabSz="914400" eaLnBrk="1" fontAlgn="auto" latinLnBrk="0" hangingPunct="1">
              <a:lnSpc>
                <a:spcPct val="130000"/>
              </a:lnSpc>
              <a:spcBef>
                <a:spcPts val="0"/>
              </a:spcBef>
              <a:spcAft>
                <a:spcPts val="0"/>
              </a:spcAft>
              <a:buClrTx/>
              <a:buSzTx/>
              <a:buFontTx/>
              <a:buNone/>
              <a:defRPr/>
            </a:pPr>
            <a:r>
              <a:rPr kumimoji="0" lang="zh-CN" altLang="en-US" sz="2800" b="1" i="0" u="none" strike="noStrike" kern="0" cap="none" spc="0" normalizeH="0" baseline="0" noProof="0" dirty="0">
                <a:ln>
                  <a:noFill/>
                </a:ln>
                <a:solidFill>
                  <a:sysClr val="windowText" lastClr="000000">
                    <a:lumMod val="65000"/>
                    <a:lumOff val="35000"/>
                  </a:sysClr>
                </a:solidFill>
                <a:effectLst/>
                <a:uLnTx/>
                <a:uFillTx/>
                <a:latin typeface="微软雅黑" panose="020B0503020204020204" pitchFamily="34" charset="-122"/>
                <a:ea typeface="微软雅黑" panose="020B0503020204020204" pitchFamily="34" charset="-122"/>
              </a:rPr>
              <a:t> </a:t>
            </a:r>
            <a:r>
              <a:rPr kumimoji="0" lang="zh-CN" altLang="en-US" sz="2800" b="1" i="0" u="none" strike="noStrike" kern="0" cap="none" spc="0" normalizeH="0" baseline="0" noProof="0" dirty="0">
                <a:ln>
                  <a:noFill/>
                </a:ln>
                <a:effectLst/>
                <a:uLnTx/>
                <a:uFillTx/>
                <a:latin typeface="微软雅黑" panose="020B0503020204020204" pitchFamily="34" charset="-122"/>
                <a:ea typeface="微软雅黑" panose="020B0503020204020204" pitchFamily="34" charset="-122"/>
              </a:rPr>
              <a:t>作品的</a:t>
            </a:r>
            <a:r>
              <a:rPr kumimoji="0" lang="zh-CN" altLang="en-US" sz="2800" b="1" i="0" u="none" strike="noStrike" kern="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rPr>
              <a:t>类型</a:t>
            </a:r>
            <a:endParaRPr kumimoji="0" lang="zh-CN" altLang="en-US" sz="2800" b="1" i="0" u="none" strike="noStrike" kern="0" cap="none" spc="0" normalizeH="0" baseline="0" noProof="0" dirty="0">
              <a:ln>
                <a:noFill/>
              </a:ln>
              <a:effectLst/>
              <a:uLnTx/>
              <a:uFillTx/>
              <a:latin typeface="微软雅黑" panose="020B0503020204020204" pitchFamily="34" charset="-122"/>
              <a:ea typeface="微软雅黑" panose="020B0503020204020204" pitchFamily="34" charset="-122"/>
            </a:endParaRPr>
          </a:p>
          <a:p>
            <a:pPr marL="0" marR="0" lvl="0" indent="0" algn="just" defTabSz="914400" eaLnBrk="1" fontAlgn="auto" latinLnBrk="0" hangingPunct="1">
              <a:lnSpc>
                <a:spcPct val="130000"/>
              </a:lnSpc>
              <a:spcBef>
                <a:spcPts val="0"/>
              </a:spcBef>
              <a:spcAft>
                <a:spcPts val="0"/>
              </a:spcAft>
              <a:buClrTx/>
              <a:buSzTx/>
              <a:buFontTx/>
              <a:buNone/>
              <a:defRPr/>
            </a:pPr>
            <a:r>
              <a:rPr kumimoji="0" lang="zh-CN" altLang="en-US" sz="2800" b="1" i="0" u="none" strike="noStrike" kern="0" cap="none" spc="0" normalizeH="0" baseline="0" noProof="0" dirty="0">
                <a:ln>
                  <a:noFill/>
                </a:ln>
                <a:effectLst/>
                <a:uLnTx/>
                <a:uFillTx/>
                <a:latin typeface="微软雅黑" panose="020B0503020204020204" pitchFamily="34" charset="-122"/>
                <a:ea typeface="微软雅黑" panose="020B0503020204020204" pitchFamily="34" charset="-122"/>
              </a:rPr>
              <a:t>不同类型作品的著作权资产，价值影响因素可能差别很大、法律规定不同、传播方式不同</a:t>
            </a:r>
            <a:endParaRPr kumimoji="0" lang="zh-CN" altLang="en-US" sz="2800" b="1" i="0" u="none" strike="noStrike" kern="0" cap="none" spc="0" normalizeH="0" baseline="0" noProof="0" dirty="0">
              <a:ln>
                <a:noFill/>
              </a:ln>
              <a:effectLst/>
              <a:uLnTx/>
              <a:uFillTx/>
              <a:latin typeface="微软雅黑" panose="020B0503020204020204" pitchFamily="34" charset="-122"/>
              <a:ea typeface="微软雅黑" panose="020B0503020204020204" pitchFamily="34" charset="-122"/>
            </a:endParaRPr>
          </a:p>
        </p:txBody>
      </p:sp>
      <p:sp>
        <p:nvSpPr>
          <p:cNvPr id="34" name="TextBox 24"/>
          <p:cNvSpPr txBox="1"/>
          <p:nvPr>
            <p:custDataLst>
              <p:tags r:id="rId6"/>
            </p:custDataLst>
          </p:nvPr>
        </p:nvSpPr>
        <p:spPr>
          <a:xfrm>
            <a:off x="3214931" y="3185154"/>
            <a:ext cx="2190859" cy="1050290"/>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defRPr kumimoji="0" sz="1200" b="0" i="0" u="none" strike="noStrike" kern="0" cap="none" spc="0" normalizeH="0" baseline="0">
                <a:ln>
                  <a:noFill/>
                </a:ln>
                <a:solidFill>
                  <a:sysClr val="window" lastClr="FFFFFF">
                    <a:lumMod val="50000"/>
                  </a:sysClr>
                </a:solidFill>
                <a:effectLst/>
                <a:uLnTx/>
                <a:uFillTx/>
                <a:latin typeface="微软雅黑" panose="020B0503020204020204" pitchFamily="34" charset="-122"/>
                <a:ea typeface="微软雅黑" panose="020B0503020204020204" pitchFamily="34" charset="-122"/>
              </a:defRPr>
            </a:lvl1pPr>
          </a:lstStyle>
          <a:p>
            <a:pPr marL="0" marR="0" lvl="0" indent="0" algn="just" defTabSz="914400" eaLnBrk="1" fontAlgn="auto" latinLnBrk="0" hangingPunct="1">
              <a:lnSpc>
                <a:spcPct val="130000"/>
              </a:lnSpc>
              <a:spcBef>
                <a:spcPts val="0"/>
              </a:spcBef>
              <a:spcAft>
                <a:spcPts val="0"/>
              </a:spcAft>
              <a:buClrTx/>
              <a:buSzTx/>
              <a:buFontTx/>
              <a:buNone/>
              <a:defRPr/>
            </a:pPr>
            <a:r>
              <a:rPr kumimoji="0" lang="zh-CN" altLang="en-US" sz="2400" b="1" i="0" u="none" strike="noStrike" kern="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rPr>
              <a:t>著作权所依托的作品</a:t>
            </a:r>
            <a:endParaRPr kumimoji="0" lang="zh-CN" altLang="en-US" sz="2400" b="1" i="0" u="none" strike="noStrike" kern="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endParaRPr>
          </a:p>
        </p:txBody>
      </p:sp>
      <p:cxnSp>
        <p:nvCxnSpPr>
          <p:cNvPr id="35" name="直接连接符 34"/>
          <p:cNvCxnSpPr/>
          <p:nvPr>
            <p:custDataLst>
              <p:tags r:id="rId7"/>
            </p:custDataLst>
          </p:nvPr>
        </p:nvCxnSpPr>
        <p:spPr>
          <a:xfrm>
            <a:off x="2986523" y="2444964"/>
            <a:ext cx="0" cy="2964681"/>
          </a:xfrm>
          <a:prstGeom prst="line">
            <a:avLst/>
          </a:prstGeom>
          <a:noFill/>
          <a:ln w="9525" cap="flat" cmpd="sng" algn="ctr">
            <a:solidFill>
              <a:srgbClr val="4BACC6">
                <a:lumMod val="50000"/>
              </a:srgbClr>
            </a:solidFill>
            <a:prstDash val="sysDash"/>
          </a:ln>
          <a:effectLst/>
        </p:spPr>
      </p:cxnSp>
      <p:cxnSp>
        <p:nvCxnSpPr>
          <p:cNvPr id="36" name="直接连接符 35"/>
          <p:cNvCxnSpPr/>
          <p:nvPr>
            <p:custDataLst>
              <p:tags r:id="rId8"/>
            </p:custDataLst>
          </p:nvPr>
        </p:nvCxnSpPr>
        <p:spPr>
          <a:xfrm>
            <a:off x="5371672" y="2444964"/>
            <a:ext cx="0" cy="2964681"/>
          </a:xfrm>
          <a:prstGeom prst="line">
            <a:avLst/>
          </a:prstGeom>
          <a:noFill/>
          <a:ln w="9525" cap="flat" cmpd="sng" algn="ctr">
            <a:solidFill>
              <a:srgbClr val="4BACC6">
                <a:lumMod val="50000"/>
              </a:srgbClr>
            </a:solidFill>
            <a:prstDash val="sysDash"/>
          </a:ln>
          <a:effectLst/>
        </p:spPr>
      </p:cxnSp>
      <p:sp>
        <p:nvSpPr>
          <p:cNvPr id="37" name="椭圆 36"/>
          <p:cNvSpPr/>
          <p:nvPr>
            <p:custDataLst>
              <p:tags r:id="rId9"/>
            </p:custDataLst>
          </p:nvPr>
        </p:nvSpPr>
        <p:spPr>
          <a:xfrm>
            <a:off x="5555615" y="1376680"/>
            <a:ext cx="615315" cy="510540"/>
          </a:xfrm>
          <a:prstGeom prst="ellipse">
            <a:avLst/>
          </a:prstGeom>
          <a:solidFill>
            <a:srgbClr val="4BACC6">
              <a:lumMod val="50000"/>
            </a:srgbClr>
          </a:solidFill>
          <a:ln w="25400" cap="flat" cmpd="sng" algn="ctr">
            <a:noFill/>
            <a:prstDash val="solid"/>
          </a:ln>
          <a:effectLst/>
        </p:spPr>
        <p:txBody>
          <a:bodyPr rtlCol="0" anchor="ctr"/>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800" b="0" i="0" u="none" strike="noStrike" kern="0" cap="none" spc="0" normalizeH="0" baseline="0" noProof="0" dirty="0" smtClean="0">
                <a:ln>
                  <a:noFill/>
                </a:ln>
                <a:solidFill>
                  <a:sysClr val="window" lastClr="FFFFFF"/>
                </a:solidFill>
                <a:effectLst/>
                <a:uLnTx/>
                <a:uFillTx/>
                <a:latin typeface="Calibri" panose="020F0502020204030204"/>
                <a:ea typeface="宋体" panose="02010600030101010101" pitchFamily="2" charset="-122"/>
                <a:cs typeface="+mn-cs"/>
              </a:rPr>
              <a:t>1</a:t>
            </a:r>
            <a:endParaRPr kumimoji="0" lang="en-US" altLang="zh-CN" sz="2800" b="0" i="0" u="none" strike="noStrike" kern="0" cap="none" spc="0" normalizeH="0" baseline="0" noProof="0" dirty="0" smtClean="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38" name="椭圆 37"/>
          <p:cNvSpPr/>
          <p:nvPr>
            <p:custDataLst>
              <p:tags r:id="rId10"/>
            </p:custDataLst>
          </p:nvPr>
        </p:nvSpPr>
        <p:spPr>
          <a:xfrm>
            <a:off x="5519420" y="4364990"/>
            <a:ext cx="780415" cy="510540"/>
          </a:xfrm>
          <a:prstGeom prst="ellipse">
            <a:avLst/>
          </a:prstGeom>
          <a:solidFill>
            <a:srgbClr val="4BACC6">
              <a:lumMod val="50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800" b="0" i="0" u="none" strike="noStrike" kern="0" cap="none" spc="0" normalizeH="0" baseline="0" noProof="0" dirty="0" smtClean="0">
                <a:ln>
                  <a:noFill/>
                </a:ln>
                <a:solidFill>
                  <a:sysClr val="window" lastClr="FFFFFF"/>
                </a:solidFill>
                <a:effectLst/>
                <a:uLnTx/>
                <a:uFillTx/>
                <a:latin typeface="Calibri" panose="020F0502020204030204"/>
                <a:ea typeface="宋体" panose="02010600030101010101" pitchFamily="2" charset="-122"/>
                <a:cs typeface="+mn-cs"/>
              </a:rPr>
              <a:t>2</a:t>
            </a:r>
            <a:endParaRPr kumimoji="0" lang="en-US" altLang="zh-CN" sz="2800" b="0" i="0" u="none" strike="noStrike" kern="0" cap="none" spc="0" normalizeH="0" baseline="0" noProof="0" dirty="0" smtClean="0">
              <a:ln>
                <a:noFill/>
              </a:ln>
              <a:solidFill>
                <a:sysClr val="window" lastClr="FFFFFF"/>
              </a:solidFill>
              <a:effectLst/>
              <a:uLnTx/>
              <a:uFillTx/>
              <a:latin typeface="Calibri" panose="020F0502020204030204"/>
              <a:ea typeface="宋体" panose="02010600030101010101" pitchFamily="2" charset="-122"/>
              <a:cs typeface="+mn-cs"/>
            </a:endParaRPr>
          </a:p>
        </p:txBody>
      </p:sp>
    </p:spTree>
  </p:cSld>
  <p:clrMapOvr>
    <a:masterClrMapping/>
  </p:clrMapOvr>
  <p:transition spd="slow">
    <p:push dir="u"/>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6" name="矩形 6"/>
          <p:cNvSpPr/>
          <p:nvPr/>
        </p:nvSpPr>
        <p:spPr>
          <a:xfrm>
            <a:off x="0" y="404813"/>
            <a:ext cx="12190413" cy="576262"/>
          </a:xfrm>
          <a:prstGeom prst="rect">
            <a:avLst/>
          </a:prstGeom>
          <a:solidFill>
            <a:srgbClr val="36B2E6">
              <a:alpha val="69019"/>
            </a:srgbClr>
          </a:solidFill>
          <a:ln w="25400">
            <a:noFill/>
          </a:ln>
        </p:spPr>
        <p:txBody>
          <a:bodyPr anchor="ctr" anchorCtr="0"/>
          <a:p>
            <a:endParaRPr lang="zh-CN" altLang="zh-CN" dirty="0">
              <a:solidFill>
                <a:srgbClr val="FFFFFF"/>
              </a:solidFill>
              <a:latin typeface="Calibri" panose="020F0502020204030204" pitchFamily="34" charset="0"/>
              <a:ea typeface="Calibri" panose="020F0502020204030204" pitchFamily="34" charset="0"/>
              <a:sym typeface="Calibri" panose="020F0502020204030204" pitchFamily="34" charset="0"/>
            </a:endParaRPr>
          </a:p>
        </p:txBody>
      </p:sp>
      <p:sp>
        <p:nvSpPr>
          <p:cNvPr id="6147" name="矩形 7"/>
          <p:cNvSpPr/>
          <p:nvPr/>
        </p:nvSpPr>
        <p:spPr>
          <a:xfrm>
            <a:off x="622300" y="0"/>
            <a:ext cx="2089150" cy="6858000"/>
          </a:xfrm>
          <a:prstGeom prst="rect">
            <a:avLst/>
          </a:prstGeom>
          <a:solidFill>
            <a:srgbClr val="36B2E6">
              <a:alpha val="69019"/>
            </a:srgbClr>
          </a:solidFill>
          <a:ln w="25400">
            <a:noFill/>
          </a:ln>
        </p:spPr>
        <p:txBody>
          <a:bodyPr anchor="ctr" anchorCtr="0"/>
          <a:p>
            <a:endParaRPr lang="zh-CN" altLang="zh-CN" dirty="0">
              <a:solidFill>
                <a:srgbClr val="FFFFFF"/>
              </a:solidFill>
              <a:latin typeface="Calibri" panose="020F0502020204030204" pitchFamily="34" charset="0"/>
              <a:ea typeface="Calibri" panose="020F0502020204030204" pitchFamily="34" charset="0"/>
              <a:sym typeface="Calibri" panose="020F0502020204030204" pitchFamily="34" charset="0"/>
            </a:endParaRPr>
          </a:p>
        </p:txBody>
      </p:sp>
      <p:sp>
        <p:nvSpPr>
          <p:cNvPr id="6148" name="TextBox 8"/>
          <p:cNvSpPr/>
          <p:nvPr/>
        </p:nvSpPr>
        <p:spPr>
          <a:xfrm>
            <a:off x="261938" y="476250"/>
            <a:ext cx="896937" cy="369888"/>
          </a:xfrm>
          <a:prstGeom prst="rect">
            <a:avLst/>
          </a:prstGeom>
          <a:noFill/>
          <a:ln w="9525">
            <a:noFill/>
          </a:ln>
        </p:spPr>
        <p:txBody>
          <a:bodyPr>
            <a:spAutoFit/>
          </a:bodyPr>
          <a:p>
            <a:r>
              <a:rPr lang="zh-CN" altLang="zh-CN" dirty="0">
                <a:solidFill>
                  <a:schemeClr val="bg1"/>
                </a:solidFill>
                <a:latin typeface="Broadway" panose="04040905080B02020502" pitchFamily="82" charset="0"/>
                <a:ea typeface="楷体" panose="02010609060101010101" pitchFamily="49" charset="-122"/>
                <a:sym typeface="经典繁仿黑" pitchFamily="1" charset="-122"/>
              </a:rPr>
              <a:t>LOGO</a:t>
            </a:r>
            <a:endParaRPr lang="zh-CN" altLang="zh-CN" dirty="0">
              <a:latin typeface="Arial" panose="020B0604020202020204" pitchFamily="34" charset="0"/>
            </a:endParaRPr>
          </a:p>
        </p:txBody>
      </p:sp>
      <p:sp>
        <p:nvSpPr>
          <p:cNvPr id="6149" name="直接连接符 9"/>
          <p:cNvSpPr/>
          <p:nvPr/>
        </p:nvSpPr>
        <p:spPr>
          <a:xfrm>
            <a:off x="1158875" y="530225"/>
            <a:ext cx="0" cy="261938"/>
          </a:xfrm>
          <a:prstGeom prst="line">
            <a:avLst/>
          </a:prstGeom>
          <a:ln w="9525" cap="flat" cmpd="sng">
            <a:solidFill>
              <a:srgbClr val="EAF1DD"/>
            </a:solidFill>
            <a:prstDash val="solid"/>
            <a:headEnd type="none" w="med" len="med"/>
            <a:tailEnd type="none" w="med" len="med"/>
          </a:ln>
        </p:spPr>
      </p:sp>
      <p:sp>
        <p:nvSpPr>
          <p:cNvPr id="6150" name="TextBox 10"/>
          <p:cNvSpPr/>
          <p:nvPr/>
        </p:nvSpPr>
        <p:spPr>
          <a:xfrm>
            <a:off x="1281113" y="508000"/>
            <a:ext cx="2984500" cy="338138"/>
          </a:xfrm>
          <a:prstGeom prst="rect">
            <a:avLst/>
          </a:prstGeom>
          <a:noFill/>
          <a:ln w="9525">
            <a:noFill/>
          </a:ln>
        </p:spPr>
        <p:txBody>
          <a:bodyPr>
            <a:spAutoFit/>
          </a:bodyPr>
          <a:p>
            <a:r>
              <a:rPr lang="zh-CN" altLang="en-US" sz="1600" dirty="0">
                <a:solidFill>
                  <a:schemeClr val="bg1"/>
                </a:solidFill>
                <a:latin typeface="微软雅黑" panose="020B0503020204020204" pitchFamily="34" charset="-122"/>
                <a:ea typeface="微软雅黑" panose="020B0503020204020204" pitchFamily="34" charset="-122"/>
                <a:sym typeface="宋体" panose="02010600030101010101" pitchFamily="2" charset="-122"/>
              </a:rPr>
              <a:t>正文</a:t>
            </a:r>
            <a:r>
              <a:rPr lang="zh-CN" altLang="en-US" sz="16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 </a:t>
            </a:r>
            <a:r>
              <a:rPr lang="zh-CN" altLang="zh-CN" sz="16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 </a:t>
            </a:r>
            <a:r>
              <a:rPr lang="zh-CN" altLang="en-US" sz="1600" dirty="0">
                <a:solidFill>
                  <a:schemeClr val="bg1"/>
                </a:solidFill>
                <a:latin typeface="微软雅黑" panose="020B0503020204020204" pitchFamily="34" charset="-122"/>
                <a:ea typeface="微软雅黑" panose="020B0503020204020204" pitchFamily="34" charset="-122"/>
                <a:sym typeface="宋体" panose="02010600030101010101" pitchFamily="2" charset="-122"/>
              </a:rPr>
              <a:t>第一章</a:t>
            </a:r>
            <a:endParaRPr lang="zh-CN" altLang="en-US" dirty="0">
              <a:latin typeface="Arial" panose="020B0604020202020204" pitchFamily="34" charset="0"/>
            </a:endParaRPr>
          </a:p>
        </p:txBody>
      </p:sp>
      <p:sp>
        <p:nvSpPr>
          <p:cNvPr id="6151" name="矩形 11"/>
          <p:cNvSpPr/>
          <p:nvPr/>
        </p:nvSpPr>
        <p:spPr>
          <a:xfrm>
            <a:off x="10847388" y="530225"/>
            <a:ext cx="1093787" cy="369888"/>
          </a:xfrm>
          <a:prstGeom prst="rect">
            <a:avLst/>
          </a:prstGeom>
          <a:noFill/>
          <a:ln w="9525">
            <a:noFill/>
          </a:ln>
        </p:spPr>
        <p:txBody>
          <a:bodyPr/>
          <a:p>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第</a:t>
            </a:r>
            <a:r>
              <a:rPr 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1</a:t>
            </a:r>
            <a:r>
              <a:rPr lang="en-US" altLang="zh-CN" sz="1600" dirty="0">
                <a:solidFill>
                  <a:schemeClr val="bg1"/>
                </a:solidFill>
                <a:latin typeface="Calibri" panose="020F0502020204030204" pitchFamily="34" charset="0"/>
                <a:sym typeface="宋体" panose="02010600030101010101" pitchFamily="2" charset="-122"/>
              </a:rPr>
              <a:t> </a:t>
            </a:r>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页</a:t>
            </a:r>
            <a:endParaRPr lang="zh-CN" altLang="en-US" dirty="0">
              <a:latin typeface="Arial" panose="020B0604020202020204" pitchFamily="34" charset="0"/>
            </a:endParaRPr>
          </a:p>
        </p:txBody>
      </p:sp>
      <p:sp>
        <p:nvSpPr>
          <p:cNvPr id="6153" name="TextBox 14"/>
          <p:cNvSpPr/>
          <p:nvPr/>
        </p:nvSpPr>
        <p:spPr>
          <a:xfrm>
            <a:off x="1684338" y="1082675"/>
            <a:ext cx="954087" cy="922338"/>
          </a:xfrm>
          <a:prstGeom prst="rect">
            <a:avLst/>
          </a:prstGeom>
          <a:noFill/>
          <a:ln w="9525">
            <a:noFill/>
          </a:ln>
        </p:spPr>
        <p:txBody>
          <a:bodyPr wrap="none">
            <a:spAutoFit/>
          </a:bodyPr>
          <a:p>
            <a:r>
              <a:rPr lang="zh-CN" altLang="zh-CN" dirty="0">
                <a:solidFill>
                  <a:schemeClr val="bg1"/>
                </a:solidFill>
                <a:latin typeface="Calibri" panose="020F0502020204030204" pitchFamily="34" charset="0"/>
                <a:cs typeface="Calibri" panose="020F0502020204030204" pitchFamily="34" charset="0"/>
                <a:sym typeface="Calibri" panose="020F0502020204030204" pitchFamily="34" charset="0"/>
              </a:rPr>
              <a:t>01</a:t>
            </a:r>
            <a:endParaRPr lang="zh-CN" altLang="zh-CN" dirty="0">
              <a:latin typeface="Arial" panose="020B0604020202020204" pitchFamily="34" charset="0"/>
            </a:endParaRPr>
          </a:p>
        </p:txBody>
      </p:sp>
      <p:sp>
        <p:nvSpPr>
          <p:cNvPr id="6154" name="直接连接符 16"/>
          <p:cNvSpPr/>
          <p:nvPr/>
        </p:nvSpPr>
        <p:spPr>
          <a:xfrm>
            <a:off x="1630363" y="2152650"/>
            <a:ext cx="1587" cy="4371975"/>
          </a:xfrm>
          <a:prstGeom prst="line">
            <a:avLst/>
          </a:prstGeom>
          <a:ln w="9525" cap="flat" cmpd="sng">
            <a:solidFill>
              <a:srgbClr val="F2F2F2"/>
            </a:solidFill>
            <a:prstDash val="solid"/>
            <a:headEnd type="none" w="med" len="med"/>
            <a:tailEnd type="none" w="med" len="med"/>
          </a:ln>
        </p:spPr>
      </p:sp>
      <p:sp>
        <p:nvSpPr>
          <p:cNvPr id="6155" name="矩形 17"/>
          <p:cNvSpPr/>
          <p:nvPr/>
        </p:nvSpPr>
        <p:spPr>
          <a:xfrm>
            <a:off x="1630363" y="6165850"/>
            <a:ext cx="792162" cy="358775"/>
          </a:xfrm>
          <a:prstGeom prst="rect">
            <a:avLst/>
          </a:prstGeom>
          <a:solidFill>
            <a:srgbClr val="FFFFFF">
              <a:alpha val="65097"/>
            </a:srgbClr>
          </a:solidFill>
          <a:ln w="25400">
            <a:noFill/>
          </a:ln>
        </p:spPr>
        <p:txBody>
          <a:bodyPr anchor="ctr" anchorCtr="0"/>
          <a:p>
            <a:r>
              <a:rPr lang="zh-CN" altLang="en-US" sz="1400" dirty="0">
                <a:solidFill>
                  <a:srgbClr val="36B2E6"/>
                </a:solidFill>
                <a:latin typeface="微软雅黑" panose="020B0503020204020204" pitchFamily="34" charset="-122"/>
                <a:ea typeface="微软雅黑" panose="020B0503020204020204" pitchFamily="34" charset="-122"/>
                <a:sym typeface="微软雅黑" panose="020B0503020204020204" pitchFamily="34" charset="-122"/>
              </a:rPr>
              <a:t>第一节</a:t>
            </a:r>
            <a:endParaRPr lang="zh-CN" altLang="en-US" dirty="0">
              <a:latin typeface="Arial" panose="020B0604020202020204" pitchFamily="34" charset="0"/>
            </a:endParaRPr>
          </a:p>
        </p:txBody>
      </p:sp>
      <p:sp>
        <p:nvSpPr>
          <p:cNvPr id="9" name="文本框 8"/>
          <p:cNvSpPr txBox="1"/>
          <p:nvPr/>
        </p:nvSpPr>
        <p:spPr>
          <a:xfrm>
            <a:off x="-1645285" y="2816860"/>
            <a:ext cx="4063365" cy="368300"/>
          </a:xfrm>
          <a:prstGeom prst="rect">
            <a:avLst/>
          </a:prstGeom>
          <a:noFill/>
        </p:spPr>
        <p:txBody>
          <a:bodyPr wrap="square" rtlCol="0">
            <a:spAutoFit/>
          </a:bodyPr>
          <a:p>
            <a:endParaRPr lang="zh-CN" altLang="en-US"/>
          </a:p>
        </p:txBody>
      </p:sp>
      <p:sp>
        <p:nvSpPr>
          <p:cNvPr id="2" name="TextBox 10"/>
          <p:cNvSpPr/>
          <p:nvPr>
            <p:custDataLst>
              <p:tags r:id="rId1"/>
            </p:custDataLst>
          </p:nvPr>
        </p:nvSpPr>
        <p:spPr>
          <a:xfrm>
            <a:off x="874713" y="1915638"/>
            <a:ext cx="649287" cy="3969385"/>
          </a:xfrm>
          <a:prstGeom prst="rect">
            <a:avLst/>
          </a:prstGeom>
          <a:noFill/>
          <a:ln w="9525">
            <a:noFill/>
          </a:ln>
        </p:spPr>
        <p:txBody>
          <a:bodyPr lIns="144000" rIns="72000" anchor="ctr" anchorCtr="0">
            <a:spAutoFit/>
          </a:bodyPr>
          <a:p>
            <a:r>
              <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著作权资产评估概述</a:t>
            </a:r>
            <a:endPar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TextBox 10"/>
          <p:cNvSpPr/>
          <p:nvPr>
            <p:custDataLst>
              <p:tags r:id="rId2"/>
            </p:custDataLst>
          </p:nvPr>
        </p:nvSpPr>
        <p:spPr>
          <a:xfrm>
            <a:off x="1846263" y="1298100"/>
            <a:ext cx="649287" cy="4831080"/>
          </a:xfrm>
          <a:prstGeom prst="rect">
            <a:avLst/>
          </a:prstGeom>
          <a:noFill/>
          <a:ln w="9525">
            <a:noFill/>
          </a:ln>
        </p:spPr>
        <p:txBody>
          <a:bodyPr lIns="144000" rIns="72000" anchor="ctr" anchorCtr="0">
            <a:spAutoFit/>
          </a:bodyPr>
          <a:p>
            <a:r>
              <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著作权资产价值影响因素</a:t>
            </a:r>
            <a:endPar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3" name="组合 2"/>
          <p:cNvGrpSpPr/>
          <p:nvPr/>
        </p:nvGrpSpPr>
        <p:grpSpPr>
          <a:xfrm>
            <a:off x="3790866" y="1664948"/>
            <a:ext cx="936104" cy="3803776"/>
            <a:chOff x="1475656" y="1281408"/>
            <a:chExt cx="936104" cy="3803776"/>
          </a:xfrm>
        </p:grpSpPr>
        <p:sp>
          <p:nvSpPr>
            <p:cNvPr id="5" name="矩形 27"/>
            <p:cNvSpPr/>
            <p:nvPr>
              <p:custDataLst>
                <p:tags r:id="rId3"/>
              </p:custDataLst>
            </p:nvPr>
          </p:nvSpPr>
          <p:spPr>
            <a:xfrm>
              <a:off x="1475656" y="1281408"/>
              <a:ext cx="936104" cy="3803776"/>
            </a:xfrm>
            <a:custGeom>
              <a:avLst/>
              <a:gdLst>
                <a:gd name="connsiteX0" fmla="*/ 0 w 1512168"/>
                <a:gd name="connsiteY0" fmla="*/ 0 h 4025639"/>
                <a:gd name="connsiteX1" fmla="*/ 1512168 w 1512168"/>
                <a:gd name="connsiteY1" fmla="*/ 0 h 4025639"/>
                <a:gd name="connsiteX2" fmla="*/ 1512168 w 1512168"/>
                <a:gd name="connsiteY2" fmla="*/ 4025639 h 4025639"/>
                <a:gd name="connsiteX3" fmla="*/ 0 w 1512168"/>
                <a:gd name="connsiteY3" fmla="*/ 4025639 h 4025639"/>
                <a:gd name="connsiteX4" fmla="*/ 0 w 1512168"/>
                <a:gd name="connsiteY4" fmla="*/ 0 h 4025639"/>
                <a:gd name="connsiteX0-1" fmla="*/ 1512168 w 1603608"/>
                <a:gd name="connsiteY0-2" fmla="*/ 0 h 4025639"/>
                <a:gd name="connsiteX1-3" fmla="*/ 1512168 w 1603608"/>
                <a:gd name="connsiteY1-4" fmla="*/ 4025639 h 4025639"/>
                <a:gd name="connsiteX2-5" fmla="*/ 0 w 1603608"/>
                <a:gd name="connsiteY2-6" fmla="*/ 4025639 h 4025639"/>
                <a:gd name="connsiteX3-7" fmla="*/ 0 w 1603608"/>
                <a:gd name="connsiteY3-8" fmla="*/ 0 h 4025639"/>
                <a:gd name="connsiteX4-9" fmla="*/ 1603608 w 1603608"/>
                <a:gd name="connsiteY4-10" fmla="*/ 91440 h 4025639"/>
                <a:gd name="connsiteX0-11" fmla="*/ 1512168 w 1603608"/>
                <a:gd name="connsiteY0-12" fmla="*/ 4025639 h 4025639"/>
                <a:gd name="connsiteX1-13" fmla="*/ 0 w 1603608"/>
                <a:gd name="connsiteY1-14" fmla="*/ 4025639 h 4025639"/>
                <a:gd name="connsiteX2-15" fmla="*/ 0 w 1603608"/>
                <a:gd name="connsiteY2-16" fmla="*/ 0 h 4025639"/>
                <a:gd name="connsiteX3-17" fmla="*/ 1603608 w 1603608"/>
                <a:gd name="connsiteY3-18" fmla="*/ 91440 h 4025639"/>
                <a:gd name="connsiteX0-19" fmla="*/ 1512168 w 1512168"/>
                <a:gd name="connsiteY0-20" fmla="*/ 4025639 h 4025639"/>
                <a:gd name="connsiteX1-21" fmla="*/ 0 w 1512168"/>
                <a:gd name="connsiteY1-22" fmla="*/ 4025639 h 4025639"/>
                <a:gd name="connsiteX2-23" fmla="*/ 0 w 1512168"/>
                <a:gd name="connsiteY2-24" fmla="*/ 0 h 4025639"/>
                <a:gd name="connsiteX3-25" fmla="*/ 1462931 w 1512168"/>
                <a:gd name="connsiteY3-26" fmla="*/ 21102 h 4025639"/>
                <a:gd name="connsiteX0-27" fmla="*/ 1512168 w 1512168"/>
                <a:gd name="connsiteY0-28" fmla="*/ 4039706 h 4039706"/>
                <a:gd name="connsiteX1-29" fmla="*/ 0 w 1512168"/>
                <a:gd name="connsiteY1-30" fmla="*/ 4039706 h 4039706"/>
                <a:gd name="connsiteX2-31" fmla="*/ 0 w 1512168"/>
                <a:gd name="connsiteY2-32" fmla="*/ 14067 h 4039706"/>
                <a:gd name="connsiteX3-33" fmla="*/ 1462931 w 1512168"/>
                <a:gd name="connsiteY3-34" fmla="*/ 0 h 4039706"/>
              </a:gdLst>
              <a:ahLst/>
              <a:cxnLst>
                <a:cxn ang="0">
                  <a:pos x="connsiteX0-1" y="connsiteY0-2"/>
                </a:cxn>
                <a:cxn ang="0">
                  <a:pos x="connsiteX1-3" y="connsiteY1-4"/>
                </a:cxn>
                <a:cxn ang="0">
                  <a:pos x="connsiteX2-5" y="connsiteY2-6"/>
                </a:cxn>
                <a:cxn ang="0">
                  <a:pos x="connsiteX3-7" y="connsiteY3-8"/>
                </a:cxn>
              </a:cxnLst>
              <a:rect l="l" t="t" r="r" b="b"/>
              <a:pathLst>
                <a:path w="1512168" h="4039706">
                  <a:moveTo>
                    <a:pt x="1512168" y="4039706"/>
                  </a:moveTo>
                  <a:lnTo>
                    <a:pt x="0" y="4039706"/>
                  </a:lnTo>
                  <a:lnTo>
                    <a:pt x="0" y="14067"/>
                  </a:lnTo>
                  <a:lnTo>
                    <a:pt x="1462931" y="0"/>
                  </a:lnTo>
                </a:path>
              </a:pathLst>
            </a:cu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p>
          </p:txBody>
        </p:sp>
        <p:cxnSp>
          <p:nvCxnSpPr>
            <p:cNvPr id="6" name="直接连接符 5"/>
            <p:cNvCxnSpPr/>
            <p:nvPr>
              <p:custDataLst>
                <p:tags r:id="rId4"/>
              </p:custDataLst>
            </p:nvPr>
          </p:nvCxnSpPr>
          <p:spPr>
            <a:xfrm>
              <a:off x="1475656" y="3101846"/>
              <a:ext cx="864096"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7" name="矩形 1"/>
          <p:cNvSpPr/>
          <p:nvPr>
            <p:custDataLst>
              <p:tags r:id="rId5"/>
            </p:custDataLst>
          </p:nvPr>
        </p:nvSpPr>
        <p:spPr>
          <a:xfrm>
            <a:off x="4438937" y="1331169"/>
            <a:ext cx="6336704" cy="588250"/>
          </a:xfrm>
          <a:custGeom>
            <a:avLst/>
            <a:gdLst>
              <a:gd name="connsiteX0" fmla="*/ 0 w 6840760"/>
              <a:gd name="connsiteY0" fmla="*/ 0 h 888468"/>
              <a:gd name="connsiteX1" fmla="*/ 6840760 w 6840760"/>
              <a:gd name="connsiteY1" fmla="*/ 0 h 888468"/>
              <a:gd name="connsiteX2" fmla="*/ 6840760 w 6840760"/>
              <a:gd name="connsiteY2" fmla="*/ 888468 h 888468"/>
              <a:gd name="connsiteX3" fmla="*/ 0 w 6840760"/>
              <a:gd name="connsiteY3" fmla="*/ 888468 h 888468"/>
              <a:gd name="connsiteX4" fmla="*/ 0 w 6840760"/>
              <a:gd name="connsiteY4" fmla="*/ 0 h 888468"/>
              <a:gd name="connsiteX0-1" fmla="*/ 0 w 6840760"/>
              <a:gd name="connsiteY0-2" fmla="*/ 0 h 888468"/>
              <a:gd name="connsiteX1-3" fmla="*/ 6465622 w 6840760"/>
              <a:gd name="connsiteY1-4" fmla="*/ 35169 h 888468"/>
              <a:gd name="connsiteX2-5" fmla="*/ 6840760 w 6840760"/>
              <a:gd name="connsiteY2-6" fmla="*/ 888468 h 888468"/>
              <a:gd name="connsiteX3-7" fmla="*/ 0 w 6840760"/>
              <a:gd name="connsiteY3-8" fmla="*/ 888468 h 888468"/>
              <a:gd name="connsiteX4-9" fmla="*/ 0 w 6840760"/>
              <a:gd name="connsiteY4-10" fmla="*/ 0 h 888468"/>
              <a:gd name="connsiteX0-11" fmla="*/ 351693 w 6840760"/>
              <a:gd name="connsiteY0-12" fmla="*/ 0 h 888468"/>
              <a:gd name="connsiteX1-13" fmla="*/ 6465622 w 6840760"/>
              <a:gd name="connsiteY1-14" fmla="*/ 35169 h 888468"/>
              <a:gd name="connsiteX2-15" fmla="*/ 6840760 w 6840760"/>
              <a:gd name="connsiteY2-16" fmla="*/ 888468 h 888468"/>
              <a:gd name="connsiteX3-17" fmla="*/ 0 w 6840760"/>
              <a:gd name="connsiteY3-18" fmla="*/ 888468 h 888468"/>
              <a:gd name="connsiteX4-19" fmla="*/ 351693 w 6840760"/>
              <a:gd name="connsiteY4-20" fmla="*/ 0 h 88846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840760" h="888468">
                <a:moveTo>
                  <a:pt x="351693" y="0"/>
                </a:moveTo>
                <a:lnTo>
                  <a:pt x="6465622" y="35169"/>
                </a:lnTo>
                <a:lnTo>
                  <a:pt x="6840760" y="888468"/>
                </a:lnTo>
                <a:lnTo>
                  <a:pt x="0" y="888468"/>
                </a:lnTo>
                <a:lnTo>
                  <a:pt x="351693"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p>
        </p:txBody>
      </p:sp>
      <p:sp>
        <p:nvSpPr>
          <p:cNvPr id="39" name="等腰三角形 38"/>
          <p:cNvSpPr/>
          <p:nvPr>
            <p:custDataLst>
              <p:tags r:id="rId6"/>
            </p:custDataLst>
          </p:nvPr>
        </p:nvSpPr>
        <p:spPr>
          <a:xfrm flipV="1">
            <a:off x="4439568" y="1184512"/>
            <a:ext cx="854394" cy="821146"/>
          </a:xfrm>
          <a:prstGeom prst="triangle">
            <a:avLst/>
          </a:prstGeom>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en-US" altLang="zh-CN" dirty="0" smtClean="0"/>
          </a:p>
        </p:txBody>
      </p:sp>
      <p:sp>
        <p:nvSpPr>
          <p:cNvPr id="40" name="TextBox 9"/>
          <p:cNvSpPr txBox="1"/>
          <p:nvPr>
            <p:custDataLst>
              <p:tags r:id="rId7"/>
            </p:custDataLst>
          </p:nvPr>
        </p:nvSpPr>
        <p:spPr>
          <a:xfrm>
            <a:off x="3899535" y="1988820"/>
            <a:ext cx="8345805" cy="891540"/>
          </a:xfrm>
          <a:prstGeom prst="rect">
            <a:avLst/>
          </a:prstGeom>
          <a:noFill/>
        </p:spPr>
        <p:txBody>
          <a:bodyPr wrap="square" rtlCol="0">
            <a:spAutoFit/>
          </a:bodyPr>
          <a:p>
            <a:pPr>
              <a:lnSpc>
                <a:spcPct val="130000"/>
              </a:lnSpc>
            </a:pPr>
            <a:r>
              <a:rPr lang="zh-CN" altLang="en-US" sz="2000" dirty="0">
                <a:latin typeface="微软雅黑" panose="020B0503020204020204" pitchFamily="34" charset="-122"/>
                <a:ea typeface="微软雅黑" panose="020B0503020204020204" pitchFamily="34" charset="-122"/>
              </a:rPr>
              <a:t>著作权资产所依托的作品艺术上的独特性是其获得法律保护的依据，也是形成其价值的重要因素。</a:t>
            </a:r>
            <a:r>
              <a:rPr lang="en-US" altLang="zh-CN" sz="2000" dirty="0">
                <a:latin typeface="微软雅黑" panose="020B0503020204020204" pitchFamily="34" charset="-122"/>
                <a:ea typeface="微软雅黑" panose="020B0503020204020204" pitchFamily="34" charset="-122"/>
              </a:rPr>
              <a:t> </a:t>
            </a:r>
            <a:r>
              <a:rPr lang="zh-CN" altLang="en-US" sz="2000" dirty="0">
                <a:latin typeface="微软雅黑" panose="020B0503020204020204" pitchFamily="34" charset="-122"/>
                <a:ea typeface="微软雅黑" panose="020B0503020204020204" pitchFamily="34" charset="-122"/>
              </a:rPr>
              <a:t>《红楼梦》</a:t>
            </a:r>
            <a:endParaRPr lang="zh-CN" altLang="en-US" sz="2000" dirty="0">
              <a:latin typeface="微软雅黑" panose="020B0503020204020204" pitchFamily="34" charset="-122"/>
              <a:ea typeface="微软雅黑" panose="020B0503020204020204" pitchFamily="34" charset="-122"/>
            </a:endParaRPr>
          </a:p>
        </p:txBody>
      </p:sp>
      <p:sp>
        <p:nvSpPr>
          <p:cNvPr id="41" name="TextBox 11"/>
          <p:cNvSpPr txBox="1"/>
          <p:nvPr>
            <p:custDataLst>
              <p:tags r:id="rId8"/>
            </p:custDataLst>
          </p:nvPr>
        </p:nvSpPr>
        <p:spPr>
          <a:xfrm>
            <a:off x="5591065" y="1406659"/>
            <a:ext cx="1097280" cy="460375"/>
          </a:xfrm>
          <a:prstGeom prst="rect">
            <a:avLst/>
          </a:prstGeom>
          <a:noFill/>
        </p:spPr>
        <p:txBody>
          <a:bodyPr wrap="none" rtlCol="0">
            <a:spAutoFit/>
          </a:bodyPr>
          <a:p>
            <a:pPr algn="l"/>
            <a:r>
              <a:rPr lang="zh-CN" altLang="en-US" sz="2400" b="1" dirty="0" smtClean="0">
                <a:solidFill>
                  <a:schemeClr val="bg1"/>
                </a:solidFill>
                <a:latin typeface="微软雅黑" panose="020B0503020204020204" pitchFamily="34" charset="-122"/>
                <a:ea typeface="微软雅黑" panose="020B0503020204020204" pitchFamily="34" charset="-122"/>
              </a:rPr>
              <a:t>艺术性</a:t>
            </a:r>
            <a:endParaRPr lang="zh-CN" altLang="en-US" sz="2400" b="1" dirty="0" smtClean="0">
              <a:solidFill>
                <a:schemeClr val="bg1"/>
              </a:solidFill>
              <a:latin typeface="微软雅黑" panose="020B0503020204020204" pitchFamily="34" charset="-122"/>
              <a:ea typeface="微软雅黑" panose="020B0503020204020204" pitchFamily="34" charset="-122"/>
            </a:endParaRPr>
          </a:p>
        </p:txBody>
      </p:sp>
      <p:sp>
        <p:nvSpPr>
          <p:cNvPr id="42" name="TextBox 12"/>
          <p:cNvSpPr txBox="1"/>
          <p:nvPr>
            <p:custDataLst>
              <p:tags r:id="rId9"/>
            </p:custDataLst>
          </p:nvPr>
        </p:nvSpPr>
        <p:spPr>
          <a:xfrm>
            <a:off x="4583241" y="1112178"/>
            <a:ext cx="470000" cy="707886"/>
          </a:xfrm>
          <a:prstGeom prst="rect">
            <a:avLst/>
          </a:prstGeom>
          <a:noFill/>
        </p:spPr>
        <p:txBody>
          <a:bodyPr wrap="none" rtlCol="0">
            <a:spAutoFit/>
          </a:bodyPr>
          <a:p>
            <a:r>
              <a:rPr lang="en-US" altLang="zh-CN" sz="4000" b="1" dirty="0" smtClean="0">
                <a:solidFill>
                  <a:schemeClr val="bg1"/>
                </a:solidFill>
                <a:latin typeface="Arial" panose="020B0604020202020204" pitchFamily="34" charset="0"/>
                <a:ea typeface="微软雅黑" panose="020B0503020204020204" pitchFamily="34" charset="-122"/>
                <a:cs typeface="Arial" panose="020B0604020202020204" pitchFamily="34" charset="0"/>
              </a:rPr>
              <a:t>1</a:t>
            </a:r>
            <a:endParaRPr lang="zh-CN" altLang="en-US" sz="4000" b="1" dirty="0" smtClean="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43" name="矩形 1"/>
          <p:cNvSpPr/>
          <p:nvPr>
            <p:custDataLst>
              <p:tags r:id="rId10"/>
            </p:custDataLst>
          </p:nvPr>
        </p:nvSpPr>
        <p:spPr>
          <a:xfrm>
            <a:off x="4438937" y="3191261"/>
            <a:ext cx="6336704" cy="588250"/>
          </a:xfrm>
          <a:custGeom>
            <a:avLst/>
            <a:gdLst>
              <a:gd name="connsiteX0" fmla="*/ 0 w 6840760"/>
              <a:gd name="connsiteY0" fmla="*/ 0 h 888468"/>
              <a:gd name="connsiteX1" fmla="*/ 6840760 w 6840760"/>
              <a:gd name="connsiteY1" fmla="*/ 0 h 888468"/>
              <a:gd name="connsiteX2" fmla="*/ 6840760 w 6840760"/>
              <a:gd name="connsiteY2" fmla="*/ 888468 h 888468"/>
              <a:gd name="connsiteX3" fmla="*/ 0 w 6840760"/>
              <a:gd name="connsiteY3" fmla="*/ 888468 h 888468"/>
              <a:gd name="connsiteX4" fmla="*/ 0 w 6840760"/>
              <a:gd name="connsiteY4" fmla="*/ 0 h 888468"/>
              <a:gd name="connsiteX0-1" fmla="*/ 0 w 6840760"/>
              <a:gd name="connsiteY0-2" fmla="*/ 0 h 888468"/>
              <a:gd name="connsiteX1-3" fmla="*/ 6465622 w 6840760"/>
              <a:gd name="connsiteY1-4" fmla="*/ 35169 h 888468"/>
              <a:gd name="connsiteX2-5" fmla="*/ 6840760 w 6840760"/>
              <a:gd name="connsiteY2-6" fmla="*/ 888468 h 888468"/>
              <a:gd name="connsiteX3-7" fmla="*/ 0 w 6840760"/>
              <a:gd name="connsiteY3-8" fmla="*/ 888468 h 888468"/>
              <a:gd name="connsiteX4-9" fmla="*/ 0 w 6840760"/>
              <a:gd name="connsiteY4-10" fmla="*/ 0 h 888468"/>
              <a:gd name="connsiteX0-11" fmla="*/ 351693 w 6840760"/>
              <a:gd name="connsiteY0-12" fmla="*/ 0 h 888468"/>
              <a:gd name="connsiteX1-13" fmla="*/ 6465622 w 6840760"/>
              <a:gd name="connsiteY1-14" fmla="*/ 35169 h 888468"/>
              <a:gd name="connsiteX2-15" fmla="*/ 6840760 w 6840760"/>
              <a:gd name="connsiteY2-16" fmla="*/ 888468 h 888468"/>
              <a:gd name="connsiteX3-17" fmla="*/ 0 w 6840760"/>
              <a:gd name="connsiteY3-18" fmla="*/ 888468 h 888468"/>
              <a:gd name="connsiteX4-19" fmla="*/ 351693 w 6840760"/>
              <a:gd name="connsiteY4-20" fmla="*/ 0 h 88846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840760" h="888468">
                <a:moveTo>
                  <a:pt x="351693" y="0"/>
                </a:moveTo>
                <a:lnTo>
                  <a:pt x="6465622" y="35169"/>
                </a:lnTo>
                <a:lnTo>
                  <a:pt x="6840760" y="888468"/>
                </a:lnTo>
                <a:lnTo>
                  <a:pt x="0" y="888468"/>
                </a:lnTo>
                <a:lnTo>
                  <a:pt x="351693"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p>
        </p:txBody>
      </p:sp>
      <p:sp>
        <p:nvSpPr>
          <p:cNvPr id="44" name="等腰三角形 43"/>
          <p:cNvSpPr/>
          <p:nvPr>
            <p:custDataLst>
              <p:tags r:id="rId11"/>
            </p:custDataLst>
          </p:nvPr>
        </p:nvSpPr>
        <p:spPr>
          <a:xfrm flipV="1">
            <a:off x="4511958" y="3033174"/>
            <a:ext cx="854394" cy="821146"/>
          </a:xfrm>
          <a:prstGeom prst="triangle">
            <a:avLst/>
          </a:prstGeom>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en-US" altLang="zh-CN" dirty="0" smtClean="0"/>
          </a:p>
        </p:txBody>
      </p:sp>
      <p:sp>
        <p:nvSpPr>
          <p:cNvPr id="45" name="TextBox 17"/>
          <p:cNvSpPr txBox="1"/>
          <p:nvPr>
            <p:custDataLst>
              <p:tags r:id="rId12"/>
            </p:custDataLst>
          </p:nvPr>
        </p:nvSpPr>
        <p:spPr>
          <a:xfrm>
            <a:off x="3975735" y="3825240"/>
            <a:ext cx="8260715" cy="891540"/>
          </a:xfrm>
          <a:prstGeom prst="rect">
            <a:avLst/>
          </a:prstGeom>
          <a:noFill/>
        </p:spPr>
        <p:txBody>
          <a:bodyPr wrap="square" rtlCol="0">
            <a:spAutoFit/>
          </a:bodyPr>
          <a:p>
            <a:pPr>
              <a:lnSpc>
                <a:spcPct val="130000"/>
              </a:lnSpc>
            </a:pPr>
            <a:r>
              <a:rPr lang="zh-CN" altLang="en-US" sz="2000" dirty="0">
                <a:latin typeface="微软雅黑" panose="020B0503020204020204" pitchFamily="34" charset="-122"/>
                <a:ea typeface="微软雅黑" panose="020B0503020204020204" pitchFamily="34" charset="-122"/>
              </a:rPr>
              <a:t>作品与时代相呼应，顺应时代的要求，能较大程度地满足人们某方面的需求。《</a:t>
            </a:r>
            <a:r>
              <a:rPr lang="zh-CN" altLang="en-US" sz="2000" dirty="0">
                <a:latin typeface="微软雅黑" panose="020B0503020204020204" pitchFamily="34" charset="-122"/>
                <a:ea typeface="微软雅黑" panose="020B0503020204020204" pitchFamily="34" charset="-122"/>
              </a:rPr>
              <a:t>狂飙》</a:t>
            </a:r>
            <a:endParaRPr lang="zh-CN" altLang="en-US" sz="2000" dirty="0">
              <a:latin typeface="微软雅黑" panose="020B0503020204020204" pitchFamily="34" charset="-122"/>
              <a:ea typeface="微软雅黑" panose="020B0503020204020204" pitchFamily="34" charset="-122"/>
            </a:endParaRPr>
          </a:p>
        </p:txBody>
      </p:sp>
      <p:sp>
        <p:nvSpPr>
          <p:cNvPr id="46" name="TextBox 18"/>
          <p:cNvSpPr txBox="1"/>
          <p:nvPr>
            <p:custDataLst>
              <p:tags r:id="rId13"/>
            </p:custDataLst>
          </p:nvPr>
        </p:nvSpPr>
        <p:spPr>
          <a:xfrm>
            <a:off x="5591065" y="3278867"/>
            <a:ext cx="1097280" cy="460375"/>
          </a:xfrm>
          <a:prstGeom prst="rect">
            <a:avLst/>
          </a:prstGeom>
          <a:noFill/>
        </p:spPr>
        <p:txBody>
          <a:bodyPr wrap="none" rtlCol="0">
            <a:spAutoFit/>
          </a:bodyPr>
          <a:p>
            <a:pPr algn="l"/>
            <a:r>
              <a:rPr lang="zh-CN" altLang="en-US" sz="2400" b="1" dirty="0" smtClean="0">
                <a:solidFill>
                  <a:schemeClr val="bg1"/>
                </a:solidFill>
                <a:latin typeface="微软雅黑" panose="020B0503020204020204" pitchFamily="34" charset="-122"/>
                <a:ea typeface="微软雅黑" panose="020B0503020204020204" pitchFamily="34" charset="-122"/>
              </a:rPr>
              <a:t>时代性</a:t>
            </a:r>
            <a:endParaRPr lang="zh-CN" altLang="en-US" sz="2400" b="1" dirty="0" smtClean="0">
              <a:solidFill>
                <a:schemeClr val="bg1"/>
              </a:solidFill>
              <a:latin typeface="微软雅黑" panose="020B0503020204020204" pitchFamily="34" charset="-122"/>
              <a:ea typeface="微软雅黑" panose="020B0503020204020204" pitchFamily="34" charset="-122"/>
            </a:endParaRPr>
          </a:p>
        </p:txBody>
      </p:sp>
      <p:sp>
        <p:nvSpPr>
          <p:cNvPr id="47" name="TextBox 19"/>
          <p:cNvSpPr txBox="1"/>
          <p:nvPr>
            <p:custDataLst>
              <p:tags r:id="rId14"/>
            </p:custDataLst>
          </p:nvPr>
        </p:nvSpPr>
        <p:spPr>
          <a:xfrm>
            <a:off x="4691435" y="2996400"/>
            <a:ext cx="470000" cy="707886"/>
          </a:xfrm>
          <a:prstGeom prst="rect">
            <a:avLst/>
          </a:prstGeom>
          <a:noFill/>
        </p:spPr>
        <p:txBody>
          <a:bodyPr wrap="none" rtlCol="0">
            <a:spAutoFit/>
          </a:bodyPr>
          <a:p>
            <a:r>
              <a:rPr lang="en-US" altLang="zh-CN" sz="4000" b="1" dirty="0" smtClean="0">
                <a:solidFill>
                  <a:schemeClr val="bg1"/>
                </a:solidFill>
                <a:latin typeface="Arial" panose="020B0604020202020204" pitchFamily="34" charset="0"/>
                <a:ea typeface="微软雅黑" panose="020B0503020204020204" pitchFamily="34" charset="-122"/>
                <a:cs typeface="Arial" panose="020B0604020202020204" pitchFamily="34" charset="0"/>
              </a:rPr>
              <a:t>2</a:t>
            </a:r>
            <a:endParaRPr lang="zh-CN" altLang="en-US" sz="4000" b="1" dirty="0" smtClean="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48" name="矩形 1"/>
          <p:cNvSpPr/>
          <p:nvPr>
            <p:custDataLst>
              <p:tags r:id="rId15"/>
            </p:custDataLst>
          </p:nvPr>
        </p:nvSpPr>
        <p:spPr>
          <a:xfrm>
            <a:off x="4438937" y="5051353"/>
            <a:ext cx="6336704" cy="588250"/>
          </a:xfrm>
          <a:custGeom>
            <a:avLst/>
            <a:gdLst>
              <a:gd name="connsiteX0" fmla="*/ 0 w 6840760"/>
              <a:gd name="connsiteY0" fmla="*/ 0 h 888468"/>
              <a:gd name="connsiteX1" fmla="*/ 6840760 w 6840760"/>
              <a:gd name="connsiteY1" fmla="*/ 0 h 888468"/>
              <a:gd name="connsiteX2" fmla="*/ 6840760 w 6840760"/>
              <a:gd name="connsiteY2" fmla="*/ 888468 h 888468"/>
              <a:gd name="connsiteX3" fmla="*/ 0 w 6840760"/>
              <a:gd name="connsiteY3" fmla="*/ 888468 h 888468"/>
              <a:gd name="connsiteX4" fmla="*/ 0 w 6840760"/>
              <a:gd name="connsiteY4" fmla="*/ 0 h 888468"/>
              <a:gd name="connsiteX0-1" fmla="*/ 0 w 6840760"/>
              <a:gd name="connsiteY0-2" fmla="*/ 0 h 888468"/>
              <a:gd name="connsiteX1-3" fmla="*/ 6465622 w 6840760"/>
              <a:gd name="connsiteY1-4" fmla="*/ 35169 h 888468"/>
              <a:gd name="connsiteX2-5" fmla="*/ 6840760 w 6840760"/>
              <a:gd name="connsiteY2-6" fmla="*/ 888468 h 888468"/>
              <a:gd name="connsiteX3-7" fmla="*/ 0 w 6840760"/>
              <a:gd name="connsiteY3-8" fmla="*/ 888468 h 888468"/>
              <a:gd name="connsiteX4-9" fmla="*/ 0 w 6840760"/>
              <a:gd name="connsiteY4-10" fmla="*/ 0 h 888468"/>
              <a:gd name="connsiteX0-11" fmla="*/ 351693 w 6840760"/>
              <a:gd name="connsiteY0-12" fmla="*/ 0 h 888468"/>
              <a:gd name="connsiteX1-13" fmla="*/ 6465622 w 6840760"/>
              <a:gd name="connsiteY1-14" fmla="*/ 35169 h 888468"/>
              <a:gd name="connsiteX2-15" fmla="*/ 6840760 w 6840760"/>
              <a:gd name="connsiteY2-16" fmla="*/ 888468 h 888468"/>
              <a:gd name="connsiteX3-17" fmla="*/ 0 w 6840760"/>
              <a:gd name="connsiteY3-18" fmla="*/ 888468 h 888468"/>
              <a:gd name="connsiteX4-19" fmla="*/ 351693 w 6840760"/>
              <a:gd name="connsiteY4-20" fmla="*/ 0 h 88846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840760" h="888468">
                <a:moveTo>
                  <a:pt x="351693" y="0"/>
                </a:moveTo>
                <a:lnTo>
                  <a:pt x="6465622" y="35169"/>
                </a:lnTo>
                <a:lnTo>
                  <a:pt x="6840760" y="888468"/>
                </a:lnTo>
                <a:lnTo>
                  <a:pt x="0" y="888468"/>
                </a:lnTo>
                <a:lnTo>
                  <a:pt x="351693"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p>
        </p:txBody>
      </p:sp>
      <p:sp>
        <p:nvSpPr>
          <p:cNvPr id="49" name="等腰三角形 48"/>
          <p:cNvSpPr/>
          <p:nvPr>
            <p:custDataLst>
              <p:tags r:id="rId16"/>
            </p:custDataLst>
          </p:nvPr>
        </p:nvSpPr>
        <p:spPr>
          <a:xfrm flipV="1">
            <a:off x="4511958" y="5063446"/>
            <a:ext cx="854394" cy="821146"/>
          </a:xfrm>
          <a:prstGeom prst="triangle">
            <a:avLst/>
          </a:prstGeom>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en-US" altLang="zh-CN" dirty="0" smtClean="0"/>
          </a:p>
        </p:txBody>
      </p:sp>
      <p:sp>
        <p:nvSpPr>
          <p:cNvPr id="50" name="TextBox 23"/>
          <p:cNvSpPr txBox="1"/>
          <p:nvPr>
            <p:custDataLst>
              <p:tags r:id="rId17"/>
            </p:custDataLst>
          </p:nvPr>
        </p:nvSpPr>
        <p:spPr>
          <a:xfrm>
            <a:off x="3790950" y="5639435"/>
            <a:ext cx="8291195" cy="891540"/>
          </a:xfrm>
          <a:prstGeom prst="rect">
            <a:avLst/>
          </a:prstGeom>
          <a:noFill/>
        </p:spPr>
        <p:txBody>
          <a:bodyPr wrap="square" rtlCol="0">
            <a:spAutoFit/>
          </a:bodyPr>
          <a:p>
            <a:pPr>
              <a:lnSpc>
                <a:spcPct val="130000"/>
              </a:lnSpc>
            </a:pPr>
            <a:r>
              <a:rPr lang="zh-CN" altLang="en-US" sz="2000" dirty="0">
                <a:latin typeface="微软雅黑" panose="020B0503020204020204" pitchFamily="34" charset="-122"/>
                <a:ea typeface="微软雅黑" panose="020B0503020204020204" pitchFamily="34" charset="-122"/>
              </a:rPr>
              <a:t>作品的创作难度大，复制风险也大，技术上的保密性和反侵权能力是衡量其价值的重要标准</a:t>
            </a:r>
            <a:endParaRPr lang="zh-CN" altLang="en-US" sz="2000" dirty="0">
              <a:latin typeface="微软雅黑" panose="020B0503020204020204" pitchFamily="34" charset="-122"/>
              <a:ea typeface="微软雅黑" panose="020B0503020204020204" pitchFamily="34" charset="-122"/>
            </a:endParaRPr>
          </a:p>
        </p:txBody>
      </p:sp>
      <p:sp>
        <p:nvSpPr>
          <p:cNvPr id="51" name="TextBox 24"/>
          <p:cNvSpPr txBox="1"/>
          <p:nvPr>
            <p:custDataLst>
              <p:tags r:id="rId18"/>
            </p:custDataLst>
          </p:nvPr>
        </p:nvSpPr>
        <p:spPr>
          <a:xfrm>
            <a:off x="5591065" y="5151075"/>
            <a:ext cx="1402080" cy="460375"/>
          </a:xfrm>
          <a:prstGeom prst="rect">
            <a:avLst/>
          </a:prstGeom>
          <a:noFill/>
        </p:spPr>
        <p:txBody>
          <a:bodyPr wrap="none" rtlCol="0">
            <a:spAutoFit/>
          </a:bodyPr>
          <a:p>
            <a:pPr algn="l"/>
            <a:r>
              <a:rPr lang="zh-CN" altLang="en-US" sz="2400" b="1" dirty="0" smtClean="0">
                <a:solidFill>
                  <a:schemeClr val="bg1"/>
                </a:solidFill>
                <a:latin typeface="微软雅黑" panose="020B0503020204020204" pitchFamily="34" charset="-122"/>
                <a:ea typeface="微软雅黑" panose="020B0503020204020204" pitchFamily="34" charset="-122"/>
              </a:rPr>
              <a:t>技术水平</a:t>
            </a:r>
            <a:endParaRPr lang="zh-CN" altLang="en-US" sz="2400" b="1" dirty="0" smtClean="0">
              <a:solidFill>
                <a:schemeClr val="bg1"/>
              </a:solidFill>
              <a:latin typeface="微软雅黑" panose="020B0503020204020204" pitchFamily="34" charset="-122"/>
              <a:ea typeface="微软雅黑" panose="020B0503020204020204" pitchFamily="34" charset="-122"/>
            </a:endParaRPr>
          </a:p>
        </p:txBody>
      </p:sp>
      <p:sp>
        <p:nvSpPr>
          <p:cNvPr id="52" name="TextBox 25"/>
          <p:cNvSpPr txBox="1"/>
          <p:nvPr>
            <p:custDataLst>
              <p:tags r:id="rId19"/>
            </p:custDataLst>
          </p:nvPr>
        </p:nvSpPr>
        <p:spPr>
          <a:xfrm>
            <a:off x="4691380" y="5001895"/>
            <a:ext cx="459105" cy="708025"/>
          </a:xfrm>
          <a:prstGeom prst="rect">
            <a:avLst/>
          </a:prstGeom>
          <a:noFill/>
        </p:spPr>
        <p:txBody>
          <a:bodyPr wrap="none" rtlCol="0">
            <a:noAutofit/>
          </a:bodyPr>
          <a:p>
            <a:r>
              <a:rPr lang="en-US" altLang="zh-CN" sz="4000" b="1" dirty="0" smtClean="0">
                <a:solidFill>
                  <a:schemeClr val="bg1"/>
                </a:solidFill>
                <a:latin typeface="Arial" panose="020B0604020202020204" pitchFamily="34" charset="0"/>
                <a:ea typeface="微软雅黑" panose="020B0503020204020204" pitchFamily="34" charset="-122"/>
                <a:cs typeface="Arial" panose="020B0604020202020204" pitchFamily="34" charset="0"/>
              </a:rPr>
              <a:t>3</a:t>
            </a:r>
            <a:endParaRPr lang="zh-CN" altLang="en-US" sz="4000" b="1" dirty="0" smtClean="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53" name="TextBox 31"/>
          <p:cNvSpPr txBox="1"/>
          <p:nvPr>
            <p:custDataLst>
              <p:tags r:id="rId20"/>
            </p:custDataLst>
          </p:nvPr>
        </p:nvSpPr>
        <p:spPr>
          <a:xfrm>
            <a:off x="2913678" y="2454632"/>
            <a:ext cx="675005" cy="2608580"/>
          </a:xfrm>
          <a:prstGeom prst="rect">
            <a:avLst/>
          </a:prstGeom>
          <a:noFill/>
        </p:spPr>
        <p:txBody>
          <a:bodyPr vert="eaVert" wrap="none" rtlCol="0">
            <a:spAutoFit/>
          </a:bodyPr>
          <a:p>
            <a:pPr algn="l"/>
            <a:r>
              <a:rPr lang="zh-CN" altLang="en-US" sz="3200" b="1" dirty="0">
                <a:solidFill>
                  <a:schemeClr val="accent1"/>
                </a:solidFill>
                <a:latin typeface="微软雅黑" panose="020B0503020204020204" pitchFamily="34" charset="-122"/>
                <a:ea typeface="微软雅黑" panose="020B0503020204020204" pitchFamily="34" charset="-122"/>
              </a:rPr>
              <a:t>作</a:t>
            </a:r>
            <a:r>
              <a:rPr lang="en-US" altLang="zh-CN" sz="3200" b="1" dirty="0">
                <a:solidFill>
                  <a:schemeClr val="accent1"/>
                </a:solidFill>
                <a:latin typeface="微软雅黑" panose="020B0503020204020204" pitchFamily="34" charset="-122"/>
                <a:ea typeface="微软雅黑" panose="020B0503020204020204" pitchFamily="34" charset="-122"/>
              </a:rPr>
              <a:t> </a:t>
            </a:r>
            <a:r>
              <a:rPr lang="zh-CN" altLang="en-US" sz="3200" b="1" dirty="0">
                <a:solidFill>
                  <a:schemeClr val="accent1"/>
                </a:solidFill>
                <a:latin typeface="微软雅黑" panose="020B0503020204020204" pitchFamily="34" charset="-122"/>
                <a:ea typeface="微软雅黑" panose="020B0503020204020204" pitchFamily="34" charset="-122"/>
              </a:rPr>
              <a:t>品</a:t>
            </a:r>
            <a:r>
              <a:rPr lang="en-US" altLang="zh-CN" sz="3200" b="1" dirty="0">
                <a:solidFill>
                  <a:schemeClr val="accent1"/>
                </a:solidFill>
                <a:latin typeface="微软雅黑" panose="020B0503020204020204" pitchFamily="34" charset="-122"/>
                <a:ea typeface="微软雅黑" panose="020B0503020204020204" pitchFamily="34" charset="-122"/>
              </a:rPr>
              <a:t> </a:t>
            </a:r>
            <a:r>
              <a:rPr lang="zh-CN" altLang="en-US" sz="3200" b="1" dirty="0">
                <a:solidFill>
                  <a:schemeClr val="accent1"/>
                </a:solidFill>
                <a:latin typeface="微软雅黑" panose="020B0503020204020204" pitchFamily="34" charset="-122"/>
                <a:ea typeface="微软雅黑" panose="020B0503020204020204" pitchFamily="34" charset="-122"/>
              </a:rPr>
              <a:t>的</a:t>
            </a:r>
            <a:r>
              <a:rPr lang="en-US" altLang="zh-CN" sz="3200" b="1" dirty="0">
                <a:solidFill>
                  <a:schemeClr val="accent1"/>
                </a:solidFill>
                <a:latin typeface="微软雅黑" panose="020B0503020204020204" pitchFamily="34" charset="-122"/>
                <a:ea typeface="微软雅黑" panose="020B0503020204020204" pitchFamily="34" charset="-122"/>
              </a:rPr>
              <a:t> </a:t>
            </a:r>
            <a:r>
              <a:rPr lang="zh-CN" altLang="en-US" sz="3200" b="1" dirty="0">
                <a:solidFill>
                  <a:schemeClr val="accent1"/>
                </a:solidFill>
                <a:latin typeface="微软雅黑" panose="020B0503020204020204" pitchFamily="34" charset="-122"/>
                <a:ea typeface="微软雅黑" panose="020B0503020204020204" pitchFamily="34" charset="-122"/>
              </a:rPr>
              <a:t>内</a:t>
            </a:r>
            <a:r>
              <a:rPr lang="en-US" altLang="zh-CN" sz="3200" b="1" dirty="0">
                <a:solidFill>
                  <a:schemeClr val="accent1"/>
                </a:solidFill>
                <a:latin typeface="微软雅黑" panose="020B0503020204020204" pitchFamily="34" charset="-122"/>
                <a:ea typeface="微软雅黑" panose="020B0503020204020204" pitchFamily="34" charset="-122"/>
              </a:rPr>
              <a:t> </a:t>
            </a:r>
            <a:r>
              <a:rPr lang="zh-CN" altLang="en-US" sz="3200" b="1" dirty="0">
                <a:solidFill>
                  <a:schemeClr val="accent1"/>
                </a:solidFill>
                <a:latin typeface="微软雅黑" panose="020B0503020204020204" pitchFamily="34" charset="-122"/>
                <a:ea typeface="微软雅黑" panose="020B0503020204020204" pitchFamily="34" charset="-122"/>
              </a:rPr>
              <a:t>容</a:t>
            </a:r>
            <a:endParaRPr lang="zh-CN" altLang="en-US" sz="3200" b="1" dirty="0">
              <a:solidFill>
                <a:schemeClr val="accent1"/>
              </a:solidFill>
              <a:latin typeface="微软雅黑" panose="020B0503020204020204" pitchFamily="34" charset="-122"/>
              <a:ea typeface="微软雅黑" panose="020B0503020204020204" pitchFamily="34" charset="-122"/>
            </a:endParaRPr>
          </a:p>
        </p:txBody>
      </p:sp>
    </p:spTree>
  </p:cSld>
  <p:clrMapOvr>
    <a:masterClrMapping/>
  </p:clrMapOvr>
  <p:transition spd="slow">
    <p:push dir="u"/>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6" name="矩形 6"/>
          <p:cNvSpPr/>
          <p:nvPr/>
        </p:nvSpPr>
        <p:spPr>
          <a:xfrm>
            <a:off x="0" y="404813"/>
            <a:ext cx="12190413" cy="576262"/>
          </a:xfrm>
          <a:prstGeom prst="rect">
            <a:avLst/>
          </a:prstGeom>
          <a:solidFill>
            <a:srgbClr val="36B2E6">
              <a:alpha val="69019"/>
            </a:srgbClr>
          </a:solidFill>
          <a:ln w="25400">
            <a:noFill/>
          </a:ln>
        </p:spPr>
        <p:txBody>
          <a:bodyPr anchor="ctr" anchorCtr="0"/>
          <a:p>
            <a:endParaRPr lang="zh-CN" altLang="zh-CN" dirty="0">
              <a:solidFill>
                <a:srgbClr val="FFFFFF"/>
              </a:solidFill>
              <a:latin typeface="Calibri" panose="020F0502020204030204" pitchFamily="34" charset="0"/>
              <a:ea typeface="Calibri" panose="020F0502020204030204" pitchFamily="34" charset="0"/>
              <a:sym typeface="Calibri" panose="020F0502020204030204" pitchFamily="34" charset="0"/>
            </a:endParaRPr>
          </a:p>
        </p:txBody>
      </p:sp>
      <p:sp>
        <p:nvSpPr>
          <p:cNvPr id="6147" name="矩形 7"/>
          <p:cNvSpPr/>
          <p:nvPr/>
        </p:nvSpPr>
        <p:spPr>
          <a:xfrm>
            <a:off x="514985" y="8890"/>
            <a:ext cx="2089150" cy="6858000"/>
          </a:xfrm>
          <a:prstGeom prst="rect">
            <a:avLst/>
          </a:prstGeom>
          <a:solidFill>
            <a:srgbClr val="36B2E6">
              <a:alpha val="69019"/>
            </a:srgbClr>
          </a:solidFill>
          <a:ln w="25400">
            <a:noFill/>
          </a:ln>
        </p:spPr>
        <p:txBody>
          <a:bodyPr anchor="ctr" anchorCtr="0"/>
          <a:p>
            <a:endParaRPr lang="zh-CN" altLang="zh-CN" dirty="0">
              <a:solidFill>
                <a:srgbClr val="FFFFFF"/>
              </a:solidFill>
              <a:latin typeface="Calibri" panose="020F0502020204030204" pitchFamily="34" charset="0"/>
              <a:ea typeface="Calibri" panose="020F0502020204030204" pitchFamily="34" charset="0"/>
              <a:sym typeface="Calibri" panose="020F0502020204030204" pitchFamily="34" charset="0"/>
            </a:endParaRPr>
          </a:p>
        </p:txBody>
      </p:sp>
      <p:sp>
        <p:nvSpPr>
          <p:cNvPr id="6148" name="TextBox 8"/>
          <p:cNvSpPr/>
          <p:nvPr/>
        </p:nvSpPr>
        <p:spPr>
          <a:xfrm>
            <a:off x="261938" y="476250"/>
            <a:ext cx="896937" cy="369888"/>
          </a:xfrm>
          <a:prstGeom prst="rect">
            <a:avLst/>
          </a:prstGeom>
          <a:noFill/>
          <a:ln w="9525">
            <a:noFill/>
          </a:ln>
        </p:spPr>
        <p:txBody>
          <a:bodyPr>
            <a:spAutoFit/>
          </a:bodyPr>
          <a:p>
            <a:r>
              <a:rPr lang="zh-CN" altLang="zh-CN" dirty="0">
                <a:solidFill>
                  <a:schemeClr val="bg1"/>
                </a:solidFill>
                <a:latin typeface="Broadway" panose="04040905080B02020502" pitchFamily="82" charset="0"/>
                <a:ea typeface="楷体" panose="02010609060101010101" pitchFamily="49" charset="-122"/>
                <a:sym typeface="经典繁仿黑" pitchFamily="1" charset="-122"/>
              </a:rPr>
              <a:t>LOGO</a:t>
            </a:r>
            <a:endParaRPr lang="zh-CN" altLang="zh-CN" dirty="0">
              <a:latin typeface="Arial" panose="020B0604020202020204" pitchFamily="34" charset="0"/>
            </a:endParaRPr>
          </a:p>
        </p:txBody>
      </p:sp>
      <p:sp>
        <p:nvSpPr>
          <p:cNvPr id="6149" name="直接连接符 9"/>
          <p:cNvSpPr/>
          <p:nvPr/>
        </p:nvSpPr>
        <p:spPr>
          <a:xfrm>
            <a:off x="1158875" y="530225"/>
            <a:ext cx="0" cy="261938"/>
          </a:xfrm>
          <a:prstGeom prst="line">
            <a:avLst/>
          </a:prstGeom>
          <a:ln w="9525" cap="flat" cmpd="sng">
            <a:solidFill>
              <a:srgbClr val="EAF1DD"/>
            </a:solidFill>
            <a:prstDash val="solid"/>
            <a:headEnd type="none" w="med" len="med"/>
            <a:tailEnd type="none" w="med" len="med"/>
          </a:ln>
        </p:spPr>
      </p:sp>
      <p:sp>
        <p:nvSpPr>
          <p:cNvPr id="6150" name="TextBox 10"/>
          <p:cNvSpPr/>
          <p:nvPr/>
        </p:nvSpPr>
        <p:spPr>
          <a:xfrm>
            <a:off x="1281113" y="508000"/>
            <a:ext cx="2984500" cy="338138"/>
          </a:xfrm>
          <a:prstGeom prst="rect">
            <a:avLst/>
          </a:prstGeom>
          <a:noFill/>
          <a:ln w="9525">
            <a:noFill/>
          </a:ln>
        </p:spPr>
        <p:txBody>
          <a:bodyPr>
            <a:spAutoFit/>
          </a:bodyPr>
          <a:p>
            <a:r>
              <a:rPr lang="zh-CN" altLang="en-US" sz="1600" dirty="0">
                <a:solidFill>
                  <a:schemeClr val="bg1"/>
                </a:solidFill>
                <a:latin typeface="微软雅黑" panose="020B0503020204020204" pitchFamily="34" charset="-122"/>
                <a:ea typeface="微软雅黑" panose="020B0503020204020204" pitchFamily="34" charset="-122"/>
                <a:sym typeface="宋体" panose="02010600030101010101" pitchFamily="2" charset="-122"/>
              </a:rPr>
              <a:t>正文</a:t>
            </a:r>
            <a:r>
              <a:rPr lang="zh-CN" altLang="en-US" sz="16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 </a:t>
            </a:r>
            <a:r>
              <a:rPr lang="zh-CN" altLang="zh-CN" sz="16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 </a:t>
            </a:r>
            <a:r>
              <a:rPr lang="zh-CN" altLang="en-US" sz="1600" dirty="0">
                <a:solidFill>
                  <a:schemeClr val="bg1"/>
                </a:solidFill>
                <a:latin typeface="微软雅黑" panose="020B0503020204020204" pitchFamily="34" charset="-122"/>
                <a:ea typeface="微软雅黑" panose="020B0503020204020204" pitchFamily="34" charset="-122"/>
                <a:sym typeface="宋体" panose="02010600030101010101" pitchFamily="2" charset="-122"/>
              </a:rPr>
              <a:t>第一章</a:t>
            </a:r>
            <a:endParaRPr lang="zh-CN" altLang="en-US" dirty="0">
              <a:latin typeface="Arial" panose="020B0604020202020204" pitchFamily="34" charset="0"/>
            </a:endParaRPr>
          </a:p>
        </p:txBody>
      </p:sp>
      <p:sp>
        <p:nvSpPr>
          <p:cNvPr id="6151" name="矩形 11"/>
          <p:cNvSpPr/>
          <p:nvPr/>
        </p:nvSpPr>
        <p:spPr>
          <a:xfrm>
            <a:off x="10847388" y="530225"/>
            <a:ext cx="1093787" cy="369888"/>
          </a:xfrm>
          <a:prstGeom prst="rect">
            <a:avLst/>
          </a:prstGeom>
          <a:noFill/>
          <a:ln w="9525">
            <a:noFill/>
          </a:ln>
        </p:spPr>
        <p:txBody>
          <a:bodyPr/>
          <a:p>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第</a:t>
            </a:r>
            <a:r>
              <a:rPr 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1</a:t>
            </a:r>
            <a:r>
              <a:rPr lang="en-US" altLang="zh-CN" sz="1600" dirty="0">
                <a:solidFill>
                  <a:schemeClr val="bg1"/>
                </a:solidFill>
                <a:latin typeface="Calibri" panose="020F0502020204030204" pitchFamily="34" charset="0"/>
                <a:sym typeface="宋体" panose="02010600030101010101" pitchFamily="2" charset="-122"/>
              </a:rPr>
              <a:t> </a:t>
            </a:r>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页</a:t>
            </a:r>
            <a:endParaRPr lang="zh-CN" altLang="en-US" dirty="0">
              <a:latin typeface="Arial" panose="020B0604020202020204" pitchFamily="34" charset="0"/>
            </a:endParaRPr>
          </a:p>
        </p:txBody>
      </p:sp>
      <p:sp>
        <p:nvSpPr>
          <p:cNvPr id="6153" name="TextBox 14"/>
          <p:cNvSpPr/>
          <p:nvPr/>
        </p:nvSpPr>
        <p:spPr>
          <a:xfrm>
            <a:off x="1684338" y="1082675"/>
            <a:ext cx="954087" cy="922338"/>
          </a:xfrm>
          <a:prstGeom prst="rect">
            <a:avLst/>
          </a:prstGeom>
          <a:noFill/>
          <a:ln w="9525">
            <a:noFill/>
          </a:ln>
        </p:spPr>
        <p:txBody>
          <a:bodyPr wrap="none">
            <a:spAutoFit/>
          </a:bodyPr>
          <a:p>
            <a:r>
              <a:rPr lang="zh-CN" altLang="zh-CN" dirty="0">
                <a:solidFill>
                  <a:schemeClr val="bg1"/>
                </a:solidFill>
                <a:latin typeface="Calibri" panose="020F0502020204030204" pitchFamily="34" charset="0"/>
                <a:cs typeface="Calibri" panose="020F0502020204030204" pitchFamily="34" charset="0"/>
                <a:sym typeface="Calibri" panose="020F0502020204030204" pitchFamily="34" charset="0"/>
              </a:rPr>
              <a:t>01</a:t>
            </a:r>
            <a:endParaRPr lang="zh-CN" altLang="zh-CN" dirty="0">
              <a:latin typeface="Arial" panose="020B0604020202020204" pitchFamily="34" charset="0"/>
            </a:endParaRPr>
          </a:p>
        </p:txBody>
      </p:sp>
      <p:sp>
        <p:nvSpPr>
          <p:cNvPr id="6154" name="直接连接符 16"/>
          <p:cNvSpPr/>
          <p:nvPr/>
        </p:nvSpPr>
        <p:spPr>
          <a:xfrm>
            <a:off x="1630363" y="2152650"/>
            <a:ext cx="1587" cy="4371975"/>
          </a:xfrm>
          <a:prstGeom prst="line">
            <a:avLst/>
          </a:prstGeom>
          <a:ln w="9525" cap="flat" cmpd="sng">
            <a:solidFill>
              <a:srgbClr val="F2F2F2"/>
            </a:solidFill>
            <a:prstDash val="solid"/>
            <a:headEnd type="none" w="med" len="med"/>
            <a:tailEnd type="none" w="med" len="med"/>
          </a:ln>
        </p:spPr>
      </p:sp>
      <p:sp>
        <p:nvSpPr>
          <p:cNvPr id="6155" name="矩形 17"/>
          <p:cNvSpPr/>
          <p:nvPr/>
        </p:nvSpPr>
        <p:spPr>
          <a:xfrm>
            <a:off x="1630363" y="6165850"/>
            <a:ext cx="792162" cy="358775"/>
          </a:xfrm>
          <a:prstGeom prst="rect">
            <a:avLst/>
          </a:prstGeom>
          <a:solidFill>
            <a:srgbClr val="FFFFFF">
              <a:alpha val="65097"/>
            </a:srgbClr>
          </a:solidFill>
          <a:ln w="25400">
            <a:noFill/>
          </a:ln>
        </p:spPr>
        <p:txBody>
          <a:bodyPr anchor="ctr" anchorCtr="0"/>
          <a:p>
            <a:r>
              <a:rPr lang="zh-CN" altLang="en-US" sz="1400" dirty="0">
                <a:solidFill>
                  <a:srgbClr val="36B2E6"/>
                </a:solidFill>
                <a:latin typeface="微软雅黑" panose="020B0503020204020204" pitchFamily="34" charset="-122"/>
                <a:ea typeface="微软雅黑" panose="020B0503020204020204" pitchFamily="34" charset="-122"/>
                <a:sym typeface="微软雅黑" panose="020B0503020204020204" pitchFamily="34" charset="-122"/>
              </a:rPr>
              <a:t>第一节</a:t>
            </a:r>
            <a:endParaRPr lang="zh-CN" altLang="en-US" dirty="0">
              <a:latin typeface="Arial" panose="020B0604020202020204" pitchFamily="34" charset="0"/>
            </a:endParaRPr>
          </a:p>
        </p:txBody>
      </p:sp>
      <p:sp>
        <p:nvSpPr>
          <p:cNvPr id="9" name="文本框 8"/>
          <p:cNvSpPr txBox="1"/>
          <p:nvPr/>
        </p:nvSpPr>
        <p:spPr>
          <a:xfrm>
            <a:off x="-1645285" y="2816860"/>
            <a:ext cx="4063365" cy="368300"/>
          </a:xfrm>
          <a:prstGeom prst="rect">
            <a:avLst/>
          </a:prstGeom>
          <a:noFill/>
        </p:spPr>
        <p:txBody>
          <a:bodyPr wrap="square" rtlCol="0">
            <a:spAutoFit/>
          </a:bodyPr>
          <a:p>
            <a:endParaRPr lang="zh-CN" altLang="en-US"/>
          </a:p>
        </p:txBody>
      </p:sp>
      <p:sp>
        <p:nvSpPr>
          <p:cNvPr id="2" name="TextBox 10"/>
          <p:cNvSpPr/>
          <p:nvPr>
            <p:custDataLst>
              <p:tags r:id="rId1"/>
            </p:custDataLst>
          </p:nvPr>
        </p:nvSpPr>
        <p:spPr>
          <a:xfrm>
            <a:off x="874713" y="1915638"/>
            <a:ext cx="649287" cy="3969385"/>
          </a:xfrm>
          <a:prstGeom prst="rect">
            <a:avLst/>
          </a:prstGeom>
          <a:noFill/>
          <a:ln w="9525">
            <a:noFill/>
          </a:ln>
        </p:spPr>
        <p:txBody>
          <a:bodyPr lIns="144000" rIns="72000" anchor="ctr" anchorCtr="0">
            <a:spAutoFit/>
          </a:bodyPr>
          <a:p>
            <a:r>
              <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著作权资产评估概述</a:t>
            </a:r>
            <a:endPar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TextBox 10"/>
          <p:cNvSpPr/>
          <p:nvPr>
            <p:custDataLst>
              <p:tags r:id="rId2"/>
            </p:custDataLst>
          </p:nvPr>
        </p:nvSpPr>
        <p:spPr>
          <a:xfrm>
            <a:off x="1738313" y="1334931"/>
            <a:ext cx="649287" cy="4831080"/>
          </a:xfrm>
          <a:prstGeom prst="rect">
            <a:avLst/>
          </a:prstGeom>
          <a:noFill/>
          <a:ln w="9525">
            <a:noFill/>
          </a:ln>
        </p:spPr>
        <p:txBody>
          <a:bodyPr lIns="144000" rIns="72000" anchor="ctr" anchorCtr="0">
            <a:spAutoFit/>
          </a:bodyPr>
          <a:p>
            <a:r>
              <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著作权资产价值影响因素</a:t>
            </a:r>
            <a:endPar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4" name="矩形 103"/>
          <p:cNvSpPr/>
          <p:nvPr>
            <p:custDataLst>
              <p:tags r:id="rId3"/>
            </p:custDataLst>
          </p:nvPr>
        </p:nvSpPr>
        <p:spPr>
          <a:xfrm>
            <a:off x="3063875" y="1143000"/>
            <a:ext cx="8728710" cy="5621020"/>
          </a:xfrm>
          <a:prstGeom prst="rect">
            <a:avLst/>
          </a:prstGeom>
          <a:gradFill flip="none" rotWithShape="1">
            <a:gsLst>
              <a:gs pos="0">
                <a:schemeClr val="tx2">
                  <a:lumMod val="20000"/>
                  <a:lumOff val="80000"/>
                </a:schemeClr>
              </a:gs>
              <a:gs pos="47000">
                <a:schemeClr val="tx2">
                  <a:lumMod val="60000"/>
                  <a:lumOff val="40000"/>
                </a:schemeClr>
              </a:gs>
              <a:gs pos="82000">
                <a:schemeClr val="accent1">
                  <a:lumMod val="75000"/>
                </a:schemeClr>
              </a:gs>
            </a:gsLst>
            <a:path path="circle">
              <a:fillToRect r="100000" b="100000"/>
            </a:path>
            <a:tileRect l="-100000" t="-100000"/>
          </a:gradFill>
          <a:ln>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zh-CN" altLang="en-US"/>
          </a:p>
        </p:txBody>
      </p:sp>
      <p:sp>
        <p:nvSpPr>
          <p:cNvPr id="47" name="矩形 46"/>
          <p:cNvSpPr/>
          <p:nvPr>
            <p:custDataLst>
              <p:tags r:id="rId4"/>
            </p:custDataLst>
          </p:nvPr>
        </p:nvSpPr>
        <p:spPr>
          <a:xfrm>
            <a:off x="5940151" y="1979461"/>
            <a:ext cx="2445815" cy="3229537"/>
          </a:xfrm>
          <a:custGeom>
            <a:avLst/>
            <a:gdLst>
              <a:gd name="connsiteX0" fmla="*/ 0 w 2532312"/>
              <a:gd name="connsiteY0" fmla="*/ 0 h 1573732"/>
              <a:gd name="connsiteX1" fmla="*/ 2532312 w 2532312"/>
              <a:gd name="connsiteY1" fmla="*/ 0 h 1573732"/>
              <a:gd name="connsiteX2" fmla="*/ 2532312 w 2532312"/>
              <a:gd name="connsiteY2" fmla="*/ 1573732 h 1573732"/>
              <a:gd name="connsiteX3" fmla="*/ 0 w 2532312"/>
              <a:gd name="connsiteY3" fmla="*/ 1573732 h 1573732"/>
              <a:gd name="connsiteX4" fmla="*/ 0 w 2532312"/>
              <a:gd name="connsiteY4" fmla="*/ 0 h 1573732"/>
              <a:gd name="connsiteX0-1" fmla="*/ 0 w 2532312"/>
              <a:gd name="connsiteY0-2" fmla="*/ 1573732 h 1573732"/>
              <a:gd name="connsiteX1-3" fmla="*/ 2532312 w 2532312"/>
              <a:gd name="connsiteY1-4" fmla="*/ 0 h 1573732"/>
              <a:gd name="connsiteX2-5" fmla="*/ 2532312 w 2532312"/>
              <a:gd name="connsiteY2-6" fmla="*/ 1573732 h 1573732"/>
              <a:gd name="connsiteX3-7" fmla="*/ 0 w 2532312"/>
              <a:gd name="connsiteY3-8" fmla="*/ 1573732 h 1573732"/>
              <a:gd name="connsiteX0-9" fmla="*/ 0 w 2532312"/>
              <a:gd name="connsiteY0-10" fmla="*/ 3278964 h 3278964"/>
              <a:gd name="connsiteX1-11" fmla="*/ 2433458 w 2532312"/>
              <a:gd name="connsiteY1-12" fmla="*/ 0 h 3278964"/>
              <a:gd name="connsiteX2-13" fmla="*/ 2532312 w 2532312"/>
              <a:gd name="connsiteY2-14" fmla="*/ 3278964 h 3278964"/>
              <a:gd name="connsiteX3-15" fmla="*/ 0 w 2532312"/>
              <a:gd name="connsiteY3-16" fmla="*/ 3278964 h 3278964"/>
              <a:gd name="connsiteX0-17" fmla="*/ 0 w 2532312"/>
              <a:gd name="connsiteY0-18" fmla="*/ 3278964 h 3278964"/>
              <a:gd name="connsiteX1-19" fmla="*/ 2433458 w 2532312"/>
              <a:gd name="connsiteY1-20" fmla="*/ 0 h 3278964"/>
              <a:gd name="connsiteX2-21" fmla="*/ 2474799 w 2532312"/>
              <a:gd name="connsiteY2-22" fmla="*/ 47047 h 3278964"/>
              <a:gd name="connsiteX3-23" fmla="*/ 2532312 w 2532312"/>
              <a:gd name="connsiteY3-24" fmla="*/ 3278964 h 3278964"/>
              <a:gd name="connsiteX4-25" fmla="*/ 0 w 2532312"/>
              <a:gd name="connsiteY4-26" fmla="*/ 3278964 h 3278964"/>
              <a:gd name="connsiteX0-27" fmla="*/ 0 w 2474799"/>
              <a:gd name="connsiteY0-28" fmla="*/ 3278964 h 3278964"/>
              <a:gd name="connsiteX1-29" fmla="*/ 2433458 w 2474799"/>
              <a:gd name="connsiteY1-30" fmla="*/ 0 h 3278964"/>
              <a:gd name="connsiteX2-31" fmla="*/ 2474799 w 2474799"/>
              <a:gd name="connsiteY2-32" fmla="*/ 47047 h 3278964"/>
              <a:gd name="connsiteX3-33" fmla="*/ 2445815 w 2474799"/>
              <a:gd name="connsiteY3-34" fmla="*/ 3278964 h 3278964"/>
              <a:gd name="connsiteX4-35" fmla="*/ 0 w 2474799"/>
              <a:gd name="connsiteY4-36" fmla="*/ 3278964 h 3278964"/>
              <a:gd name="connsiteX0-37" fmla="*/ 0 w 2445815"/>
              <a:gd name="connsiteY0-38" fmla="*/ 3278964 h 3278964"/>
              <a:gd name="connsiteX1-39" fmla="*/ 2433458 w 2445815"/>
              <a:gd name="connsiteY1-40" fmla="*/ 0 h 3278964"/>
              <a:gd name="connsiteX2-41" fmla="*/ 2437729 w 2445815"/>
              <a:gd name="connsiteY2-42" fmla="*/ 47047 h 3278964"/>
              <a:gd name="connsiteX3-43" fmla="*/ 2445815 w 2445815"/>
              <a:gd name="connsiteY3-44" fmla="*/ 3278964 h 3278964"/>
              <a:gd name="connsiteX4-45" fmla="*/ 0 w 2445815"/>
              <a:gd name="connsiteY4-46" fmla="*/ 3278964 h 3278964"/>
              <a:gd name="connsiteX0-47" fmla="*/ 0 w 2445815"/>
              <a:gd name="connsiteY0-48" fmla="*/ 3278964 h 3278964"/>
              <a:gd name="connsiteX1-49" fmla="*/ 2433458 w 2445815"/>
              <a:gd name="connsiteY1-50" fmla="*/ 0 h 3278964"/>
              <a:gd name="connsiteX2-51" fmla="*/ 2437729 w 2445815"/>
              <a:gd name="connsiteY2-52" fmla="*/ 121187 h 3278964"/>
              <a:gd name="connsiteX3-53" fmla="*/ 2445815 w 2445815"/>
              <a:gd name="connsiteY3-54" fmla="*/ 3278964 h 3278964"/>
              <a:gd name="connsiteX4-55" fmla="*/ 0 w 2445815"/>
              <a:gd name="connsiteY4-56" fmla="*/ 3278964 h 3278964"/>
              <a:gd name="connsiteX0-57" fmla="*/ 0 w 2445815"/>
              <a:gd name="connsiteY0-58" fmla="*/ 3229537 h 3229537"/>
              <a:gd name="connsiteX1-59" fmla="*/ 2433458 w 2445815"/>
              <a:gd name="connsiteY1-60" fmla="*/ 0 h 3229537"/>
              <a:gd name="connsiteX2-61" fmla="*/ 2437729 w 2445815"/>
              <a:gd name="connsiteY2-62" fmla="*/ 71760 h 3229537"/>
              <a:gd name="connsiteX3-63" fmla="*/ 2445815 w 2445815"/>
              <a:gd name="connsiteY3-64" fmla="*/ 3229537 h 3229537"/>
              <a:gd name="connsiteX4-65" fmla="*/ 0 w 2445815"/>
              <a:gd name="connsiteY4-66" fmla="*/ 3229537 h 3229537"/>
            </a:gdLst>
            <a:ahLst/>
            <a:cxnLst>
              <a:cxn ang="0">
                <a:pos x="connsiteX0-1" y="connsiteY0-2"/>
              </a:cxn>
              <a:cxn ang="0">
                <a:pos x="connsiteX1-3" y="connsiteY1-4"/>
              </a:cxn>
              <a:cxn ang="0">
                <a:pos x="connsiteX2-5" y="connsiteY2-6"/>
              </a:cxn>
              <a:cxn ang="0">
                <a:pos x="connsiteX3-7" y="connsiteY3-8"/>
              </a:cxn>
              <a:cxn ang="0">
                <a:pos x="connsiteX4-25" y="connsiteY4-26"/>
              </a:cxn>
            </a:cxnLst>
            <a:rect l="l" t="t" r="r" b="b"/>
            <a:pathLst>
              <a:path w="2445815" h="3229537">
                <a:moveTo>
                  <a:pt x="0" y="3229537"/>
                </a:moveTo>
                <a:lnTo>
                  <a:pt x="2433458" y="0"/>
                </a:lnTo>
                <a:lnTo>
                  <a:pt x="2437729" y="71760"/>
                </a:lnTo>
                <a:cubicBezTo>
                  <a:pt x="2440424" y="1149066"/>
                  <a:pt x="2443120" y="2152231"/>
                  <a:pt x="2445815" y="3229537"/>
                </a:cubicBezTo>
                <a:lnTo>
                  <a:pt x="0" y="3229537"/>
                </a:lnTo>
                <a:close/>
              </a:path>
            </a:pathLst>
          </a:custGeom>
          <a:solidFill>
            <a:srgbClr val="FFFFFF">
              <a:alpha val="2588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5" name="矩形 104"/>
          <p:cNvSpPr/>
          <p:nvPr>
            <p:custDataLst>
              <p:tags r:id="rId5"/>
            </p:custDataLst>
          </p:nvPr>
        </p:nvSpPr>
        <p:spPr>
          <a:xfrm>
            <a:off x="3704590" y="1468755"/>
            <a:ext cx="7555865" cy="4627245"/>
          </a:xfrm>
          <a:prstGeom prst="rect">
            <a:avLst/>
          </a:prstGeom>
          <a:solidFill>
            <a:schemeClr val="bg1"/>
          </a:solidFill>
          <a:ln>
            <a:noFill/>
          </a:ln>
          <a:effectLst>
            <a:innerShdw blurRad="114300">
              <a:prstClr val="black">
                <a:alpha val="6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p>
        </p:txBody>
      </p:sp>
      <p:sp>
        <p:nvSpPr>
          <p:cNvPr id="107" name="TextBox 106"/>
          <p:cNvSpPr txBox="1"/>
          <p:nvPr>
            <p:custDataLst>
              <p:tags r:id="rId6"/>
            </p:custDataLst>
          </p:nvPr>
        </p:nvSpPr>
        <p:spPr>
          <a:xfrm>
            <a:off x="3827145" y="2169160"/>
            <a:ext cx="7345045" cy="2889885"/>
          </a:xfrm>
          <a:prstGeom prst="rect">
            <a:avLst/>
          </a:prstGeom>
          <a:noFill/>
        </p:spPr>
        <p:txBody>
          <a:bodyPr wrap="square" rtlCol="0">
            <a:spAutoFit/>
          </a:bodyPr>
          <a:p>
            <a:pPr>
              <a:lnSpc>
                <a:spcPct val="130000"/>
              </a:lnSpc>
            </a:pPr>
            <a:r>
              <a:rPr lang="zh-CN" altLang="en-US" sz="2800" dirty="0">
                <a:latin typeface="微软雅黑" panose="020B0503020204020204" pitchFamily="34" charset="-122"/>
                <a:ea typeface="微软雅黑" panose="020B0503020204020204" pitchFamily="34" charset="-122"/>
              </a:rPr>
              <a:t> 作品作者的</a:t>
            </a:r>
            <a:r>
              <a:rPr lang="zh-CN" altLang="en-US" sz="2800" dirty="0">
                <a:solidFill>
                  <a:srgbClr val="FF0000"/>
                </a:solidFill>
                <a:latin typeface="微软雅黑" panose="020B0503020204020204" pitchFamily="34" charset="-122"/>
                <a:ea typeface="微软雅黑" panose="020B0503020204020204" pitchFamily="34" charset="-122"/>
              </a:rPr>
              <a:t>知名度</a:t>
            </a:r>
            <a:endParaRPr lang="zh-CN" altLang="en-US" sz="2800" dirty="0">
              <a:latin typeface="微软雅黑" panose="020B0503020204020204" pitchFamily="34" charset="-122"/>
              <a:ea typeface="微软雅黑" panose="020B0503020204020204" pitchFamily="34" charset="-122"/>
            </a:endParaRPr>
          </a:p>
          <a:p>
            <a:pPr>
              <a:lnSpc>
                <a:spcPct val="130000"/>
              </a:lnSpc>
            </a:pPr>
            <a:endParaRPr lang="zh-CN" altLang="en-US" sz="2800" dirty="0">
              <a:latin typeface="微软雅黑" panose="020B0503020204020204" pitchFamily="34" charset="-122"/>
              <a:ea typeface="微软雅黑" panose="020B0503020204020204" pitchFamily="34" charset="-122"/>
            </a:endParaRPr>
          </a:p>
          <a:p>
            <a:pPr>
              <a:lnSpc>
                <a:spcPct val="130000"/>
              </a:lnSpc>
            </a:pPr>
            <a:r>
              <a:rPr lang="zh-CN" altLang="en-US" sz="2800" dirty="0">
                <a:latin typeface="微软雅黑" panose="020B0503020204020204" pitchFamily="34" charset="-122"/>
                <a:ea typeface="微软雅黑" panose="020B0503020204020204" pitchFamily="34" charset="-122"/>
              </a:rPr>
              <a:t>有些著作权的价值与创作者的知名度有很大关系，如文字、摄影、动漫、音像等创意设计作品，创作者知名度高，价值也就更高。</a:t>
            </a:r>
            <a:endParaRPr lang="zh-CN" altLang="en-US" sz="2800" dirty="0">
              <a:latin typeface="微软雅黑" panose="020B0503020204020204" pitchFamily="34" charset="-122"/>
              <a:ea typeface="微软雅黑" panose="020B0503020204020204" pitchFamily="34" charset="-122"/>
            </a:endParaRPr>
          </a:p>
        </p:txBody>
      </p:sp>
    </p:spTree>
  </p:cSld>
  <p:clrMapOvr>
    <a:masterClrMapping/>
  </p:clrMapOvr>
  <p:transition spd="slow">
    <p:push dir="u"/>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6" name="矩形 6"/>
          <p:cNvSpPr/>
          <p:nvPr/>
        </p:nvSpPr>
        <p:spPr>
          <a:xfrm>
            <a:off x="0" y="404813"/>
            <a:ext cx="12190413" cy="576262"/>
          </a:xfrm>
          <a:prstGeom prst="rect">
            <a:avLst/>
          </a:prstGeom>
          <a:solidFill>
            <a:srgbClr val="36B2E6">
              <a:alpha val="69019"/>
            </a:srgbClr>
          </a:solidFill>
          <a:ln w="25400">
            <a:noFill/>
          </a:ln>
        </p:spPr>
        <p:txBody>
          <a:bodyPr anchor="ctr" anchorCtr="0"/>
          <a:p>
            <a:endParaRPr lang="zh-CN" altLang="zh-CN" dirty="0">
              <a:solidFill>
                <a:srgbClr val="FFFFFF"/>
              </a:solidFill>
              <a:latin typeface="Calibri" panose="020F0502020204030204" pitchFamily="34" charset="0"/>
              <a:ea typeface="Calibri" panose="020F0502020204030204" pitchFamily="34" charset="0"/>
              <a:sym typeface="Calibri" panose="020F0502020204030204" pitchFamily="34" charset="0"/>
            </a:endParaRPr>
          </a:p>
        </p:txBody>
      </p:sp>
      <p:sp>
        <p:nvSpPr>
          <p:cNvPr id="6147" name="矩形 7"/>
          <p:cNvSpPr/>
          <p:nvPr/>
        </p:nvSpPr>
        <p:spPr>
          <a:xfrm>
            <a:off x="622300" y="0"/>
            <a:ext cx="2089150" cy="6858000"/>
          </a:xfrm>
          <a:prstGeom prst="rect">
            <a:avLst/>
          </a:prstGeom>
          <a:solidFill>
            <a:srgbClr val="36B2E6">
              <a:alpha val="69019"/>
            </a:srgbClr>
          </a:solidFill>
          <a:ln w="25400">
            <a:noFill/>
          </a:ln>
        </p:spPr>
        <p:txBody>
          <a:bodyPr anchor="ctr" anchorCtr="0"/>
          <a:p>
            <a:endParaRPr lang="zh-CN" altLang="zh-CN" dirty="0">
              <a:solidFill>
                <a:srgbClr val="FFFFFF"/>
              </a:solidFill>
              <a:latin typeface="Calibri" panose="020F0502020204030204" pitchFamily="34" charset="0"/>
              <a:ea typeface="Calibri" panose="020F0502020204030204" pitchFamily="34" charset="0"/>
              <a:sym typeface="Calibri" panose="020F0502020204030204" pitchFamily="34" charset="0"/>
            </a:endParaRPr>
          </a:p>
        </p:txBody>
      </p:sp>
      <p:sp>
        <p:nvSpPr>
          <p:cNvPr id="6148" name="TextBox 8"/>
          <p:cNvSpPr/>
          <p:nvPr/>
        </p:nvSpPr>
        <p:spPr>
          <a:xfrm>
            <a:off x="261938" y="476250"/>
            <a:ext cx="896937" cy="369888"/>
          </a:xfrm>
          <a:prstGeom prst="rect">
            <a:avLst/>
          </a:prstGeom>
          <a:noFill/>
          <a:ln w="9525">
            <a:noFill/>
          </a:ln>
        </p:spPr>
        <p:txBody>
          <a:bodyPr>
            <a:spAutoFit/>
          </a:bodyPr>
          <a:p>
            <a:r>
              <a:rPr lang="zh-CN" altLang="zh-CN" dirty="0">
                <a:solidFill>
                  <a:schemeClr val="bg1"/>
                </a:solidFill>
                <a:latin typeface="Broadway" panose="04040905080B02020502" pitchFamily="82" charset="0"/>
                <a:ea typeface="楷体" panose="02010609060101010101" pitchFamily="49" charset="-122"/>
                <a:sym typeface="经典繁仿黑" pitchFamily="1" charset="-122"/>
              </a:rPr>
              <a:t>LOGO</a:t>
            </a:r>
            <a:endParaRPr lang="zh-CN" altLang="zh-CN" dirty="0">
              <a:latin typeface="Arial" panose="020B0604020202020204" pitchFamily="34" charset="0"/>
            </a:endParaRPr>
          </a:p>
        </p:txBody>
      </p:sp>
      <p:sp>
        <p:nvSpPr>
          <p:cNvPr id="6149" name="直接连接符 9"/>
          <p:cNvSpPr/>
          <p:nvPr/>
        </p:nvSpPr>
        <p:spPr>
          <a:xfrm>
            <a:off x="1158875" y="530225"/>
            <a:ext cx="0" cy="261938"/>
          </a:xfrm>
          <a:prstGeom prst="line">
            <a:avLst/>
          </a:prstGeom>
          <a:ln w="9525" cap="flat" cmpd="sng">
            <a:solidFill>
              <a:srgbClr val="EAF1DD"/>
            </a:solidFill>
            <a:prstDash val="solid"/>
            <a:headEnd type="none" w="med" len="med"/>
            <a:tailEnd type="none" w="med" len="med"/>
          </a:ln>
        </p:spPr>
      </p:sp>
      <p:sp>
        <p:nvSpPr>
          <p:cNvPr id="6150" name="TextBox 10"/>
          <p:cNvSpPr/>
          <p:nvPr/>
        </p:nvSpPr>
        <p:spPr>
          <a:xfrm>
            <a:off x="1281113" y="508000"/>
            <a:ext cx="2984500" cy="338138"/>
          </a:xfrm>
          <a:prstGeom prst="rect">
            <a:avLst/>
          </a:prstGeom>
          <a:noFill/>
          <a:ln w="9525">
            <a:noFill/>
          </a:ln>
        </p:spPr>
        <p:txBody>
          <a:bodyPr>
            <a:spAutoFit/>
          </a:bodyPr>
          <a:p>
            <a:r>
              <a:rPr lang="zh-CN" altLang="en-US" sz="1600" dirty="0">
                <a:solidFill>
                  <a:schemeClr val="bg1"/>
                </a:solidFill>
                <a:latin typeface="微软雅黑" panose="020B0503020204020204" pitchFamily="34" charset="-122"/>
                <a:ea typeface="微软雅黑" panose="020B0503020204020204" pitchFamily="34" charset="-122"/>
                <a:sym typeface="宋体" panose="02010600030101010101" pitchFamily="2" charset="-122"/>
              </a:rPr>
              <a:t>正文</a:t>
            </a:r>
            <a:r>
              <a:rPr lang="zh-CN" altLang="en-US" sz="16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 </a:t>
            </a:r>
            <a:r>
              <a:rPr lang="zh-CN" altLang="zh-CN" sz="16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 </a:t>
            </a:r>
            <a:r>
              <a:rPr lang="zh-CN" altLang="en-US" sz="1600" dirty="0">
                <a:solidFill>
                  <a:schemeClr val="bg1"/>
                </a:solidFill>
                <a:latin typeface="微软雅黑" panose="020B0503020204020204" pitchFamily="34" charset="-122"/>
                <a:ea typeface="微软雅黑" panose="020B0503020204020204" pitchFamily="34" charset="-122"/>
                <a:sym typeface="宋体" panose="02010600030101010101" pitchFamily="2" charset="-122"/>
              </a:rPr>
              <a:t>第一章</a:t>
            </a:r>
            <a:endParaRPr lang="zh-CN" altLang="en-US" dirty="0">
              <a:latin typeface="Arial" panose="020B0604020202020204" pitchFamily="34" charset="0"/>
            </a:endParaRPr>
          </a:p>
        </p:txBody>
      </p:sp>
      <p:sp>
        <p:nvSpPr>
          <p:cNvPr id="6151" name="矩形 11"/>
          <p:cNvSpPr/>
          <p:nvPr/>
        </p:nvSpPr>
        <p:spPr>
          <a:xfrm>
            <a:off x="10847388" y="530225"/>
            <a:ext cx="1093787" cy="369888"/>
          </a:xfrm>
          <a:prstGeom prst="rect">
            <a:avLst/>
          </a:prstGeom>
          <a:noFill/>
          <a:ln w="9525">
            <a:noFill/>
          </a:ln>
        </p:spPr>
        <p:txBody>
          <a:bodyPr/>
          <a:p>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第</a:t>
            </a:r>
            <a:r>
              <a:rPr 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1</a:t>
            </a:r>
            <a:r>
              <a:rPr lang="en-US" altLang="zh-CN" sz="1600" dirty="0">
                <a:solidFill>
                  <a:schemeClr val="bg1"/>
                </a:solidFill>
                <a:latin typeface="Calibri" panose="020F0502020204030204" pitchFamily="34" charset="0"/>
                <a:sym typeface="宋体" panose="02010600030101010101" pitchFamily="2" charset="-122"/>
              </a:rPr>
              <a:t> </a:t>
            </a:r>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页</a:t>
            </a:r>
            <a:endParaRPr lang="zh-CN" altLang="en-US" dirty="0">
              <a:latin typeface="Arial" panose="020B0604020202020204" pitchFamily="34" charset="0"/>
            </a:endParaRPr>
          </a:p>
        </p:txBody>
      </p:sp>
      <p:sp>
        <p:nvSpPr>
          <p:cNvPr id="6153" name="TextBox 14"/>
          <p:cNvSpPr/>
          <p:nvPr/>
        </p:nvSpPr>
        <p:spPr>
          <a:xfrm>
            <a:off x="1684338" y="1082675"/>
            <a:ext cx="954087" cy="922338"/>
          </a:xfrm>
          <a:prstGeom prst="rect">
            <a:avLst/>
          </a:prstGeom>
          <a:noFill/>
          <a:ln w="9525">
            <a:noFill/>
          </a:ln>
        </p:spPr>
        <p:txBody>
          <a:bodyPr wrap="none">
            <a:spAutoFit/>
          </a:bodyPr>
          <a:p>
            <a:r>
              <a:rPr lang="zh-CN" altLang="zh-CN" dirty="0">
                <a:solidFill>
                  <a:schemeClr val="bg1"/>
                </a:solidFill>
                <a:latin typeface="Calibri" panose="020F0502020204030204" pitchFamily="34" charset="0"/>
                <a:cs typeface="Calibri" panose="020F0502020204030204" pitchFamily="34" charset="0"/>
                <a:sym typeface="Calibri" panose="020F0502020204030204" pitchFamily="34" charset="0"/>
              </a:rPr>
              <a:t>01</a:t>
            </a:r>
            <a:endParaRPr lang="zh-CN" altLang="zh-CN" dirty="0">
              <a:latin typeface="Arial" panose="020B0604020202020204" pitchFamily="34" charset="0"/>
            </a:endParaRPr>
          </a:p>
        </p:txBody>
      </p:sp>
      <p:sp>
        <p:nvSpPr>
          <p:cNvPr id="6154" name="直接连接符 16"/>
          <p:cNvSpPr/>
          <p:nvPr/>
        </p:nvSpPr>
        <p:spPr>
          <a:xfrm>
            <a:off x="1630363" y="2152650"/>
            <a:ext cx="1587" cy="4371975"/>
          </a:xfrm>
          <a:prstGeom prst="line">
            <a:avLst/>
          </a:prstGeom>
          <a:ln w="9525" cap="flat" cmpd="sng">
            <a:solidFill>
              <a:srgbClr val="F2F2F2"/>
            </a:solidFill>
            <a:prstDash val="solid"/>
            <a:headEnd type="none" w="med" len="med"/>
            <a:tailEnd type="none" w="med" len="med"/>
          </a:ln>
        </p:spPr>
      </p:sp>
      <p:sp>
        <p:nvSpPr>
          <p:cNvPr id="6155" name="矩形 17"/>
          <p:cNvSpPr/>
          <p:nvPr/>
        </p:nvSpPr>
        <p:spPr>
          <a:xfrm>
            <a:off x="1630363" y="6165850"/>
            <a:ext cx="792162" cy="358775"/>
          </a:xfrm>
          <a:prstGeom prst="rect">
            <a:avLst/>
          </a:prstGeom>
          <a:solidFill>
            <a:srgbClr val="FFFFFF">
              <a:alpha val="65097"/>
            </a:srgbClr>
          </a:solidFill>
          <a:ln w="25400">
            <a:noFill/>
          </a:ln>
        </p:spPr>
        <p:txBody>
          <a:bodyPr anchor="ctr" anchorCtr="0"/>
          <a:p>
            <a:r>
              <a:rPr lang="zh-CN" altLang="en-US" sz="1400" dirty="0">
                <a:solidFill>
                  <a:srgbClr val="36B2E6"/>
                </a:solidFill>
                <a:latin typeface="微软雅黑" panose="020B0503020204020204" pitchFamily="34" charset="-122"/>
                <a:ea typeface="微软雅黑" panose="020B0503020204020204" pitchFamily="34" charset="-122"/>
                <a:sym typeface="微软雅黑" panose="020B0503020204020204" pitchFamily="34" charset="-122"/>
              </a:rPr>
              <a:t>第一节</a:t>
            </a:r>
            <a:endParaRPr lang="zh-CN" altLang="en-US" dirty="0">
              <a:latin typeface="Arial" panose="020B0604020202020204" pitchFamily="34" charset="0"/>
            </a:endParaRPr>
          </a:p>
        </p:txBody>
      </p:sp>
      <p:sp>
        <p:nvSpPr>
          <p:cNvPr id="9" name="文本框 8"/>
          <p:cNvSpPr txBox="1"/>
          <p:nvPr/>
        </p:nvSpPr>
        <p:spPr>
          <a:xfrm>
            <a:off x="-1645285" y="2816860"/>
            <a:ext cx="4063365" cy="368300"/>
          </a:xfrm>
          <a:prstGeom prst="rect">
            <a:avLst/>
          </a:prstGeom>
          <a:noFill/>
        </p:spPr>
        <p:txBody>
          <a:bodyPr wrap="square" rtlCol="0">
            <a:spAutoFit/>
          </a:bodyPr>
          <a:p>
            <a:endParaRPr lang="zh-CN" altLang="en-US"/>
          </a:p>
        </p:txBody>
      </p:sp>
      <p:sp>
        <p:nvSpPr>
          <p:cNvPr id="2" name="TextBox 10"/>
          <p:cNvSpPr/>
          <p:nvPr>
            <p:custDataLst>
              <p:tags r:id="rId1"/>
            </p:custDataLst>
          </p:nvPr>
        </p:nvSpPr>
        <p:spPr>
          <a:xfrm>
            <a:off x="874713" y="1915638"/>
            <a:ext cx="649287" cy="3969385"/>
          </a:xfrm>
          <a:prstGeom prst="rect">
            <a:avLst/>
          </a:prstGeom>
          <a:noFill/>
          <a:ln w="9525">
            <a:noFill/>
          </a:ln>
        </p:spPr>
        <p:txBody>
          <a:bodyPr lIns="144000" rIns="72000" anchor="ctr" anchorCtr="0">
            <a:spAutoFit/>
          </a:bodyPr>
          <a:p>
            <a:r>
              <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著作权资产评估概述</a:t>
            </a:r>
            <a:endPar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TextBox 10"/>
          <p:cNvSpPr/>
          <p:nvPr>
            <p:custDataLst>
              <p:tags r:id="rId2"/>
            </p:custDataLst>
          </p:nvPr>
        </p:nvSpPr>
        <p:spPr>
          <a:xfrm>
            <a:off x="1846263" y="1298100"/>
            <a:ext cx="649287" cy="4831080"/>
          </a:xfrm>
          <a:prstGeom prst="rect">
            <a:avLst/>
          </a:prstGeom>
          <a:noFill/>
          <a:ln w="9525">
            <a:noFill/>
          </a:ln>
        </p:spPr>
        <p:txBody>
          <a:bodyPr lIns="144000" rIns="72000" anchor="ctr" anchorCtr="0">
            <a:spAutoFit/>
          </a:bodyPr>
          <a:p>
            <a:r>
              <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著作权资产价值影响因素</a:t>
            </a:r>
            <a:endPar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 name="TextBox 17"/>
          <p:cNvSpPr txBox="1"/>
          <p:nvPr>
            <p:custDataLst>
              <p:tags r:id="rId3"/>
            </p:custDataLst>
          </p:nvPr>
        </p:nvSpPr>
        <p:spPr>
          <a:xfrm>
            <a:off x="6311265" y="1520825"/>
            <a:ext cx="5683885" cy="1770380"/>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defRPr kumimoji="0" sz="1200" b="0" i="0" u="none" strike="noStrike" kern="0" cap="none" spc="0" normalizeH="0" baseline="0">
                <a:ln>
                  <a:noFill/>
                </a:ln>
                <a:solidFill>
                  <a:sysClr val="window" lastClr="FFFFFF">
                    <a:lumMod val="50000"/>
                  </a:sysClr>
                </a:solidFill>
                <a:effectLst/>
                <a:uLnTx/>
                <a:uFillTx/>
                <a:latin typeface="微软雅黑" panose="020B0503020204020204" pitchFamily="34" charset="-122"/>
                <a:ea typeface="微软雅黑" panose="020B0503020204020204" pitchFamily="34" charset="-122"/>
              </a:defRPr>
            </a:lvl1pPr>
          </a:lstStyle>
          <a:p>
            <a:pPr marL="0" marR="0" lvl="0" indent="0" algn="just" defTabSz="914400" eaLnBrk="1" fontAlgn="auto" latinLnBrk="0" hangingPunct="1">
              <a:lnSpc>
                <a:spcPct val="130000"/>
              </a:lnSpc>
              <a:spcBef>
                <a:spcPts val="0"/>
              </a:spcBef>
              <a:spcAft>
                <a:spcPts val="0"/>
              </a:spcAft>
              <a:buClrTx/>
              <a:buSzTx/>
              <a:buFontTx/>
              <a:buNone/>
              <a:defRPr/>
            </a:pPr>
            <a:r>
              <a:rPr kumimoji="0" lang="zh-CN" altLang="en-US" sz="2800" b="1" i="0" u="none" strike="noStrike" kern="0" cap="none" spc="0" normalizeH="0" baseline="0" noProof="0" dirty="0">
                <a:ln>
                  <a:noFill/>
                </a:ln>
                <a:effectLst/>
                <a:uLnTx/>
                <a:uFillTx/>
                <a:latin typeface="微软雅黑" panose="020B0503020204020204" pitchFamily="34" charset="-122"/>
                <a:ea typeface="微软雅黑" panose="020B0503020204020204" pitchFamily="34" charset="-122"/>
              </a:rPr>
              <a:t>不同类型作品在创作人员、配套资源要求、创作流程等方面都存在差异。</a:t>
            </a:r>
            <a:endParaRPr kumimoji="0" lang="zh-CN" altLang="en-US" sz="2800" b="1" i="0" u="none" strike="noStrike" kern="0" cap="none" spc="0" normalizeH="0" baseline="0" noProof="0" dirty="0">
              <a:ln>
                <a:noFill/>
              </a:ln>
              <a:effectLst/>
              <a:uLnTx/>
              <a:uFillTx/>
              <a:latin typeface="微软雅黑" panose="020B0503020204020204" pitchFamily="34" charset="-122"/>
              <a:ea typeface="微软雅黑" panose="020B0503020204020204" pitchFamily="34" charset="-122"/>
            </a:endParaRPr>
          </a:p>
        </p:txBody>
      </p:sp>
      <p:sp>
        <p:nvSpPr>
          <p:cNvPr id="21" name="椭圆 20"/>
          <p:cNvSpPr/>
          <p:nvPr>
            <p:custDataLst>
              <p:tags r:id="rId4"/>
            </p:custDataLst>
          </p:nvPr>
        </p:nvSpPr>
        <p:spPr>
          <a:xfrm>
            <a:off x="5698074" y="1376964"/>
            <a:ext cx="290901" cy="303457"/>
          </a:xfrm>
          <a:prstGeom prst="ellipse">
            <a:avLst/>
          </a:prstGeom>
          <a:solidFill>
            <a:srgbClr val="4BACC6">
              <a:lumMod val="50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29" name="TextBox 20"/>
          <p:cNvSpPr txBox="1"/>
          <p:nvPr>
            <p:custDataLst>
              <p:tags r:id="rId5"/>
            </p:custDataLst>
          </p:nvPr>
        </p:nvSpPr>
        <p:spPr>
          <a:xfrm>
            <a:off x="6419215" y="3981450"/>
            <a:ext cx="5204460" cy="2330450"/>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defRPr kumimoji="0" sz="1200" b="0" i="0" u="none" strike="noStrike" kern="0" cap="none" spc="0" normalizeH="0" baseline="0">
                <a:ln>
                  <a:noFill/>
                </a:ln>
                <a:solidFill>
                  <a:sysClr val="window" lastClr="FFFFFF">
                    <a:lumMod val="50000"/>
                  </a:sysClr>
                </a:solidFill>
                <a:effectLst/>
                <a:uLnTx/>
                <a:uFillTx/>
                <a:latin typeface="微软雅黑" panose="020B0503020204020204" pitchFamily="34" charset="-122"/>
                <a:ea typeface="微软雅黑" panose="020B0503020204020204" pitchFamily="34" charset="-122"/>
              </a:defRPr>
            </a:lvl1pPr>
          </a:lstStyle>
          <a:p>
            <a:pPr marL="0" marR="0" lvl="0" indent="0" algn="just" defTabSz="914400" eaLnBrk="1" fontAlgn="auto" latinLnBrk="0" hangingPunct="1">
              <a:lnSpc>
                <a:spcPct val="130000"/>
              </a:lnSpc>
              <a:spcBef>
                <a:spcPts val="0"/>
              </a:spcBef>
              <a:spcAft>
                <a:spcPts val="0"/>
              </a:spcAft>
              <a:buClrTx/>
              <a:buSzTx/>
              <a:buFontTx/>
              <a:buNone/>
              <a:defRPr/>
            </a:pPr>
            <a:r>
              <a:rPr kumimoji="0" lang="zh-CN" altLang="en-US" sz="2800" b="1" i="0" u="none" strike="noStrike" kern="0" cap="none" spc="0" normalizeH="0" baseline="0" noProof="0" dirty="0">
                <a:ln>
                  <a:noFill/>
                </a:ln>
                <a:solidFill>
                  <a:sysClr val="windowText" lastClr="000000">
                    <a:lumMod val="65000"/>
                    <a:lumOff val="35000"/>
                  </a:sysClr>
                </a:solidFill>
                <a:effectLst/>
                <a:uLnTx/>
                <a:uFillTx/>
                <a:latin typeface="微软雅黑" panose="020B0503020204020204" pitchFamily="34" charset="-122"/>
                <a:ea typeface="微软雅黑" panose="020B0503020204020204" pitchFamily="34" charset="-122"/>
              </a:rPr>
              <a:t> </a:t>
            </a:r>
            <a:r>
              <a:rPr kumimoji="0" lang="zh-CN" altLang="en-US" sz="2800" b="1" i="0" u="none" strike="noStrike" kern="0" cap="none" spc="0" normalizeH="0" baseline="0" noProof="0" dirty="0">
                <a:ln>
                  <a:noFill/>
                </a:ln>
                <a:effectLst/>
                <a:uLnTx/>
                <a:uFillTx/>
                <a:latin typeface="微软雅黑" panose="020B0503020204020204" pitchFamily="34" charset="-122"/>
                <a:ea typeface="微软雅黑" panose="020B0503020204020204" pitchFamily="34" charset="-122"/>
              </a:rPr>
              <a:t>影视作品、计算机软件则大部分为集体工作成果，其供给量受到剧本、演员、导演、资金等多方面因素限制</a:t>
            </a:r>
            <a:endParaRPr kumimoji="0" lang="zh-CN" altLang="en-US" sz="2800" b="1" i="0" u="none" strike="noStrike" kern="0" cap="none" spc="0" normalizeH="0" baseline="0" noProof="0" dirty="0">
              <a:ln>
                <a:noFill/>
              </a:ln>
              <a:effectLst/>
              <a:uLnTx/>
              <a:uFillTx/>
              <a:latin typeface="微软雅黑" panose="020B0503020204020204" pitchFamily="34" charset="-122"/>
              <a:ea typeface="微软雅黑" panose="020B0503020204020204" pitchFamily="34" charset="-122"/>
            </a:endParaRPr>
          </a:p>
        </p:txBody>
      </p:sp>
      <p:sp>
        <p:nvSpPr>
          <p:cNvPr id="34" name="TextBox 24"/>
          <p:cNvSpPr txBox="1"/>
          <p:nvPr>
            <p:custDataLst>
              <p:tags r:id="rId6"/>
            </p:custDataLst>
          </p:nvPr>
        </p:nvSpPr>
        <p:spPr>
          <a:xfrm>
            <a:off x="3214931" y="3185154"/>
            <a:ext cx="2190859" cy="1050290"/>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defRPr kumimoji="0" sz="1200" b="0" i="0" u="none" strike="noStrike" kern="0" cap="none" spc="0" normalizeH="0" baseline="0">
                <a:ln>
                  <a:noFill/>
                </a:ln>
                <a:solidFill>
                  <a:sysClr val="window" lastClr="FFFFFF">
                    <a:lumMod val="50000"/>
                  </a:sysClr>
                </a:solidFill>
                <a:effectLst/>
                <a:uLnTx/>
                <a:uFillTx/>
                <a:latin typeface="微软雅黑" panose="020B0503020204020204" pitchFamily="34" charset="-122"/>
                <a:ea typeface="微软雅黑" panose="020B0503020204020204" pitchFamily="34" charset="-122"/>
              </a:defRPr>
            </a:lvl1pPr>
          </a:lstStyle>
          <a:p>
            <a:pPr marL="0" marR="0" lvl="0" indent="0" algn="just" defTabSz="914400" eaLnBrk="1" fontAlgn="auto" latinLnBrk="0" hangingPunct="1">
              <a:lnSpc>
                <a:spcPct val="130000"/>
              </a:lnSpc>
              <a:spcBef>
                <a:spcPts val="0"/>
              </a:spcBef>
              <a:spcAft>
                <a:spcPts val="0"/>
              </a:spcAft>
              <a:buClrTx/>
              <a:buSzTx/>
              <a:buFontTx/>
              <a:buNone/>
              <a:defRPr/>
            </a:pPr>
            <a:r>
              <a:rPr kumimoji="0" lang="zh-CN" altLang="en-US" sz="2400" b="1" i="0" u="none" strike="noStrike" kern="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rPr>
              <a:t>作品的生产制作能力</a:t>
            </a:r>
            <a:endParaRPr kumimoji="0" lang="zh-CN" altLang="en-US" sz="2400" b="1" i="0" u="none" strike="noStrike" kern="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endParaRPr>
          </a:p>
        </p:txBody>
      </p:sp>
      <p:cxnSp>
        <p:nvCxnSpPr>
          <p:cNvPr id="35" name="直接连接符 34"/>
          <p:cNvCxnSpPr/>
          <p:nvPr>
            <p:custDataLst>
              <p:tags r:id="rId7"/>
            </p:custDataLst>
          </p:nvPr>
        </p:nvCxnSpPr>
        <p:spPr>
          <a:xfrm>
            <a:off x="2986523" y="2444964"/>
            <a:ext cx="0" cy="2964681"/>
          </a:xfrm>
          <a:prstGeom prst="line">
            <a:avLst/>
          </a:prstGeom>
          <a:noFill/>
          <a:ln w="9525" cap="flat" cmpd="sng" algn="ctr">
            <a:solidFill>
              <a:srgbClr val="4BACC6">
                <a:lumMod val="50000"/>
              </a:srgbClr>
            </a:solidFill>
            <a:prstDash val="sysDash"/>
          </a:ln>
          <a:effectLst/>
        </p:spPr>
      </p:cxnSp>
      <p:cxnSp>
        <p:nvCxnSpPr>
          <p:cNvPr id="36" name="直接连接符 35"/>
          <p:cNvCxnSpPr/>
          <p:nvPr>
            <p:custDataLst>
              <p:tags r:id="rId8"/>
            </p:custDataLst>
          </p:nvPr>
        </p:nvCxnSpPr>
        <p:spPr>
          <a:xfrm>
            <a:off x="5371672" y="2444964"/>
            <a:ext cx="0" cy="2964681"/>
          </a:xfrm>
          <a:prstGeom prst="line">
            <a:avLst/>
          </a:prstGeom>
          <a:noFill/>
          <a:ln w="9525" cap="flat" cmpd="sng" algn="ctr">
            <a:solidFill>
              <a:srgbClr val="4BACC6">
                <a:lumMod val="50000"/>
              </a:srgbClr>
            </a:solidFill>
            <a:prstDash val="sysDash"/>
          </a:ln>
          <a:effectLst/>
        </p:spPr>
      </p:cxnSp>
      <p:sp>
        <p:nvSpPr>
          <p:cNvPr id="37" name="椭圆 36"/>
          <p:cNvSpPr/>
          <p:nvPr>
            <p:custDataLst>
              <p:tags r:id="rId9"/>
            </p:custDataLst>
          </p:nvPr>
        </p:nvSpPr>
        <p:spPr>
          <a:xfrm>
            <a:off x="5555615" y="1376680"/>
            <a:ext cx="615315" cy="510540"/>
          </a:xfrm>
          <a:prstGeom prst="ellipse">
            <a:avLst/>
          </a:prstGeom>
          <a:solidFill>
            <a:srgbClr val="4BACC6">
              <a:lumMod val="50000"/>
            </a:srgbClr>
          </a:solidFill>
          <a:ln w="25400" cap="flat" cmpd="sng" algn="ctr">
            <a:noFill/>
            <a:prstDash val="solid"/>
          </a:ln>
          <a:effectLst/>
        </p:spPr>
        <p:txBody>
          <a:bodyPr rtlCol="0" anchor="ctr"/>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800" b="0" i="0" u="none" strike="noStrike" kern="0" cap="none" spc="0" normalizeH="0" baseline="0" noProof="0" dirty="0" smtClean="0">
                <a:ln>
                  <a:noFill/>
                </a:ln>
                <a:solidFill>
                  <a:sysClr val="window" lastClr="FFFFFF"/>
                </a:solidFill>
                <a:effectLst/>
                <a:uLnTx/>
                <a:uFillTx/>
                <a:latin typeface="Calibri" panose="020F0502020204030204"/>
                <a:ea typeface="宋体" panose="02010600030101010101" pitchFamily="2" charset="-122"/>
                <a:cs typeface="+mn-cs"/>
              </a:rPr>
              <a:t>1</a:t>
            </a:r>
            <a:endParaRPr kumimoji="0" lang="en-US" altLang="zh-CN" sz="2800" b="0" i="0" u="none" strike="noStrike" kern="0" cap="none" spc="0" normalizeH="0" baseline="0" noProof="0" dirty="0" smtClean="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38" name="椭圆 37"/>
          <p:cNvSpPr/>
          <p:nvPr>
            <p:custDataLst>
              <p:tags r:id="rId10"/>
            </p:custDataLst>
          </p:nvPr>
        </p:nvSpPr>
        <p:spPr>
          <a:xfrm>
            <a:off x="5519420" y="4364990"/>
            <a:ext cx="780415" cy="510540"/>
          </a:xfrm>
          <a:prstGeom prst="ellipse">
            <a:avLst/>
          </a:prstGeom>
          <a:solidFill>
            <a:srgbClr val="4BACC6">
              <a:lumMod val="50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800" b="0" i="0" u="none" strike="noStrike" kern="0" cap="none" spc="0" normalizeH="0" baseline="0" noProof="0" dirty="0" smtClean="0">
                <a:ln>
                  <a:noFill/>
                </a:ln>
                <a:solidFill>
                  <a:sysClr val="window" lastClr="FFFFFF"/>
                </a:solidFill>
                <a:effectLst/>
                <a:uLnTx/>
                <a:uFillTx/>
                <a:latin typeface="Calibri" panose="020F0502020204030204"/>
                <a:ea typeface="宋体" panose="02010600030101010101" pitchFamily="2" charset="-122"/>
                <a:cs typeface="+mn-cs"/>
              </a:rPr>
              <a:t>2</a:t>
            </a:r>
            <a:endParaRPr kumimoji="0" lang="en-US" altLang="zh-CN" sz="2800" b="0" i="0" u="none" strike="noStrike" kern="0" cap="none" spc="0" normalizeH="0" baseline="0" noProof="0" dirty="0" smtClean="0">
              <a:ln>
                <a:noFill/>
              </a:ln>
              <a:solidFill>
                <a:sysClr val="window" lastClr="FFFFFF"/>
              </a:solidFill>
              <a:effectLst/>
              <a:uLnTx/>
              <a:uFillTx/>
              <a:latin typeface="Calibri" panose="020F0502020204030204"/>
              <a:ea typeface="宋体" panose="02010600030101010101" pitchFamily="2" charset="-122"/>
              <a:cs typeface="+mn-cs"/>
            </a:endParaRPr>
          </a:p>
        </p:txBody>
      </p:sp>
    </p:spTree>
  </p:cSld>
  <p:clrMapOvr>
    <a:masterClrMapping/>
  </p:clrMapOvr>
  <p:transition spd="slow">
    <p:push dir="u"/>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6" name="矩形 6"/>
          <p:cNvSpPr/>
          <p:nvPr/>
        </p:nvSpPr>
        <p:spPr>
          <a:xfrm>
            <a:off x="0" y="404813"/>
            <a:ext cx="12190413" cy="576262"/>
          </a:xfrm>
          <a:prstGeom prst="rect">
            <a:avLst/>
          </a:prstGeom>
          <a:solidFill>
            <a:srgbClr val="36B2E6">
              <a:alpha val="69019"/>
            </a:srgbClr>
          </a:solidFill>
          <a:ln w="25400">
            <a:noFill/>
          </a:ln>
        </p:spPr>
        <p:txBody>
          <a:bodyPr anchor="ctr" anchorCtr="0"/>
          <a:p>
            <a:endParaRPr lang="zh-CN" altLang="zh-CN" dirty="0">
              <a:solidFill>
                <a:srgbClr val="FFFFFF"/>
              </a:solidFill>
              <a:latin typeface="Calibri" panose="020F0502020204030204" pitchFamily="34" charset="0"/>
              <a:ea typeface="Calibri" panose="020F0502020204030204" pitchFamily="34" charset="0"/>
              <a:sym typeface="Calibri" panose="020F0502020204030204" pitchFamily="34" charset="0"/>
            </a:endParaRPr>
          </a:p>
        </p:txBody>
      </p:sp>
      <p:sp>
        <p:nvSpPr>
          <p:cNvPr id="6147" name="矩形 7"/>
          <p:cNvSpPr/>
          <p:nvPr/>
        </p:nvSpPr>
        <p:spPr>
          <a:xfrm>
            <a:off x="622300" y="0"/>
            <a:ext cx="2089150" cy="6858000"/>
          </a:xfrm>
          <a:prstGeom prst="rect">
            <a:avLst/>
          </a:prstGeom>
          <a:solidFill>
            <a:srgbClr val="36B2E6">
              <a:alpha val="69019"/>
            </a:srgbClr>
          </a:solidFill>
          <a:ln w="25400">
            <a:noFill/>
          </a:ln>
        </p:spPr>
        <p:txBody>
          <a:bodyPr anchor="ctr" anchorCtr="0"/>
          <a:p>
            <a:endParaRPr lang="zh-CN" altLang="zh-CN" dirty="0">
              <a:solidFill>
                <a:srgbClr val="FFFFFF"/>
              </a:solidFill>
              <a:latin typeface="Calibri" panose="020F0502020204030204" pitchFamily="34" charset="0"/>
              <a:ea typeface="Calibri" panose="020F0502020204030204" pitchFamily="34" charset="0"/>
              <a:sym typeface="Calibri" panose="020F0502020204030204" pitchFamily="34" charset="0"/>
            </a:endParaRPr>
          </a:p>
        </p:txBody>
      </p:sp>
      <p:sp>
        <p:nvSpPr>
          <p:cNvPr id="6148" name="TextBox 8"/>
          <p:cNvSpPr/>
          <p:nvPr/>
        </p:nvSpPr>
        <p:spPr>
          <a:xfrm>
            <a:off x="261938" y="476250"/>
            <a:ext cx="896937" cy="369888"/>
          </a:xfrm>
          <a:prstGeom prst="rect">
            <a:avLst/>
          </a:prstGeom>
          <a:noFill/>
          <a:ln w="9525">
            <a:noFill/>
          </a:ln>
        </p:spPr>
        <p:txBody>
          <a:bodyPr>
            <a:spAutoFit/>
          </a:bodyPr>
          <a:p>
            <a:r>
              <a:rPr lang="zh-CN" altLang="zh-CN" dirty="0">
                <a:solidFill>
                  <a:schemeClr val="bg1"/>
                </a:solidFill>
                <a:latin typeface="Broadway" panose="04040905080B02020502" pitchFamily="82" charset="0"/>
                <a:ea typeface="楷体" panose="02010609060101010101" pitchFamily="49" charset="-122"/>
                <a:sym typeface="经典繁仿黑" pitchFamily="1" charset="-122"/>
              </a:rPr>
              <a:t>LOGO</a:t>
            </a:r>
            <a:endParaRPr lang="zh-CN" altLang="zh-CN" dirty="0">
              <a:latin typeface="Arial" panose="020B0604020202020204" pitchFamily="34" charset="0"/>
            </a:endParaRPr>
          </a:p>
        </p:txBody>
      </p:sp>
      <p:sp>
        <p:nvSpPr>
          <p:cNvPr id="6149" name="直接连接符 9"/>
          <p:cNvSpPr/>
          <p:nvPr/>
        </p:nvSpPr>
        <p:spPr>
          <a:xfrm>
            <a:off x="1158875" y="530225"/>
            <a:ext cx="0" cy="261938"/>
          </a:xfrm>
          <a:prstGeom prst="line">
            <a:avLst/>
          </a:prstGeom>
          <a:ln w="9525" cap="flat" cmpd="sng">
            <a:solidFill>
              <a:srgbClr val="EAF1DD"/>
            </a:solidFill>
            <a:prstDash val="solid"/>
            <a:headEnd type="none" w="med" len="med"/>
            <a:tailEnd type="none" w="med" len="med"/>
          </a:ln>
        </p:spPr>
      </p:sp>
      <p:sp>
        <p:nvSpPr>
          <p:cNvPr id="6150" name="TextBox 10"/>
          <p:cNvSpPr/>
          <p:nvPr/>
        </p:nvSpPr>
        <p:spPr>
          <a:xfrm>
            <a:off x="1281113" y="508000"/>
            <a:ext cx="2984500" cy="338138"/>
          </a:xfrm>
          <a:prstGeom prst="rect">
            <a:avLst/>
          </a:prstGeom>
          <a:noFill/>
          <a:ln w="9525">
            <a:noFill/>
          </a:ln>
        </p:spPr>
        <p:txBody>
          <a:bodyPr>
            <a:spAutoFit/>
          </a:bodyPr>
          <a:p>
            <a:r>
              <a:rPr lang="zh-CN" altLang="en-US" sz="1600" dirty="0">
                <a:solidFill>
                  <a:schemeClr val="bg1"/>
                </a:solidFill>
                <a:latin typeface="微软雅黑" panose="020B0503020204020204" pitchFamily="34" charset="-122"/>
                <a:ea typeface="微软雅黑" panose="020B0503020204020204" pitchFamily="34" charset="-122"/>
                <a:sym typeface="宋体" panose="02010600030101010101" pitchFamily="2" charset="-122"/>
              </a:rPr>
              <a:t>正文</a:t>
            </a:r>
            <a:r>
              <a:rPr lang="zh-CN" altLang="en-US" sz="16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 </a:t>
            </a:r>
            <a:r>
              <a:rPr lang="zh-CN" altLang="zh-CN" sz="16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 </a:t>
            </a:r>
            <a:r>
              <a:rPr lang="zh-CN" altLang="en-US" sz="1600" dirty="0">
                <a:solidFill>
                  <a:schemeClr val="bg1"/>
                </a:solidFill>
                <a:latin typeface="微软雅黑" panose="020B0503020204020204" pitchFamily="34" charset="-122"/>
                <a:ea typeface="微软雅黑" panose="020B0503020204020204" pitchFamily="34" charset="-122"/>
                <a:sym typeface="宋体" panose="02010600030101010101" pitchFamily="2" charset="-122"/>
              </a:rPr>
              <a:t>第一章</a:t>
            </a:r>
            <a:endParaRPr lang="zh-CN" altLang="en-US" dirty="0">
              <a:latin typeface="Arial" panose="020B0604020202020204" pitchFamily="34" charset="0"/>
            </a:endParaRPr>
          </a:p>
        </p:txBody>
      </p:sp>
      <p:sp>
        <p:nvSpPr>
          <p:cNvPr id="6151" name="矩形 11"/>
          <p:cNvSpPr/>
          <p:nvPr/>
        </p:nvSpPr>
        <p:spPr>
          <a:xfrm>
            <a:off x="10847388" y="530225"/>
            <a:ext cx="1093787" cy="369888"/>
          </a:xfrm>
          <a:prstGeom prst="rect">
            <a:avLst/>
          </a:prstGeom>
          <a:noFill/>
          <a:ln w="9525">
            <a:noFill/>
          </a:ln>
        </p:spPr>
        <p:txBody>
          <a:bodyPr/>
          <a:p>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第</a:t>
            </a:r>
            <a:r>
              <a:rPr 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1</a:t>
            </a:r>
            <a:r>
              <a:rPr lang="en-US" altLang="zh-CN" sz="1600" dirty="0">
                <a:solidFill>
                  <a:schemeClr val="bg1"/>
                </a:solidFill>
                <a:latin typeface="Calibri" panose="020F0502020204030204" pitchFamily="34" charset="0"/>
                <a:sym typeface="宋体" panose="02010600030101010101" pitchFamily="2" charset="-122"/>
              </a:rPr>
              <a:t> </a:t>
            </a:r>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页</a:t>
            </a:r>
            <a:endParaRPr lang="zh-CN" altLang="en-US" dirty="0">
              <a:latin typeface="Arial" panose="020B0604020202020204" pitchFamily="34" charset="0"/>
            </a:endParaRPr>
          </a:p>
        </p:txBody>
      </p:sp>
      <p:sp>
        <p:nvSpPr>
          <p:cNvPr id="6153" name="TextBox 14"/>
          <p:cNvSpPr/>
          <p:nvPr/>
        </p:nvSpPr>
        <p:spPr>
          <a:xfrm>
            <a:off x="1684338" y="1082675"/>
            <a:ext cx="954087" cy="922338"/>
          </a:xfrm>
          <a:prstGeom prst="rect">
            <a:avLst/>
          </a:prstGeom>
          <a:noFill/>
          <a:ln w="9525">
            <a:noFill/>
          </a:ln>
        </p:spPr>
        <p:txBody>
          <a:bodyPr wrap="none">
            <a:spAutoFit/>
          </a:bodyPr>
          <a:p>
            <a:r>
              <a:rPr lang="zh-CN" altLang="zh-CN" dirty="0">
                <a:solidFill>
                  <a:schemeClr val="bg1"/>
                </a:solidFill>
                <a:latin typeface="Calibri" panose="020F0502020204030204" pitchFamily="34" charset="0"/>
                <a:cs typeface="Calibri" panose="020F0502020204030204" pitchFamily="34" charset="0"/>
                <a:sym typeface="Calibri" panose="020F0502020204030204" pitchFamily="34" charset="0"/>
              </a:rPr>
              <a:t>01</a:t>
            </a:r>
            <a:endParaRPr lang="zh-CN" altLang="zh-CN" dirty="0">
              <a:latin typeface="Arial" panose="020B0604020202020204" pitchFamily="34" charset="0"/>
            </a:endParaRPr>
          </a:p>
        </p:txBody>
      </p:sp>
      <p:sp>
        <p:nvSpPr>
          <p:cNvPr id="6154" name="直接连接符 16"/>
          <p:cNvSpPr/>
          <p:nvPr/>
        </p:nvSpPr>
        <p:spPr>
          <a:xfrm>
            <a:off x="1630363" y="2152650"/>
            <a:ext cx="1587" cy="4371975"/>
          </a:xfrm>
          <a:prstGeom prst="line">
            <a:avLst/>
          </a:prstGeom>
          <a:ln w="9525" cap="flat" cmpd="sng">
            <a:solidFill>
              <a:srgbClr val="F2F2F2"/>
            </a:solidFill>
            <a:prstDash val="solid"/>
            <a:headEnd type="none" w="med" len="med"/>
            <a:tailEnd type="none" w="med" len="med"/>
          </a:ln>
        </p:spPr>
      </p:sp>
      <p:sp>
        <p:nvSpPr>
          <p:cNvPr id="6155" name="矩形 17"/>
          <p:cNvSpPr/>
          <p:nvPr/>
        </p:nvSpPr>
        <p:spPr>
          <a:xfrm>
            <a:off x="1630363" y="6165850"/>
            <a:ext cx="792162" cy="358775"/>
          </a:xfrm>
          <a:prstGeom prst="rect">
            <a:avLst/>
          </a:prstGeom>
          <a:solidFill>
            <a:srgbClr val="FFFFFF">
              <a:alpha val="65097"/>
            </a:srgbClr>
          </a:solidFill>
          <a:ln w="25400">
            <a:noFill/>
          </a:ln>
        </p:spPr>
        <p:txBody>
          <a:bodyPr anchor="ctr" anchorCtr="0"/>
          <a:p>
            <a:r>
              <a:rPr lang="zh-CN" altLang="en-US" sz="1400" dirty="0">
                <a:solidFill>
                  <a:srgbClr val="36B2E6"/>
                </a:solidFill>
                <a:latin typeface="微软雅黑" panose="020B0503020204020204" pitchFamily="34" charset="-122"/>
                <a:ea typeface="微软雅黑" panose="020B0503020204020204" pitchFamily="34" charset="-122"/>
                <a:sym typeface="微软雅黑" panose="020B0503020204020204" pitchFamily="34" charset="-122"/>
              </a:rPr>
              <a:t>第一节</a:t>
            </a:r>
            <a:endParaRPr lang="zh-CN" altLang="en-US" dirty="0">
              <a:latin typeface="Arial" panose="020B0604020202020204" pitchFamily="34" charset="0"/>
            </a:endParaRPr>
          </a:p>
        </p:txBody>
      </p:sp>
      <p:sp>
        <p:nvSpPr>
          <p:cNvPr id="9" name="文本框 8"/>
          <p:cNvSpPr txBox="1"/>
          <p:nvPr/>
        </p:nvSpPr>
        <p:spPr>
          <a:xfrm>
            <a:off x="-1645285" y="2816860"/>
            <a:ext cx="4063365" cy="368300"/>
          </a:xfrm>
          <a:prstGeom prst="rect">
            <a:avLst/>
          </a:prstGeom>
          <a:noFill/>
        </p:spPr>
        <p:txBody>
          <a:bodyPr wrap="square" rtlCol="0">
            <a:spAutoFit/>
          </a:bodyPr>
          <a:p>
            <a:endParaRPr lang="zh-CN" altLang="en-US"/>
          </a:p>
        </p:txBody>
      </p:sp>
      <p:sp>
        <p:nvSpPr>
          <p:cNvPr id="2" name="TextBox 10"/>
          <p:cNvSpPr/>
          <p:nvPr>
            <p:custDataLst>
              <p:tags r:id="rId1"/>
            </p:custDataLst>
          </p:nvPr>
        </p:nvSpPr>
        <p:spPr>
          <a:xfrm>
            <a:off x="874713" y="1915638"/>
            <a:ext cx="649287" cy="3969385"/>
          </a:xfrm>
          <a:prstGeom prst="rect">
            <a:avLst/>
          </a:prstGeom>
          <a:noFill/>
          <a:ln w="9525">
            <a:noFill/>
          </a:ln>
        </p:spPr>
        <p:txBody>
          <a:bodyPr lIns="144000" rIns="72000" anchor="ctr" anchorCtr="0">
            <a:spAutoFit/>
          </a:bodyPr>
          <a:p>
            <a:r>
              <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著作权资产评估概述</a:t>
            </a:r>
            <a:endPar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TextBox 10"/>
          <p:cNvSpPr/>
          <p:nvPr>
            <p:custDataLst>
              <p:tags r:id="rId2"/>
            </p:custDataLst>
          </p:nvPr>
        </p:nvSpPr>
        <p:spPr>
          <a:xfrm>
            <a:off x="1846263" y="1298100"/>
            <a:ext cx="649287" cy="4831080"/>
          </a:xfrm>
          <a:prstGeom prst="rect">
            <a:avLst/>
          </a:prstGeom>
          <a:noFill/>
          <a:ln w="9525">
            <a:noFill/>
          </a:ln>
        </p:spPr>
        <p:txBody>
          <a:bodyPr lIns="144000" rIns="72000" anchor="ctr" anchorCtr="0">
            <a:spAutoFit/>
          </a:bodyPr>
          <a:p>
            <a:r>
              <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著作权资产价值影响因素</a:t>
            </a:r>
            <a:endPar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 name="TextBox 17"/>
          <p:cNvSpPr txBox="1"/>
          <p:nvPr>
            <p:custDataLst>
              <p:tags r:id="rId3"/>
            </p:custDataLst>
          </p:nvPr>
        </p:nvSpPr>
        <p:spPr>
          <a:xfrm>
            <a:off x="6311265" y="1520825"/>
            <a:ext cx="5683885" cy="1770380"/>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defRPr kumimoji="0" sz="1200" b="0" i="0" u="none" strike="noStrike" kern="0" cap="none" spc="0" normalizeH="0" baseline="0">
                <a:ln>
                  <a:noFill/>
                </a:ln>
                <a:solidFill>
                  <a:sysClr val="window" lastClr="FFFFFF">
                    <a:lumMod val="50000"/>
                  </a:sysClr>
                </a:solidFill>
                <a:effectLst/>
                <a:uLnTx/>
                <a:uFillTx/>
                <a:latin typeface="微软雅黑" panose="020B0503020204020204" pitchFamily="34" charset="-122"/>
                <a:ea typeface="微软雅黑" panose="020B0503020204020204" pitchFamily="34" charset="-122"/>
              </a:defRPr>
            </a:lvl1pPr>
          </a:lstStyle>
          <a:p>
            <a:pPr marL="0" marR="0" lvl="0" indent="0" algn="just" defTabSz="914400" eaLnBrk="1" fontAlgn="auto" latinLnBrk="0" hangingPunct="1">
              <a:lnSpc>
                <a:spcPct val="130000"/>
              </a:lnSpc>
              <a:spcBef>
                <a:spcPts val="0"/>
              </a:spcBef>
              <a:spcAft>
                <a:spcPts val="0"/>
              </a:spcAft>
              <a:buClrTx/>
              <a:buSzTx/>
              <a:buFontTx/>
              <a:buNone/>
              <a:defRPr/>
            </a:pPr>
            <a:r>
              <a:rPr kumimoji="0" lang="zh-CN" altLang="en-US" sz="2800" b="1" i="0" u="none" strike="noStrike" kern="0" cap="none" spc="0" normalizeH="0" baseline="0" noProof="0" dirty="0">
                <a:ln>
                  <a:noFill/>
                </a:ln>
                <a:effectLst/>
                <a:uLnTx/>
                <a:uFillTx/>
                <a:latin typeface="微软雅黑" panose="020B0503020204020204" pitchFamily="34" charset="-122"/>
                <a:ea typeface="微软雅黑" panose="020B0503020204020204" pitchFamily="34" charset="-122"/>
              </a:rPr>
              <a:t>发表状态影响资产的</a:t>
            </a:r>
            <a:r>
              <a:rPr kumimoji="0" lang="zh-CN" altLang="en-US" sz="2800" b="1" i="0" u="none" strike="noStrike" kern="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rPr>
              <a:t>剩余经济寿命</a:t>
            </a:r>
            <a:r>
              <a:rPr kumimoji="0" lang="zh-CN" altLang="en-US" sz="2800" b="1" i="0" u="none" strike="noStrike" kern="0" cap="none" spc="0" normalizeH="0" baseline="0" noProof="0" dirty="0">
                <a:ln>
                  <a:noFill/>
                </a:ln>
                <a:effectLst/>
                <a:uLnTx/>
                <a:uFillTx/>
                <a:latin typeface="微软雅黑" panose="020B0503020204020204" pitchFamily="34" charset="-122"/>
                <a:ea typeface="微软雅黑" panose="020B0503020204020204" pitchFamily="34" charset="-122"/>
              </a:rPr>
              <a:t>。50 年内未进行发表，法律将不再保护。</a:t>
            </a:r>
            <a:endParaRPr kumimoji="0" lang="zh-CN" altLang="en-US" sz="2800" b="1" i="0" u="none" strike="noStrike" kern="0" cap="none" spc="0" normalizeH="0" baseline="0" noProof="0" dirty="0">
              <a:ln>
                <a:noFill/>
              </a:ln>
              <a:effectLst/>
              <a:uLnTx/>
              <a:uFillTx/>
              <a:latin typeface="微软雅黑" panose="020B0503020204020204" pitchFamily="34" charset="-122"/>
              <a:ea typeface="微软雅黑" panose="020B0503020204020204" pitchFamily="34" charset="-122"/>
            </a:endParaRPr>
          </a:p>
        </p:txBody>
      </p:sp>
      <p:sp>
        <p:nvSpPr>
          <p:cNvPr id="21" name="椭圆 20"/>
          <p:cNvSpPr/>
          <p:nvPr>
            <p:custDataLst>
              <p:tags r:id="rId4"/>
            </p:custDataLst>
          </p:nvPr>
        </p:nvSpPr>
        <p:spPr>
          <a:xfrm>
            <a:off x="5698074" y="1376964"/>
            <a:ext cx="290901" cy="303457"/>
          </a:xfrm>
          <a:prstGeom prst="ellipse">
            <a:avLst/>
          </a:prstGeom>
          <a:solidFill>
            <a:srgbClr val="4BACC6">
              <a:lumMod val="50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29" name="TextBox 20"/>
          <p:cNvSpPr txBox="1"/>
          <p:nvPr>
            <p:custDataLst>
              <p:tags r:id="rId5"/>
            </p:custDataLst>
          </p:nvPr>
        </p:nvSpPr>
        <p:spPr>
          <a:xfrm>
            <a:off x="6419215" y="3981450"/>
            <a:ext cx="5204460" cy="1210945"/>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defRPr kumimoji="0" sz="1200" b="0" i="0" u="none" strike="noStrike" kern="0" cap="none" spc="0" normalizeH="0" baseline="0">
                <a:ln>
                  <a:noFill/>
                </a:ln>
                <a:solidFill>
                  <a:sysClr val="window" lastClr="FFFFFF">
                    <a:lumMod val="50000"/>
                  </a:sysClr>
                </a:solidFill>
                <a:effectLst/>
                <a:uLnTx/>
                <a:uFillTx/>
                <a:latin typeface="微软雅黑" panose="020B0503020204020204" pitchFamily="34" charset="-122"/>
                <a:ea typeface="微软雅黑" panose="020B0503020204020204" pitchFamily="34" charset="-122"/>
              </a:defRPr>
            </a:lvl1pPr>
          </a:lstStyle>
          <a:p>
            <a:pPr marL="0" marR="0" lvl="0" indent="0" algn="just" defTabSz="914400" eaLnBrk="1" fontAlgn="auto" latinLnBrk="0" hangingPunct="1">
              <a:lnSpc>
                <a:spcPct val="130000"/>
              </a:lnSpc>
              <a:spcBef>
                <a:spcPts val="0"/>
              </a:spcBef>
              <a:spcAft>
                <a:spcPts val="0"/>
              </a:spcAft>
              <a:buClrTx/>
              <a:buSzTx/>
              <a:buFontTx/>
              <a:buNone/>
              <a:defRPr/>
            </a:pPr>
            <a:r>
              <a:rPr kumimoji="0" lang="zh-CN" altLang="en-US" sz="2800" b="1" i="0" u="none" strike="noStrike" kern="0" cap="none" spc="0" normalizeH="0" baseline="0" noProof="0" dirty="0">
                <a:ln>
                  <a:noFill/>
                </a:ln>
                <a:effectLst/>
                <a:uLnTx/>
                <a:uFillTx/>
                <a:latin typeface="微软雅黑" panose="020B0503020204020204" pitchFamily="34" charset="-122"/>
                <a:ea typeface="微软雅黑" panose="020B0503020204020204" pitchFamily="34" charset="-122"/>
              </a:rPr>
              <a:t>发表状态还会影响</a:t>
            </a:r>
            <a:r>
              <a:rPr kumimoji="0" lang="zh-CN" altLang="en-US" sz="2800" b="1" i="0" u="none" strike="noStrike" kern="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rPr>
              <a:t>作品的影响力和经济利益</a:t>
            </a:r>
            <a:endParaRPr kumimoji="0" lang="zh-CN" altLang="en-US" sz="2800" b="1" i="0" u="none" strike="noStrike" kern="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endParaRPr>
          </a:p>
        </p:txBody>
      </p:sp>
      <p:sp>
        <p:nvSpPr>
          <p:cNvPr id="34" name="TextBox 24"/>
          <p:cNvSpPr txBox="1"/>
          <p:nvPr>
            <p:custDataLst>
              <p:tags r:id="rId6"/>
            </p:custDataLst>
          </p:nvPr>
        </p:nvSpPr>
        <p:spPr>
          <a:xfrm>
            <a:off x="3214931" y="3185154"/>
            <a:ext cx="2190859" cy="1050290"/>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defRPr kumimoji="0" sz="1200" b="0" i="0" u="none" strike="noStrike" kern="0" cap="none" spc="0" normalizeH="0" baseline="0">
                <a:ln>
                  <a:noFill/>
                </a:ln>
                <a:solidFill>
                  <a:sysClr val="window" lastClr="FFFFFF">
                    <a:lumMod val="50000"/>
                  </a:sysClr>
                </a:solidFill>
                <a:effectLst/>
                <a:uLnTx/>
                <a:uFillTx/>
                <a:latin typeface="微软雅黑" panose="020B0503020204020204" pitchFamily="34" charset="-122"/>
                <a:ea typeface="微软雅黑" panose="020B0503020204020204" pitchFamily="34" charset="-122"/>
              </a:defRPr>
            </a:lvl1pPr>
          </a:lstStyle>
          <a:p>
            <a:pPr marL="0" marR="0" lvl="0" indent="0" algn="just" defTabSz="914400" eaLnBrk="1" fontAlgn="auto" latinLnBrk="0" hangingPunct="1">
              <a:lnSpc>
                <a:spcPct val="130000"/>
              </a:lnSpc>
              <a:spcBef>
                <a:spcPts val="0"/>
              </a:spcBef>
              <a:spcAft>
                <a:spcPts val="0"/>
              </a:spcAft>
              <a:buClrTx/>
              <a:buSzTx/>
              <a:buFontTx/>
              <a:buNone/>
              <a:defRPr/>
            </a:pPr>
            <a:r>
              <a:rPr kumimoji="0" lang="zh-CN" altLang="en-US" sz="2400" b="1" i="0" u="none" strike="noStrike" kern="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rPr>
              <a:t>作品的发表情况</a:t>
            </a:r>
            <a:endParaRPr kumimoji="0" lang="zh-CN" altLang="en-US" sz="2400" b="1" i="0" u="none" strike="noStrike" kern="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endParaRPr>
          </a:p>
        </p:txBody>
      </p:sp>
      <p:cxnSp>
        <p:nvCxnSpPr>
          <p:cNvPr id="35" name="直接连接符 34"/>
          <p:cNvCxnSpPr/>
          <p:nvPr>
            <p:custDataLst>
              <p:tags r:id="rId7"/>
            </p:custDataLst>
          </p:nvPr>
        </p:nvCxnSpPr>
        <p:spPr>
          <a:xfrm>
            <a:off x="2986523" y="2444964"/>
            <a:ext cx="0" cy="2964681"/>
          </a:xfrm>
          <a:prstGeom prst="line">
            <a:avLst/>
          </a:prstGeom>
          <a:noFill/>
          <a:ln w="9525" cap="flat" cmpd="sng" algn="ctr">
            <a:solidFill>
              <a:srgbClr val="4BACC6">
                <a:lumMod val="50000"/>
              </a:srgbClr>
            </a:solidFill>
            <a:prstDash val="sysDash"/>
          </a:ln>
          <a:effectLst/>
        </p:spPr>
      </p:cxnSp>
      <p:cxnSp>
        <p:nvCxnSpPr>
          <p:cNvPr id="36" name="直接连接符 35"/>
          <p:cNvCxnSpPr/>
          <p:nvPr>
            <p:custDataLst>
              <p:tags r:id="rId8"/>
            </p:custDataLst>
          </p:nvPr>
        </p:nvCxnSpPr>
        <p:spPr>
          <a:xfrm>
            <a:off x="5371672" y="2444964"/>
            <a:ext cx="0" cy="2964681"/>
          </a:xfrm>
          <a:prstGeom prst="line">
            <a:avLst/>
          </a:prstGeom>
          <a:noFill/>
          <a:ln w="9525" cap="flat" cmpd="sng" algn="ctr">
            <a:solidFill>
              <a:srgbClr val="4BACC6">
                <a:lumMod val="50000"/>
              </a:srgbClr>
            </a:solidFill>
            <a:prstDash val="sysDash"/>
          </a:ln>
          <a:effectLst/>
        </p:spPr>
      </p:cxnSp>
      <p:sp>
        <p:nvSpPr>
          <p:cNvPr id="37" name="椭圆 36"/>
          <p:cNvSpPr/>
          <p:nvPr>
            <p:custDataLst>
              <p:tags r:id="rId9"/>
            </p:custDataLst>
          </p:nvPr>
        </p:nvSpPr>
        <p:spPr>
          <a:xfrm>
            <a:off x="5555615" y="1376680"/>
            <a:ext cx="615315" cy="510540"/>
          </a:xfrm>
          <a:prstGeom prst="ellipse">
            <a:avLst/>
          </a:prstGeom>
          <a:solidFill>
            <a:srgbClr val="4BACC6">
              <a:lumMod val="50000"/>
            </a:srgbClr>
          </a:solidFill>
          <a:ln w="25400" cap="flat" cmpd="sng" algn="ctr">
            <a:noFill/>
            <a:prstDash val="solid"/>
          </a:ln>
          <a:effectLst/>
        </p:spPr>
        <p:txBody>
          <a:bodyPr rtlCol="0" anchor="ctr"/>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800" b="0" i="0" u="none" strike="noStrike" kern="0" cap="none" spc="0" normalizeH="0" baseline="0" noProof="0" dirty="0" smtClean="0">
                <a:ln>
                  <a:noFill/>
                </a:ln>
                <a:solidFill>
                  <a:sysClr val="window" lastClr="FFFFFF"/>
                </a:solidFill>
                <a:effectLst/>
                <a:uLnTx/>
                <a:uFillTx/>
                <a:latin typeface="Calibri" panose="020F0502020204030204"/>
                <a:ea typeface="宋体" panose="02010600030101010101" pitchFamily="2" charset="-122"/>
                <a:cs typeface="+mn-cs"/>
              </a:rPr>
              <a:t>1</a:t>
            </a:r>
            <a:endParaRPr kumimoji="0" lang="en-US" altLang="zh-CN" sz="2800" b="0" i="0" u="none" strike="noStrike" kern="0" cap="none" spc="0" normalizeH="0" baseline="0" noProof="0" dirty="0" smtClean="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38" name="椭圆 37"/>
          <p:cNvSpPr/>
          <p:nvPr>
            <p:custDataLst>
              <p:tags r:id="rId10"/>
            </p:custDataLst>
          </p:nvPr>
        </p:nvSpPr>
        <p:spPr>
          <a:xfrm>
            <a:off x="5519420" y="4364990"/>
            <a:ext cx="780415" cy="510540"/>
          </a:xfrm>
          <a:prstGeom prst="ellipse">
            <a:avLst/>
          </a:prstGeom>
          <a:solidFill>
            <a:srgbClr val="4BACC6">
              <a:lumMod val="50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800" b="0" i="0" u="none" strike="noStrike" kern="0" cap="none" spc="0" normalizeH="0" baseline="0" noProof="0" dirty="0" smtClean="0">
                <a:ln>
                  <a:noFill/>
                </a:ln>
                <a:solidFill>
                  <a:sysClr val="window" lastClr="FFFFFF"/>
                </a:solidFill>
                <a:effectLst/>
                <a:uLnTx/>
                <a:uFillTx/>
                <a:latin typeface="Calibri" panose="020F0502020204030204"/>
                <a:ea typeface="宋体" panose="02010600030101010101" pitchFamily="2" charset="-122"/>
                <a:cs typeface="+mn-cs"/>
              </a:rPr>
              <a:t>2</a:t>
            </a:r>
            <a:endParaRPr kumimoji="0" lang="en-US" altLang="zh-CN" sz="2800" b="0" i="0" u="none" strike="noStrike" kern="0" cap="none" spc="0" normalizeH="0" baseline="0" noProof="0" dirty="0" smtClean="0">
              <a:ln>
                <a:noFill/>
              </a:ln>
              <a:solidFill>
                <a:sysClr val="window" lastClr="FFFFFF"/>
              </a:solidFill>
              <a:effectLst/>
              <a:uLnTx/>
              <a:uFillTx/>
              <a:latin typeface="Calibri" panose="020F0502020204030204"/>
              <a:ea typeface="宋体" panose="02010600030101010101" pitchFamily="2" charset="-122"/>
              <a:cs typeface="+mn-cs"/>
            </a:endParaRPr>
          </a:p>
        </p:txBody>
      </p:sp>
    </p:spTree>
  </p:cSld>
  <p:clrMapOvr>
    <a:masterClrMapping/>
  </p:clrMapOvr>
  <p:transition spd="slow">
    <p:push dir="u"/>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6" name="矩形 6"/>
          <p:cNvSpPr/>
          <p:nvPr/>
        </p:nvSpPr>
        <p:spPr>
          <a:xfrm>
            <a:off x="0" y="404813"/>
            <a:ext cx="12190413" cy="576262"/>
          </a:xfrm>
          <a:prstGeom prst="rect">
            <a:avLst/>
          </a:prstGeom>
          <a:solidFill>
            <a:srgbClr val="36B2E6">
              <a:alpha val="69019"/>
            </a:srgbClr>
          </a:solidFill>
          <a:ln w="25400">
            <a:noFill/>
          </a:ln>
        </p:spPr>
        <p:txBody>
          <a:bodyPr anchor="ctr" anchorCtr="0"/>
          <a:p>
            <a:endParaRPr lang="zh-CN" altLang="zh-CN" dirty="0">
              <a:solidFill>
                <a:srgbClr val="FFFFFF"/>
              </a:solidFill>
              <a:latin typeface="Calibri" panose="020F0502020204030204" pitchFamily="34" charset="0"/>
              <a:ea typeface="Calibri" panose="020F0502020204030204" pitchFamily="34" charset="0"/>
              <a:sym typeface="Calibri" panose="020F0502020204030204" pitchFamily="34" charset="0"/>
            </a:endParaRPr>
          </a:p>
        </p:txBody>
      </p:sp>
      <p:sp>
        <p:nvSpPr>
          <p:cNvPr id="6147" name="矩形 7"/>
          <p:cNvSpPr/>
          <p:nvPr/>
        </p:nvSpPr>
        <p:spPr>
          <a:xfrm>
            <a:off x="514985" y="8890"/>
            <a:ext cx="2089150" cy="6858000"/>
          </a:xfrm>
          <a:prstGeom prst="rect">
            <a:avLst/>
          </a:prstGeom>
          <a:solidFill>
            <a:srgbClr val="36B2E6">
              <a:alpha val="69019"/>
            </a:srgbClr>
          </a:solidFill>
          <a:ln w="25400">
            <a:noFill/>
          </a:ln>
        </p:spPr>
        <p:txBody>
          <a:bodyPr anchor="ctr" anchorCtr="0"/>
          <a:p>
            <a:endParaRPr lang="zh-CN" altLang="zh-CN" dirty="0">
              <a:solidFill>
                <a:srgbClr val="FFFFFF"/>
              </a:solidFill>
              <a:latin typeface="Calibri" panose="020F0502020204030204" pitchFamily="34" charset="0"/>
              <a:ea typeface="Calibri" panose="020F0502020204030204" pitchFamily="34" charset="0"/>
              <a:sym typeface="Calibri" panose="020F0502020204030204" pitchFamily="34" charset="0"/>
            </a:endParaRPr>
          </a:p>
        </p:txBody>
      </p:sp>
      <p:sp>
        <p:nvSpPr>
          <p:cNvPr id="6148" name="TextBox 8"/>
          <p:cNvSpPr/>
          <p:nvPr/>
        </p:nvSpPr>
        <p:spPr>
          <a:xfrm>
            <a:off x="261938" y="476250"/>
            <a:ext cx="896937" cy="369888"/>
          </a:xfrm>
          <a:prstGeom prst="rect">
            <a:avLst/>
          </a:prstGeom>
          <a:noFill/>
          <a:ln w="9525">
            <a:noFill/>
          </a:ln>
        </p:spPr>
        <p:txBody>
          <a:bodyPr>
            <a:spAutoFit/>
          </a:bodyPr>
          <a:p>
            <a:r>
              <a:rPr lang="zh-CN" altLang="zh-CN" dirty="0">
                <a:solidFill>
                  <a:schemeClr val="bg1"/>
                </a:solidFill>
                <a:latin typeface="Broadway" panose="04040905080B02020502" pitchFamily="82" charset="0"/>
                <a:ea typeface="楷体" panose="02010609060101010101" pitchFamily="49" charset="-122"/>
                <a:sym typeface="经典繁仿黑" pitchFamily="1" charset="-122"/>
              </a:rPr>
              <a:t>LOGO</a:t>
            </a:r>
            <a:endParaRPr lang="zh-CN" altLang="zh-CN" dirty="0">
              <a:latin typeface="Arial" panose="020B0604020202020204" pitchFamily="34" charset="0"/>
            </a:endParaRPr>
          </a:p>
        </p:txBody>
      </p:sp>
      <p:sp>
        <p:nvSpPr>
          <p:cNvPr id="6149" name="直接连接符 9"/>
          <p:cNvSpPr/>
          <p:nvPr/>
        </p:nvSpPr>
        <p:spPr>
          <a:xfrm>
            <a:off x="1158875" y="530225"/>
            <a:ext cx="0" cy="261938"/>
          </a:xfrm>
          <a:prstGeom prst="line">
            <a:avLst/>
          </a:prstGeom>
          <a:ln w="9525" cap="flat" cmpd="sng">
            <a:solidFill>
              <a:srgbClr val="EAF1DD"/>
            </a:solidFill>
            <a:prstDash val="solid"/>
            <a:headEnd type="none" w="med" len="med"/>
            <a:tailEnd type="none" w="med" len="med"/>
          </a:ln>
        </p:spPr>
      </p:sp>
      <p:sp>
        <p:nvSpPr>
          <p:cNvPr id="6150" name="TextBox 10"/>
          <p:cNvSpPr/>
          <p:nvPr/>
        </p:nvSpPr>
        <p:spPr>
          <a:xfrm>
            <a:off x="1281113" y="508000"/>
            <a:ext cx="2984500" cy="338138"/>
          </a:xfrm>
          <a:prstGeom prst="rect">
            <a:avLst/>
          </a:prstGeom>
          <a:noFill/>
          <a:ln w="9525">
            <a:noFill/>
          </a:ln>
        </p:spPr>
        <p:txBody>
          <a:bodyPr>
            <a:spAutoFit/>
          </a:bodyPr>
          <a:p>
            <a:r>
              <a:rPr lang="zh-CN" altLang="en-US" sz="1600" dirty="0">
                <a:solidFill>
                  <a:schemeClr val="bg1"/>
                </a:solidFill>
                <a:latin typeface="微软雅黑" panose="020B0503020204020204" pitchFamily="34" charset="-122"/>
                <a:ea typeface="微软雅黑" panose="020B0503020204020204" pitchFamily="34" charset="-122"/>
                <a:sym typeface="宋体" panose="02010600030101010101" pitchFamily="2" charset="-122"/>
              </a:rPr>
              <a:t>正文</a:t>
            </a:r>
            <a:r>
              <a:rPr lang="zh-CN" altLang="en-US" sz="16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 </a:t>
            </a:r>
            <a:r>
              <a:rPr lang="zh-CN" altLang="zh-CN" sz="16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 </a:t>
            </a:r>
            <a:r>
              <a:rPr lang="zh-CN" altLang="en-US" sz="1600" dirty="0">
                <a:solidFill>
                  <a:schemeClr val="bg1"/>
                </a:solidFill>
                <a:latin typeface="微软雅黑" panose="020B0503020204020204" pitchFamily="34" charset="-122"/>
                <a:ea typeface="微软雅黑" panose="020B0503020204020204" pitchFamily="34" charset="-122"/>
                <a:sym typeface="宋体" panose="02010600030101010101" pitchFamily="2" charset="-122"/>
              </a:rPr>
              <a:t>第一章</a:t>
            </a:r>
            <a:endParaRPr lang="zh-CN" altLang="en-US" dirty="0">
              <a:latin typeface="Arial" panose="020B0604020202020204" pitchFamily="34" charset="0"/>
            </a:endParaRPr>
          </a:p>
        </p:txBody>
      </p:sp>
      <p:sp>
        <p:nvSpPr>
          <p:cNvPr id="6151" name="矩形 11"/>
          <p:cNvSpPr/>
          <p:nvPr/>
        </p:nvSpPr>
        <p:spPr>
          <a:xfrm>
            <a:off x="10847388" y="530225"/>
            <a:ext cx="1093787" cy="369888"/>
          </a:xfrm>
          <a:prstGeom prst="rect">
            <a:avLst/>
          </a:prstGeom>
          <a:noFill/>
          <a:ln w="9525">
            <a:noFill/>
          </a:ln>
        </p:spPr>
        <p:txBody>
          <a:bodyPr/>
          <a:p>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第</a:t>
            </a:r>
            <a:r>
              <a:rPr 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1</a:t>
            </a:r>
            <a:r>
              <a:rPr lang="en-US" altLang="zh-CN" sz="1600" dirty="0">
                <a:solidFill>
                  <a:schemeClr val="bg1"/>
                </a:solidFill>
                <a:latin typeface="Calibri" panose="020F0502020204030204" pitchFamily="34" charset="0"/>
                <a:sym typeface="宋体" panose="02010600030101010101" pitchFamily="2" charset="-122"/>
              </a:rPr>
              <a:t> </a:t>
            </a:r>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页</a:t>
            </a:r>
            <a:endParaRPr lang="zh-CN" altLang="en-US" dirty="0">
              <a:latin typeface="Arial" panose="020B0604020202020204" pitchFamily="34" charset="0"/>
            </a:endParaRPr>
          </a:p>
        </p:txBody>
      </p:sp>
      <p:sp>
        <p:nvSpPr>
          <p:cNvPr id="6153" name="TextBox 14"/>
          <p:cNvSpPr/>
          <p:nvPr/>
        </p:nvSpPr>
        <p:spPr>
          <a:xfrm>
            <a:off x="1684338" y="1082675"/>
            <a:ext cx="954087" cy="922338"/>
          </a:xfrm>
          <a:prstGeom prst="rect">
            <a:avLst/>
          </a:prstGeom>
          <a:noFill/>
          <a:ln w="9525">
            <a:noFill/>
          </a:ln>
        </p:spPr>
        <p:txBody>
          <a:bodyPr wrap="none">
            <a:spAutoFit/>
          </a:bodyPr>
          <a:p>
            <a:r>
              <a:rPr lang="zh-CN" altLang="zh-CN" dirty="0">
                <a:solidFill>
                  <a:schemeClr val="bg1"/>
                </a:solidFill>
                <a:latin typeface="Calibri" panose="020F0502020204030204" pitchFamily="34" charset="0"/>
                <a:cs typeface="Calibri" panose="020F0502020204030204" pitchFamily="34" charset="0"/>
                <a:sym typeface="Calibri" panose="020F0502020204030204" pitchFamily="34" charset="0"/>
              </a:rPr>
              <a:t>01</a:t>
            </a:r>
            <a:endParaRPr lang="zh-CN" altLang="zh-CN" dirty="0">
              <a:latin typeface="Arial" panose="020B0604020202020204" pitchFamily="34" charset="0"/>
            </a:endParaRPr>
          </a:p>
        </p:txBody>
      </p:sp>
      <p:sp>
        <p:nvSpPr>
          <p:cNvPr id="6154" name="直接连接符 16"/>
          <p:cNvSpPr/>
          <p:nvPr/>
        </p:nvSpPr>
        <p:spPr>
          <a:xfrm>
            <a:off x="1630363" y="2152650"/>
            <a:ext cx="1587" cy="4371975"/>
          </a:xfrm>
          <a:prstGeom prst="line">
            <a:avLst/>
          </a:prstGeom>
          <a:ln w="9525" cap="flat" cmpd="sng">
            <a:solidFill>
              <a:srgbClr val="F2F2F2"/>
            </a:solidFill>
            <a:prstDash val="solid"/>
            <a:headEnd type="none" w="med" len="med"/>
            <a:tailEnd type="none" w="med" len="med"/>
          </a:ln>
        </p:spPr>
      </p:sp>
      <p:sp>
        <p:nvSpPr>
          <p:cNvPr id="6155" name="矩形 17"/>
          <p:cNvSpPr/>
          <p:nvPr/>
        </p:nvSpPr>
        <p:spPr>
          <a:xfrm>
            <a:off x="1630363" y="6165850"/>
            <a:ext cx="792162" cy="358775"/>
          </a:xfrm>
          <a:prstGeom prst="rect">
            <a:avLst/>
          </a:prstGeom>
          <a:solidFill>
            <a:srgbClr val="FFFFFF">
              <a:alpha val="65097"/>
            </a:srgbClr>
          </a:solidFill>
          <a:ln w="25400">
            <a:noFill/>
          </a:ln>
        </p:spPr>
        <p:txBody>
          <a:bodyPr anchor="ctr" anchorCtr="0"/>
          <a:p>
            <a:r>
              <a:rPr lang="zh-CN" altLang="en-US" sz="1400" dirty="0">
                <a:solidFill>
                  <a:srgbClr val="36B2E6"/>
                </a:solidFill>
                <a:latin typeface="微软雅黑" panose="020B0503020204020204" pitchFamily="34" charset="-122"/>
                <a:ea typeface="微软雅黑" panose="020B0503020204020204" pitchFamily="34" charset="-122"/>
                <a:sym typeface="微软雅黑" panose="020B0503020204020204" pitchFamily="34" charset="-122"/>
              </a:rPr>
              <a:t>第一节</a:t>
            </a:r>
            <a:endParaRPr lang="zh-CN" altLang="en-US" dirty="0">
              <a:latin typeface="Arial" panose="020B0604020202020204" pitchFamily="34" charset="0"/>
            </a:endParaRPr>
          </a:p>
        </p:txBody>
      </p:sp>
      <p:sp>
        <p:nvSpPr>
          <p:cNvPr id="9" name="文本框 8"/>
          <p:cNvSpPr txBox="1"/>
          <p:nvPr/>
        </p:nvSpPr>
        <p:spPr>
          <a:xfrm>
            <a:off x="-1645285" y="2816860"/>
            <a:ext cx="4063365" cy="368300"/>
          </a:xfrm>
          <a:prstGeom prst="rect">
            <a:avLst/>
          </a:prstGeom>
          <a:noFill/>
        </p:spPr>
        <p:txBody>
          <a:bodyPr wrap="square" rtlCol="0">
            <a:spAutoFit/>
          </a:bodyPr>
          <a:p>
            <a:endParaRPr lang="zh-CN" altLang="en-US"/>
          </a:p>
        </p:txBody>
      </p:sp>
      <p:sp>
        <p:nvSpPr>
          <p:cNvPr id="2" name="TextBox 10"/>
          <p:cNvSpPr/>
          <p:nvPr>
            <p:custDataLst>
              <p:tags r:id="rId1"/>
            </p:custDataLst>
          </p:nvPr>
        </p:nvSpPr>
        <p:spPr>
          <a:xfrm>
            <a:off x="874713" y="1915638"/>
            <a:ext cx="649287" cy="3969385"/>
          </a:xfrm>
          <a:prstGeom prst="rect">
            <a:avLst/>
          </a:prstGeom>
          <a:noFill/>
          <a:ln w="9525">
            <a:noFill/>
          </a:ln>
        </p:spPr>
        <p:txBody>
          <a:bodyPr lIns="144000" rIns="72000" anchor="ctr" anchorCtr="0">
            <a:spAutoFit/>
          </a:bodyPr>
          <a:p>
            <a:r>
              <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著作权资产评估概述</a:t>
            </a:r>
            <a:endPar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TextBox 10"/>
          <p:cNvSpPr/>
          <p:nvPr>
            <p:custDataLst>
              <p:tags r:id="rId2"/>
            </p:custDataLst>
          </p:nvPr>
        </p:nvSpPr>
        <p:spPr>
          <a:xfrm>
            <a:off x="1738313" y="1334931"/>
            <a:ext cx="649287" cy="4831080"/>
          </a:xfrm>
          <a:prstGeom prst="rect">
            <a:avLst/>
          </a:prstGeom>
          <a:noFill/>
          <a:ln w="9525">
            <a:noFill/>
          </a:ln>
        </p:spPr>
        <p:txBody>
          <a:bodyPr lIns="144000" rIns="72000" anchor="ctr" anchorCtr="0">
            <a:spAutoFit/>
          </a:bodyPr>
          <a:p>
            <a:r>
              <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著作权资产价值影响因素</a:t>
            </a:r>
            <a:endPar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4" name="矩形 103"/>
          <p:cNvSpPr/>
          <p:nvPr>
            <p:custDataLst>
              <p:tags r:id="rId3"/>
            </p:custDataLst>
          </p:nvPr>
        </p:nvSpPr>
        <p:spPr>
          <a:xfrm>
            <a:off x="3063875" y="1143000"/>
            <a:ext cx="8728710" cy="5621020"/>
          </a:xfrm>
          <a:prstGeom prst="rect">
            <a:avLst/>
          </a:prstGeom>
          <a:gradFill flip="none" rotWithShape="1">
            <a:gsLst>
              <a:gs pos="0">
                <a:schemeClr val="tx2">
                  <a:lumMod val="20000"/>
                  <a:lumOff val="80000"/>
                </a:schemeClr>
              </a:gs>
              <a:gs pos="47000">
                <a:schemeClr val="tx2">
                  <a:lumMod val="60000"/>
                  <a:lumOff val="40000"/>
                </a:schemeClr>
              </a:gs>
              <a:gs pos="82000">
                <a:schemeClr val="accent1">
                  <a:lumMod val="75000"/>
                </a:schemeClr>
              </a:gs>
            </a:gsLst>
            <a:path path="circle">
              <a:fillToRect r="100000" b="100000"/>
            </a:path>
            <a:tileRect l="-100000" t="-100000"/>
          </a:gradFill>
          <a:ln>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zh-CN" altLang="en-US"/>
          </a:p>
        </p:txBody>
      </p:sp>
      <p:sp>
        <p:nvSpPr>
          <p:cNvPr id="47" name="矩形 46"/>
          <p:cNvSpPr/>
          <p:nvPr>
            <p:custDataLst>
              <p:tags r:id="rId4"/>
            </p:custDataLst>
          </p:nvPr>
        </p:nvSpPr>
        <p:spPr>
          <a:xfrm>
            <a:off x="5940151" y="1979461"/>
            <a:ext cx="2445815" cy="3229537"/>
          </a:xfrm>
          <a:custGeom>
            <a:avLst/>
            <a:gdLst>
              <a:gd name="connsiteX0" fmla="*/ 0 w 2532312"/>
              <a:gd name="connsiteY0" fmla="*/ 0 h 1573732"/>
              <a:gd name="connsiteX1" fmla="*/ 2532312 w 2532312"/>
              <a:gd name="connsiteY1" fmla="*/ 0 h 1573732"/>
              <a:gd name="connsiteX2" fmla="*/ 2532312 w 2532312"/>
              <a:gd name="connsiteY2" fmla="*/ 1573732 h 1573732"/>
              <a:gd name="connsiteX3" fmla="*/ 0 w 2532312"/>
              <a:gd name="connsiteY3" fmla="*/ 1573732 h 1573732"/>
              <a:gd name="connsiteX4" fmla="*/ 0 w 2532312"/>
              <a:gd name="connsiteY4" fmla="*/ 0 h 1573732"/>
              <a:gd name="connsiteX0-1" fmla="*/ 0 w 2532312"/>
              <a:gd name="connsiteY0-2" fmla="*/ 1573732 h 1573732"/>
              <a:gd name="connsiteX1-3" fmla="*/ 2532312 w 2532312"/>
              <a:gd name="connsiteY1-4" fmla="*/ 0 h 1573732"/>
              <a:gd name="connsiteX2-5" fmla="*/ 2532312 w 2532312"/>
              <a:gd name="connsiteY2-6" fmla="*/ 1573732 h 1573732"/>
              <a:gd name="connsiteX3-7" fmla="*/ 0 w 2532312"/>
              <a:gd name="connsiteY3-8" fmla="*/ 1573732 h 1573732"/>
              <a:gd name="connsiteX0-9" fmla="*/ 0 w 2532312"/>
              <a:gd name="connsiteY0-10" fmla="*/ 3278964 h 3278964"/>
              <a:gd name="connsiteX1-11" fmla="*/ 2433458 w 2532312"/>
              <a:gd name="connsiteY1-12" fmla="*/ 0 h 3278964"/>
              <a:gd name="connsiteX2-13" fmla="*/ 2532312 w 2532312"/>
              <a:gd name="connsiteY2-14" fmla="*/ 3278964 h 3278964"/>
              <a:gd name="connsiteX3-15" fmla="*/ 0 w 2532312"/>
              <a:gd name="connsiteY3-16" fmla="*/ 3278964 h 3278964"/>
              <a:gd name="connsiteX0-17" fmla="*/ 0 w 2532312"/>
              <a:gd name="connsiteY0-18" fmla="*/ 3278964 h 3278964"/>
              <a:gd name="connsiteX1-19" fmla="*/ 2433458 w 2532312"/>
              <a:gd name="connsiteY1-20" fmla="*/ 0 h 3278964"/>
              <a:gd name="connsiteX2-21" fmla="*/ 2474799 w 2532312"/>
              <a:gd name="connsiteY2-22" fmla="*/ 47047 h 3278964"/>
              <a:gd name="connsiteX3-23" fmla="*/ 2532312 w 2532312"/>
              <a:gd name="connsiteY3-24" fmla="*/ 3278964 h 3278964"/>
              <a:gd name="connsiteX4-25" fmla="*/ 0 w 2532312"/>
              <a:gd name="connsiteY4-26" fmla="*/ 3278964 h 3278964"/>
              <a:gd name="connsiteX0-27" fmla="*/ 0 w 2474799"/>
              <a:gd name="connsiteY0-28" fmla="*/ 3278964 h 3278964"/>
              <a:gd name="connsiteX1-29" fmla="*/ 2433458 w 2474799"/>
              <a:gd name="connsiteY1-30" fmla="*/ 0 h 3278964"/>
              <a:gd name="connsiteX2-31" fmla="*/ 2474799 w 2474799"/>
              <a:gd name="connsiteY2-32" fmla="*/ 47047 h 3278964"/>
              <a:gd name="connsiteX3-33" fmla="*/ 2445815 w 2474799"/>
              <a:gd name="connsiteY3-34" fmla="*/ 3278964 h 3278964"/>
              <a:gd name="connsiteX4-35" fmla="*/ 0 w 2474799"/>
              <a:gd name="connsiteY4-36" fmla="*/ 3278964 h 3278964"/>
              <a:gd name="connsiteX0-37" fmla="*/ 0 w 2445815"/>
              <a:gd name="connsiteY0-38" fmla="*/ 3278964 h 3278964"/>
              <a:gd name="connsiteX1-39" fmla="*/ 2433458 w 2445815"/>
              <a:gd name="connsiteY1-40" fmla="*/ 0 h 3278964"/>
              <a:gd name="connsiteX2-41" fmla="*/ 2437729 w 2445815"/>
              <a:gd name="connsiteY2-42" fmla="*/ 47047 h 3278964"/>
              <a:gd name="connsiteX3-43" fmla="*/ 2445815 w 2445815"/>
              <a:gd name="connsiteY3-44" fmla="*/ 3278964 h 3278964"/>
              <a:gd name="connsiteX4-45" fmla="*/ 0 w 2445815"/>
              <a:gd name="connsiteY4-46" fmla="*/ 3278964 h 3278964"/>
              <a:gd name="connsiteX0-47" fmla="*/ 0 w 2445815"/>
              <a:gd name="connsiteY0-48" fmla="*/ 3278964 h 3278964"/>
              <a:gd name="connsiteX1-49" fmla="*/ 2433458 w 2445815"/>
              <a:gd name="connsiteY1-50" fmla="*/ 0 h 3278964"/>
              <a:gd name="connsiteX2-51" fmla="*/ 2437729 w 2445815"/>
              <a:gd name="connsiteY2-52" fmla="*/ 121187 h 3278964"/>
              <a:gd name="connsiteX3-53" fmla="*/ 2445815 w 2445815"/>
              <a:gd name="connsiteY3-54" fmla="*/ 3278964 h 3278964"/>
              <a:gd name="connsiteX4-55" fmla="*/ 0 w 2445815"/>
              <a:gd name="connsiteY4-56" fmla="*/ 3278964 h 3278964"/>
              <a:gd name="connsiteX0-57" fmla="*/ 0 w 2445815"/>
              <a:gd name="connsiteY0-58" fmla="*/ 3229537 h 3229537"/>
              <a:gd name="connsiteX1-59" fmla="*/ 2433458 w 2445815"/>
              <a:gd name="connsiteY1-60" fmla="*/ 0 h 3229537"/>
              <a:gd name="connsiteX2-61" fmla="*/ 2437729 w 2445815"/>
              <a:gd name="connsiteY2-62" fmla="*/ 71760 h 3229537"/>
              <a:gd name="connsiteX3-63" fmla="*/ 2445815 w 2445815"/>
              <a:gd name="connsiteY3-64" fmla="*/ 3229537 h 3229537"/>
              <a:gd name="connsiteX4-65" fmla="*/ 0 w 2445815"/>
              <a:gd name="connsiteY4-66" fmla="*/ 3229537 h 3229537"/>
            </a:gdLst>
            <a:ahLst/>
            <a:cxnLst>
              <a:cxn ang="0">
                <a:pos x="connsiteX0-1" y="connsiteY0-2"/>
              </a:cxn>
              <a:cxn ang="0">
                <a:pos x="connsiteX1-3" y="connsiteY1-4"/>
              </a:cxn>
              <a:cxn ang="0">
                <a:pos x="connsiteX2-5" y="connsiteY2-6"/>
              </a:cxn>
              <a:cxn ang="0">
                <a:pos x="connsiteX3-7" y="connsiteY3-8"/>
              </a:cxn>
              <a:cxn ang="0">
                <a:pos x="connsiteX4-25" y="connsiteY4-26"/>
              </a:cxn>
            </a:cxnLst>
            <a:rect l="l" t="t" r="r" b="b"/>
            <a:pathLst>
              <a:path w="2445815" h="3229537">
                <a:moveTo>
                  <a:pt x="0" y="3229537"/>
                </a:moveTo>
                <a:lnTo>
                  <a:pt x="2433458" y="0"/>
                </a:lnTo>
                <a:lnTo>
                  <a:pt x="2437729" y="71760"/>
                </a:lnTo>
                <a:cubicBezTo>
                  <a:pt x="2440424" y="1149066"/>
                  <a:pt x="2443120" y="2152231"/>
                  <a:pt x="2445815" y="3229537"/>
                </a:cubicBezTo>
                <a:lnTo>
                  <a:pt x="0" y="3229537"/>
                </a:lnTo>
                <a:close/>
              </a:path>
            </a:pathLst>
          </a:custGeom>
          <a:solidFill>
            <a:srgbClr val="FFFFFF">
              <a:alpha val="2588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5" name="矩形 104"/>
          <p:cNvSpPr/>
          <p:nvPr>
            <p:custDataLst>
              <p:tags r:id="rId5"/>
            </p:custDataLst>
          </p:nvPr>
        </p:nvSpPr>
        <p:spPr>
          <a:xfrm>
            <a:off x="3704590" y="1468755"/>
            <a:ext cx="7555865" cy="4627245"/>
          </a:xfrm>
          <a:prstGeom prst="rect">
            <a:avLst/>
          </a:prstGeom>
          <a:solidFill>
            <a:schemeClr val="bg1"/>
          </a:solidFill>
          <a:ln>
            <a:noFill/>
          </a:ln>
          <a:effectLst>
            <a:innerShdw blurRad="114300">
              <a:prstClr val="black">
                <a:alpha val="6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p>
        </p:txBody>
      </p:sp>
      <p:sp>
        <p:nvSpPr>
          <p:cNvPr id="107" name="TextBox 106"/>
          <p:cNvSpPr txBox="1"/>
          <p:nvPr>
            <p:custDataLst>
              <p:tags r:id="rId6"/>
            </p:custDataLst>
          </p:nvPr>
        </p:nvSpPr>
        <p:spPr>
          <a:xfrm>
            <a:off x="3827145" y="2169160"/>
            <a:ext cx="7345045" cy="2889885"/>
          </a:xfrm>
          <a:prstGeom prst="rect">
            <a:avLst/>
          </a:prstGeom>
          <a:noFill/>
        </p:spPr>
        <p:txBody>
          <a:bodyPr wrap="square" rtlCol="0">
            <a:spAutoFit/>
          </a:bodyPr>
          <a:p>
            <a:pPr>
              <a:lnSpc>
                <a:spcPct val="130000"/>
              </a:lnSpc>
            </a:pPr>
            <a:r>
              <a:rPr lang="zh-CN" altLang="en-US" sz="2800" dirty="0">
                <a:latin typeface="微软雅黑" panose="020B0503020204020204" pitchFamily="34" charset="-122"/>
                <a:ea typeface="微软雅黑" panose="020B0503020204020204" pitchFamily="34" charset="-122"/>
              </a:rPr>
              <a:t> 作品的</a:t>
            </a:r>
            <a:r>
              <a:rPr lang="zh-CN" altLang="en-US" sz="2800" dirty="0">
                <a:solidFill>
                  <a:srgbClr val="FF0000"/>
                </a:solidFill>
                <a:latin typeface="微软雅黑" panose="020B0503020204020204" pitchFamily="34" charset="-122"/>
                <a:ea typeface="微软雅黑" panose="020B0503020204020204" pitchFamily="34" charset="-122"/>
              </a:rPr>
              <a:t>已传播情况</a:t>
            </a:r>
            <a:endParaRPr lang="zh-CN" altLang="en-US" sz="2800" dirty="0">
              <a:latin typeface="微软雅黑" panose="020B0503020204020204" pitchFamily="34" charset="-122"/>
              <a:ea typeface="微软雅黑" panose="020B0503020204020204" pitchFamily="34" charset="-122"/>
            </a:endParaRPr>
          </a:p>
          <a:p>
            <a:pPr>
              <a:lnSpc>
                <a:spcPct val="130000"/>
              </a:lnSpc>
            </a:pPr>
            <a:endParaRPr lang="zh-CN" altLang="en-US" sz="2800" dirty="0">
              <a:latin typeface="微软雅黑" panose="020B0503020204020204" pitchFamily="34" charset="-122"/>
              <a:ea typeface="微软雅黑" panose="020B0503020204020204" pitchFamily="34" charset="-122"/>
            </a:endParaRPr>
          </a:p>
          <a:p>
            <a:pPr>
              <a:lnSpc>
                <a:spcPct val="130000"/>
              </a:lnSpc>
            </a:pPr>
            <a:r>
              <a:rPr lang="zh-CN" altLang="en-US" sz="2800" dirty="0">
                <a:latin typeface="微软雅黑" panose="020B0503020204020204" pitchFamily="34" charset="-122"/>
                <a:ea typeface="微软雅黑" panose="020B0503020204020204" pitchFamily="34" charset="-122"/>
              </a:rPr>
              <a:t>指作品被人观看或阅读的次数及其范围，是家喻户晓还是部分人群知道，或者是无人知晓。</a:t>
            </a:r>
            <a:endParaRPr lang="zh-CN" altLang="en-US" sz="2800" dirty="0">
              <a:latin typeface="微软雅黑" panose="020B0503020204020204" pitchFamily="34" charset="-122"/>
              <a:ea typeface="微软雅黑" panose="020B0503020204020204" pitchFamily="34" charset="-122"/>
            </a:endParaRPr>
          </a:p>
          <a:p>
            <a:pPr>
              <a:lnSpc>
                <a:spcPct val="130000"/>
              </a:lnSpc>
            </a:pPr>
            <a:r>
              <a:rPr lang="zh-CN" altLang="en-US" sz="2800" dirty="0">
                <a:latin typeface="微软雅黑" panose="020B0503020204020204" pitchFamily="34" charset="-122"/>
                <a:ea typeface="微软雅黑" panose="020B0503020204020204" pitchFamily="34" charset="-122"/>
              </a:rPr>
              <a:t> 《我和我的祖国》</a:t>
            </a:r>
            <a:endParaRPr lang="zh-CN" altLang="en-US" sz="2800" dirty="0">
              <a:latin typeface="微软雅黑" panose="020B0503020204020204" pitchFamily="34" charset="-122"/>
              <a:ea typeface="微软雅黑" panose="020B0503020204020204" pitchFamily="34" charset="-122"/>
            </a:endParaRPr>
          </a:p>
        </p:txBody>
      </p:sp>
    </p:spTree>
  </p:cSld>
  <p:clrMapOvr>
    <a:masterClrMapping/>
  </p:clrMapOvr>
  <p:transition spd="slow">
    <p:push dir="u"/>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6" name="矩形 6"/>
          <p:cNvSpPr/>
          <p:nvPr/>
        </p:nvSpPr>
        <p:spPr>
          <a:xfrm>
            <a:off x="0" y="404813"/>
            <a:ext cx="12190413" cy="576262"/>
          </a:xfrm>
          <a:prstGeom prst="rect">
            <a:avLst/>
          </a:prstGeom>
          <a:solidFill>
            <a:srgbClr val="36B2E6">
              <a:alpha val="69019"/>
            </a:srgbClr>
          </a:solidFill>
          <a:ln w="25400">
            <a:noFill/>
          </a:ln>
        </p:spPr>
        <p:txBody>
          <a:bodyPr anchor="ctr" anchorCtr="0"/>
          <a:p>
            <a:endParaRPr lang="zh-CN" altLang="zh-CN" dirty="0">
              <a:solidFill>
                <a:srgbClr val="FFFFFF"/>
              </a:solidFill>
              <a:latin typeface="Calibri" panose="020F0502020204030204" pitchFamily="34" charset="0"/>
              <a:ea typeface="Calibri" panose="020F0502020204030204" pitchFamily="34" charset="0"/>
              <a:sym typeface="Calibri" panose="020F0502020204030204" pitchFamily="34" charset="0"/>
            </a:endParaRPr>
          </a:p>
        </p:txBody>
      </p:sp>
      <p:sp>
        <p:nvSpPr>
          <p:cNvPr id="6147" name="矩形 7"/>
          <p:cNvSpPr/>
          <p:nvPr/>
        </p:nvSpPr>
        <p:spPr>
          <a:xfrm>
            <a:off x="622300" y="0"/>
            <a:ext cx="2089150" cy="6858000"/>
          </a:xfrm>
          <a:prstGeom prst="rect">
            <a:avLst/>
          </a:prstGeom>
          <a:solidFill>
            <a:srgbClr val="36B2E6">
              <a:alpha val="69019"/>
            </a:srgbClr>
          </a:solidFill>
          <a:ln w="25400">
            <a:noFill/>
          </a:ln>
        </p:spPr>
        <p:txBody>
          <a:bodyPr anchor="ctr" anchorCtr="0"/>
          <a:p>
            <a:endParaRPr lang="zh-CN" altLang="zh-CN" dirty="0">
              <a:solidFill>
                <a:srgbClr val="FFFFFF"/>
              </a:solidFill>
              <a:latin typeface="Calibri" panose="020F0502020204030204" pitchFamily="34" charset="0"/>
              <a:ea typeface="Calibri" panose="020F0502020204030204" pitchFamily="34" charset="0"/>
              <a:sym typeface="Calibri" panose="020F0502020204030204" pitchFamily="34" charset="0"/>
            </a:endParaRPr>
          </a:p>
        </p:txBody>
      </p:sp>
      <p:sp>
        <p:nvSpPr>
          <p:cNvPr id="6148" name="TextBox 8"/>
          <p:cNvSpPr/>
          <p:nvPr/>
        </p:nvSpPr>
        <p:spPr>
          <a:xfrm>
            <a:off x="261938" y="476250"/>
            <a:ext cx="896937" cy="369888"/>
          </a:xfrm>
          <a:prstGeom prst="rect">
            <a:avLst/>
          </a:prstGeom>
          <a:noFill/>
          <a:ln w="9525">
            <a:noFill/>
          </a:ln>
        </p:spPr>
        <p:txBody>
          <a:bodyPr>
            <a:spAutoFit/>
          </a:bodyPr>
          <a:p>
            <a:r>
              <a:rPr lang="zh-CN" altLang="zh-CN" dirty="0">
                <a:solidFill>
                  <a:schemeClr val="bg1"/>
                </a:solidFill>
                <a:latin typeface="Broadway" panose="04040905080B02020502" pitchFamily="82" charset="0"/>
                <a:ea typeface="楷体" panose="02010609060101010101" pitchFamily="49" charset="-122"/>
                <a:sym typeface="经典繁仿黑" pitchFamily="1" charset="-122"/>
              </a:rPr>
              <a:t>LOGO</a:t>
            </a:r>
            <a:endParaRPr lang="zh-CN" altLang="zh-CN" dirty="0">
              <a:latin typeface="Arial" panose="020B0604020202020204" pitchFamily="34" charset="0"/>
            </a:endParaRPr>
          </a:p>
        </p:txBody>
      </p:sp>
      <p:sp>
        <p:nvSpPr>
          <p:cNvPr id="6149" name="直接连接符 9"/>
          <p:cNvSpPr/>
          <p:nvPr/>
        </p:nvSpPr>
        <p:spPr>
          <a:xfrm>
            <a:off x="1158875" y="530225"/>
            <a:ext cx="0" cy="261938"/>
          </a:xfrm>
          <a:prstGeom prst="line">
            <a:avLst/>
          </a:prstGeom>
          <a:ln w="9525" cap="flat" cmpd="sng">
            <a:solidFill>
              <a:srgbClr val="EAF1DD"/>
            </a:solidFill>
            <a:prstDash val="solid"/>
            <a:headEnd type="none" w="med" len="med"/>
            <a:tailEnd type="none" w="med" len="med"/>
          </a:ln>
        </p:spPr>
      </p:sp>
      <p:sp>
        <p:nvSpPr>
          <p:cNvPr id="6150" name="TextBox 10"/>
          <p:cNvSpPr/>
          <p:nvPr/>
        </p:nvSpPr>
        <p:spPr>
          <a:xfrm>
            <a:off x="1281113" y="508000"/>
            <a:ext cx="2984500" cy="338138"/>
          </a:xfrm>
          <a:prstGeom prst="rect">
            <a:avLst/>
          </a:prstGeom>
          <a:noFill/>
          <a:ln w="9525">
            <a:noFill/>
          </a:ln>
        </p:spPr>
        <p:txBody>
          <a:bodyPr>
            <a:spAutoFit/>
          </a:bodyPr>
          <a:p>
            <a:r>
              <a:rPr lang="zh-CN" altLang="en-US" sz="1600" dirty="0">
                <a:solidFill>
                  <a:schemeClr val="bg1"/>
                </a:solidFill>
                <a:latin typeface="微软雅黑" panose="020B0503020204020204" pitchFamily="34" charset="-122"/>
                <a:ea typeface="微软雅黑" panose="020B0503020204020204" pitchFamily="34" charset="-122"/>
                <a:sym typeface="宋体" panose="02010600030101010101" pitchFamily="2" charset="-122"/>
              </a:rPr>
              <a:t>正文</a:t>
            </a:r>
            <a:r>
              <a:rPr lang="zh-CN" altLang="en-US" sz="16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 </a:t>
            </a:r>
            <a:r>
              <a:rPr lang="zh-CN" altLang="zh-CN" sz="16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 </a:t>
            </a:r>
            <a:r>
              <a:rPr lang="zh-CN" altLang="en-US" sz="1600" dirty="0">
                <a:solidFill>
                  <a:schemeClr val="bg1"/>
                </a:solidFill>
                <a:latin typeface="微软雅黑" panose="020B0503020204020204" pitchFamily="34" charset="-122"/>
                <a:ea typeface="微软雅黑" panose="020B0503020204020204" pitchFamily="34" charset="-122"/>
                <a:sym typeface="宋体" panose="02010600030101010101" pitchFamily="2" charset="-122"/>
              </a:rPr>
              <a:t>第一章</a:t>
            </a:r>
            <a:endParaRPr lang="zh-CN" altLang="en-US" dirty="0">
              <a:latin typeface="Arial" panose="020B0604020202020204" pitchFamily="34" charset="0"/>
            </a:endParaRPr>
          </a:p>
        </p:txBody>
      </p:sp>
      <p:sp>
        <p:nvSpPr>
          <p:cNvPr id="6151" name="矩形 11"/>
          <p:cNvSpPr/>
          <p:nvPr/>
        </p:nvSpPr>
        <p:spPr>
          <a:xfrm>
            <a:off x="10847388" y="530225"/>
            <a:ext cx="1093787" cy="369888"/>
          </a:xfrm>
          <a:prstGeom prst="rect">
            <a:avLst/>
          </a:prstGeom>
          <a:noFill/>
          <a:ln w="9525">
            <a:noFill/>
          </a:ln>
        </p:spPr>
        <p:txBody>
          <a:bodyPr/>
          <a:p>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第</a:t>
            </a:r>
            <a:r>
              <a:rPr 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1</a:t>
            </a:r>
            <a:r>
              <a:rPr lang="en-US" altLang="zh-CN" sz="1600" dirty="0">
                <a:solidFill>
                  <a:schemeClr val="bg1"/>
                </a:solidFill>
                <a:latin typeface="Calibri" panose="020F0502020204030204" pitchFamily="34" charset="0"/>
                <a:sym typeface="宋体" panose="02010600030101010101" pitchFamily="2" charset="-122"/>
              </a:rPr>
              <a:t> </a:t>
            </a:r>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页</a:t>
            </a:r>
            <a:endParaRPr lang="zh-CN" altLang="en-US" dirty="0">
              <a:latin typeface="Arial" panose="020B0604020202020204" pitchFamily="34" charset="0"/>
            </a:endParaRPr>
          </a:p>
        </p:txBody>
      </p:sp>
      <p:sp>
        <p:nvSpPr>
          <p:cNvPr id="6153" name="TextBox 14"/>
          <p:cNvSpPr/>
          <p:nvPr/>
        </p:nvSpPr>
        <p:spPr>
          <a:xfrm>
            <a:off x="1684338" y="1082675"/>
            <a:ext cx="954087" cy="922338"/>
          </a:xfrm>
          <a:prstGeom prst="rect">
            <a:avLst/>
          </a:prstGeom>
          <a:noFill/>
          <a:ln w="9525">
            <a:noFill/>
          </a:ln>
        </p:spPr>
        <p:txBody>
          <a:bodyPr wrap="none">
            <a:spAutoFit/>
          </a:bodyPr>
          <a:p>
            <a:r>
              <a:rPr lang="zh-CN" altLang="zh-CN" dirty="0">
                <a:solidFill>
                  <a:schemeClr val="bg1"/>
                </a:solidFill>
                <a:latin typeface="Calibri" panose="020F0502020204030204" pitchFamily="34" charset="0"/>
                <a:cs typeface="Calibri" panose="020F0502020204030204" pitchFamily="34" charset="0"/>
                <a:sym typeface="Calibri" panose="020F0502020204030204" pitchFamily="34" charset="0"/>
              </a:rPr>
              <a:t>01</a:t>
            </a:r>
            <a:endParaRPr lang="zh-CN" altLang="zh-CN" dirty="0">
              <a:latin typeface="Arial" panose="020B0604020202020204" pitchFamily="34" charset="0"/>
            </a:endParaRPr>
          </a:p>
        </p:txBody>
      </p:sp>
      <p:sp>
        <p:nvSpPr>
          <p:cNvPr id="6154" name="直接连接符 16"/>
          <p:cNvSpPr/>
          <p:nvPr/>
        </p:nvSpPr>
        <p:spPr>
          <a:xfrm>
            <a:off x="1630363" y="2152650"/>
            <a:ext cx="1587" cy="4371975"/>
          </a:xfrm>
          <a:prstGeom prst="line">
            <a:avLst/>
          </a:prstGeom>
          <a:ln w="9525" cap="flat" cmpd="sng">
            <a:solidFill>
              <a:srgbClr val="F2F2F2"/>
            </a:solidFill>
            <a:prstDash val="solid"/>
            <a:headEnd type="none" w="med" len="med"/>
            <a:tailEnd type="none" w="med" len="med"/>
          </a:ln>
        </p:spPr>
      </p:sp>
      <p:sp>
        <p:nvSpPr>
          <p:cNvPr id="6155" name="矩形 17"/>
          <p:cNvSpPr/>
          <p:nvPr/>
        </p:nvSpPr>
        <p:spPr>
          <a:xfrm>
            <a:off x="1630363" y="6165850"/>
            <a:ext cx="792162" cy="358775"/>
          </a:xfrm>
          <a:prstGeom prst="rect">
            <a:avLst/>
          </a:prstGeom>
          <a:solidFill>
            <a:srgbClr val="FFFFFF">
              <a:alpha val="65097"/>
            </a:srgbClr>
          </a:solidFill>
          <a:ln w="25400">
            <a:noFill/>
          </a:ln>
        </p:spPr>
        <p:txBody>
          <a:bodyPr anchor="ctr" anchorCtr="0"/>
          <a:p>
            <a:r>
              <a:rPr lang="zh-CN" altLang="en-US" sz="1400" dirty="0">
                <a:solidFill>
                  <a:srgbClr val="36B2E6"/>
                </a:solidFill>
                <a:latin typeface="微软雅黑" panose="020B0503020204020204" pitchFamily="34" charset="-122"/>
                <a:ea typeface="微软雅黑" panose="020B0503020204020204" pitchFamily="34" charset="-122"/>
                <a:sym typeface="微软雅黑" panose="020B0503020204020204" pitchFamily="34" charset="-122"/>
              </a:rPr>
              <a:t>第一节</a:t>
            </a:r>
            <a:endParaRPr lang="zh-CN" altLang="en-US" dirty="0">
              <a:latin typeface="Arial" panose="020B0604020202020204" pitchFamily="34" charset="0"/>
            </a:endParaRPr>
          </a:p>
        </p:txBody>
      </p:sp>
      <p:sp>
        <p:nvSpPr>
          <p:cNvPr id="9" name="文本框 8"/>
          <p:cNvSpPr txBox="1"/>
          <p:nvPr/>
        </p:nvSpPr>
        <p:spPr>
          <a:xfrm>
            <a:off x="-1645285" y="2816860"/>
            <a:ext cx="4063365" cy="368300"/>
          </a:xfrm>
          <a:prstGeom prst="rect">
            <a:avLst/>
          </a:prstGeom>
          <a:noFill/>
        </p:spPr>
        <p:txBody>
          <a:bodyPr wrap="square" rtlCol="0">
            <a:spAutoFit/>
          </a:bodyPr>
          <a:p>
            <a:endParaRPr lang="zh-CN" altLang="en-US"/>
          </a:p>
        </p:txBody>
      </p:sp>
      <p:sp>
        <p:nvSpPr>
          <p:cNvPr id="2" name="TextBox 10"/>
          <p:cNvSpPr/>
          <p:nvPr>
            <p:custDataLst>
              <p:tags r:id="rId1"/>
            </p:custDataLst>
          </p:nvPr>
        </p:nvSpPr>
        <p:spPr>
          <a:xfrm>
            <a:off x="874713" y="1915638"/>
            <a:ext cx="649287" cy="3969385"/>
          </a:xfrm>
          <a:prstGeom prst="rect">
            <a:avLst/>
          </a:prstGeom>
          <a:noFill/>
          <a:ln w="9525">
            <a:noFill/>
          </a:ln>
        </p:spPr>
        <p:txBody>
          <a:bodyPr lIns="144000" rIns="72000" anchor="ctr" anchorCtr="0">
            <a:spAutoFit/>
          </a:bodyPr>
          <a:p>
            <a:r>
              <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著作权资产评估概述</a:t>
            </a:r>
            <a:endPar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TextBox 10"/>
          <p:cNvSpPr/>
          <p:nvPr>
            <p:custDataLst>
              <p:tags r:id="rId2"/>
            </p:custDataLst>
          </p:nvPr>
        </p:nvSpPr>
        <p:spPr>
          <a:xfrm>
            <a:off x="1846263" y="1513683"/>
            <a:ext cx="649287" cy="4399915"/>
          </a:xfrm>
          <a:prstGeom prst="rect">
            <a:avLst/>
          </a:prstGeom>
          <a:noFill/>
          <a:ln w="9525">
            <a:noFill/>
          </a:ln>
        </p:spPr>
        <p:txBody>
          <a:bodyPr lIns="144000" rIns="72000" anchor="ctr" anchorCtr="0">
            <a:spAutoFit/>
          </a:bodyPr>
          <a:p>
            <a:r>
              <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著作权资产的运营模式</a:t>
            </a:r>
            <a:endPar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3" name="图片 2"/>
          <p:cNvPicPr>
            <a:picLocks noChangeAspect="1"/>
          </p:cNvPicPr>
          <p:nvPr/>
        </p:nvPicPr>
        <p:blipFill>
          <a:blip r:embed="rId3"/>
          <a:stretch>
            <a:fillRect/>
          </a:stretch>
        </p:blipFill>
        <p:spPr>
          <a:xfrm>
            <a:off x="2799080" y="1513840"/>
            <a:ext cx="9284335" cy="4491355"/>
          </a:xfrm>
          <a:prstGeom prst="rect">
            <a:avLst/>
          </a:prstGeom>
        </p:spPr>
      </p:pic>
    </p:spTree>
  </p:cSld>
  <p:clrMapOvr>
    <a:masterClrMapping/>
  </p:clrMapOvr>
  <p:transition spd="slow">
    <p:push dir="u"/>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6" name="矩形 6"/>
          <p:cNvSpPr/>
          <p:nvPr/>
        </p:nvSpPr>
        <p:spPr>
          <a:xfrm>
            <a:off x="0" y="404813"/>
            <a:ext cx="12190413" cy="576262"/>
          </a:xfrm>
          <a:prstGeom prst="rect">
            <a:avLst/>
          </a:prstGeom>
          <a:solidFill>
            <a:srgbClr val="36B2E6">
              <a:alpha val="69019"/>
            </a:srgbClr>
          </a:solidFill>
          <a:ln w="25400">
            <a:noFill/>
          </a:ln>
        </p:spPr>
        <p:txBody>
          <a:bodyPr anchor="ctr" anchorCtr="0"/>
          <a:p>
            <a:endParaRPr lang="zh-CN" altLang="zh-CN" dirty="0">
              <a:solidFill>
                <a:srgbClr val="FFFFFF"/>
              </a:solidFill>
              <a:latin typeface="Calibri" panose="020F0502020204030204" pitchFamily="34" charset="0"/>
              <a:ea typeface="Calibri" panose="020F0502020204030204" pitchFamily="34" charset="0"/>
              <a:sym typeface="Calibri" panose="020F0502020204030204" pitchFamily="34" charset="0"/>
            </a:endParaRPr>
          </a:p>
        </p:txBody>
      </p:sp>
      <p:sp>
        <p:nvSpPr>
          <p:cNvPr id="6147" name="矩形 7"/>
          <p:cNvSpPr/>
          <p:nvPr/>
        </p:nvSpPr>
        <p:spPr>
          <a:xfrm>
            <a:off x="514985" y="8890"/>
            <a:ext cx="2089150" cy="6858000"/>
          </a:xfrm>
          <a:prstGeom prst="rect">
            <a:avLst/>
          </a:prstGeom>
          <a:solidFill>
            <a:srgbClr val="36B2E6">
              <a:alpha val="69019"/>
            </a:srgbClr>
          </a:solidFill>
          <a:ln w="25400">
            <a:noFill/>
          </a:ln>
        </p:spPr>
        <p:txBody>
          <a:bodyPr anchor="ctr" anchorCtr="0"/>
          <a:p>
            <a:endParaRPr lang="zh-CN" altLang="zh-CN" dirty="0">
              <a:solidFill>
                <a:srgbClr val="FFFFFF"/>
              </a:solidFill>
              <a:latin typeface="Calibri" panose="020F0502020204030204" pitchFamily="34" charset="0"/>
              <a:ea typeface="Calibri" panose="020F0502020204030204" pitchFamily="34" charset="0"/>
              <a:sym typeface="Calibri" panose="020F0502020204030204" pitchFamily="34" charset="0"/>
            </a:endParaRPr>
          </a:p>
        </p:txBody>
      </p:sp>
      <p:sp>
        <p:nvSpPr>
          <p:cNvPr id="6148" name="TextBox 8"/>
          <p:cNvSpPr/>
          <p:nvPr/>
        </p:nvSpPr>
        <p:spPr>
          <a:xfrm>
            <a:off x="261938" y="476250"/>
            <a:ext cx="896937" cy="369888"/>
          </a:xfrm>
          <a:prstGeom prst="rect">
            <a:avLst/>
          </a:prstGeom>
          <a:noFill/>
          <a:ln w="9525">
            <a:noFill/>
          </a:ln>
        </p:spPr>
        <p:txBody>
          <a:bodyPr>
            <a:spAutoFit/>
          </a:bodyPr>
          <a:p>
            <a:r>
              <a:rPr lang="zh-CN" altLang="zh-CN" dirty="0">
                <a:solidFill>
                  <a:schemeClr val="bg1"/>
                </a:solidFill>
                <a:latin typeface="Broadway" panose="04040905080B02020502" pitchFamily="82" charset="0"/>
                <a:ea typeface="楷体" panose="02010609060101010101" pitchFamily="49" charset="-122"/>
                <a:sym typeface="经典繁仿黑" pitchFamily="1" charset="-122"/>
              </a:rPr>
              <a:t>LOGO</a:t>
            </a:r>
            <a:endParaRPr lang="zh-CN" altLang="zh-CN" dirty="0">
              <a:latin typeface="Arial" panose="020B0604020202020204" pitchFamily="34" charset="0"/>
            </a:endParaRPr>
          </a:p>
        </p:txBody>
      </p:sp>
      <p:sp>
        <p:nvSpPr>
          <p:cNvPr id="6149" name="直接连接符 9"/>
          <p:cNvSpPr/>
          <p:nvPr/>
        </p:nvSpPr>
        <p:spPr>
          <a:xfrm>
            <a:off x="1158875" y="530225"/>
            <a:ext cx="0" cy="261938"/>
          </a:xfrm>
          <a:prstGeom prst="line">
            <a:avLst/>
          </a:prstGeom>
          <a:ln w="9525" cap="flat" cmpd="sng">
            <a:solidFill>
              <a:srgbClr val="EAF1DD"/>
            </a:solidFill>
            <a:prstDash val="solid"/>
            <a:headEnd type="none" w="med" len="med"/>
            <a:tailEnd type="none" w="med" len="med"/>
          </a:ln>
        </p:spPr>
      </p:sp>
      <p:sp>
        <p:nvSpPr>
          <p:cNvPr id="6150" name="TextBox 10"/>
          <p:cNvSpPr/>
          <p:nvPr/>
        </p:nvSpPr>
        <p:spPr>
          <a:xfrm>
            <a:off x="1281113" y="508000"/>
            <a:ext cx="2984500" cy="338138"/>
          </a:xfrm>
          <a:prstGeom prst="rect">
            <a:avLst/>
          </a:prstGeom>
          <a:noFill/>
          <a:ln w="9525">
            <a:noFill/>
          </a:ln>
        </p:spPr>
        <p:txBody>
          <a:bodyPr>
            <a:spAutoFit/>
          </a:bodyPr>
          <a:p>
            <a:r>
              <a:rPr lang="zh-CN" altLang="en-US" sz="1600" dirty="0">
                <a:solidFill>
                  <a:schemeClr val="bg1"/>
                </a:solidFill>
                <a:latin typeface="微软雅黑" panose="020B0503020204020204" pitchFamily="34" charset="-122"/>
                <a:ea typeface="微软雅黑" panose="020B0503020204020204" pitchFamily="34" charset="-122"/>
                <a:sym typeface="宋体" panose="02010600030101010101" pitchFamily="2" charset="-122"/>
              </a:rPr>
              <a:t>正文</a:t>
            </a:r>
            <a:r>
              <a:rPr lang="zh-CN" altLang="en-US" sz="16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 </a:t>
            </a:r>
            <a:r>
              <a:rPr lang="zh-CN" altLang="zh-CN" sz="16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 </a:t>
            </a:r>
            <a:r>
              <a:rPr lang="zh-CN" altLang="en-US" sz="1600" dirty="0">
                <a:solidFill>
                  <a:schemeClr val="bg1"/>
                </a:solidFill>
                <a:latin typeface="微软雅黑" panose="020B0503020204020204" pitchFamily="34" charset="-122"/>
                <a:ea typeface="微软雅黑" panose="020B0503020204020204" pitchFamily="34" charset="-122"/>
                <a:sym typeface="宋体" panose="02010600030101010101" pitchFamily="2" charset="-122"/>
              </a:rPr>
              <a:t>第一章</a:t>
            </a:r>
            <a:endParaRPr lang="zh-CN" altLang="en-US" dirty="0">
              <a:latin typeface="Arial" panose="020B0604020202020204" pitchFamily="34" charset="0"/>
            </a:endParaRPr>
          </a:p>
        </p:txBody>
      </p:sp>
      <p:sp>
        <p:nvSpPr>
          <p:cNvPr id="6151" name="矩形 11"/>
          <p:cNvSpPr/>
          <p:nvPr/>
        </p:nvSpPr>
        <p:spPr>
          <a:xfrm>
            <a:off x="10847388" y="530225"/>
            <a:ext cx="1093787" cy="369888"/>
          </a:xfrm>
          <a:prstGeom prst="rect">
            <a:avLst/>
          </a:prstGeom>
          <a:noFill/>
          <a:ln w="9525">
            <a:noFill/>
          </a:ln>
        </p:spPr>
        <p:txBody>
          <a:bodyPr/>
          <a:p>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第</a:t>
            </a:r>
            <a:r>
              <a:rPr 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1</a:t>
            </a:r>
            <a:r>
              <a:rPr lang="en-US" altLang="zh-CN" sz="1600" dirty="0">
                <a:solidFill>
                  <a:schemeClr val="bg1"/>
                </a:solidFill>
                <a:latin typeface="Calibri" panose="020F0502020204030204" pitchFamily="34" charset="0"/>
                <a:sym typeface="宋体" panose="02010600030101010101" pitchFamily="2" charset="-122"/>
              </a:rPr>
              <a:t> </a:t>
            </a:r>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页</a:t>
            </a:r>
            <a:endParaRPr lang="zh-CN" altLang="en-US" dirty="0">
              <a:latin typeface="Arial" panose="020B0604020202020204" pitchFamily="34" charset="0"/>
            </a:endParaRPr>
          </a:p>
        </p:txBody>
      </p:sp>
      <p:sp>
        <p:nvSpPr>
          <p:cNvPr id="6153" name="TextBox 14"/>
          <p:cNvSpPr/>
          <p:nvPr/>
        </p:nvSpPr>
        <p:spPr>
          <a:xfrm>
            <a:off x="1684338" y="1082675"/>
            <a:ext cx="954087" cy="922338"/>
          </a:xfrm>
          <a:prstGeom prst="rect">
            <a:avLst/>
          </a:prstGeom>
          <a:noFill/>
          <a:ln w="9525">
            <a:noFill/>
          </a:ln>
        </p:spPr>
        <p:txBody>
          <a:bodyPr wrap="none">
            <a:spAutoFit/>
          </a:bodyPr>
          <a:p>
            <a:r>
              <a:rPr lang="zh-CN" altLang="zh-CN" dirty="0">
                <a:solidFill>
                  <a:schemeClr val="bg1"/>
                </a:solidFill>
                <a:latin typeface="Calibri" panose="020F0502020204030204" pitchFamily="34" charset="0"/>
                <a:cs typeface="Calibri" panose="020F0502020204030204" pitchFamily="34" charset="0"/>
                <a:sym typeface="Calibri" panose="020F0502020204030204" pitchFamily="34" charset="0"/>
              </a:rPr>
              <a:t>01</a:t>
            </a:r>
            <a:endParaRPr lang="zh-CN" altLang="zh-CN" dirty="0">
              <a:latin typeface="Arial" panose="020B0604020202020204" pitchFamily="34" charset="0"/>
            </a:endParaRPr>
          </a:p>
        </p:txBody>
      </p:sp>
      <p:sp>
        <p:nvSpPr>
          <p:cNvPr id="6154" name="直接连接符 16"/>
          <p:cNvSpPr/>
          <p:nvPr/>
        </p:nvSpPr>
        <p:spPr>
          <a:xfrm>
            <a:off x="1630363" y="2152650"/>
            <a:ext cx="1587" cy="4371975"/>
          </a:xfrm>
          <a:prstGeom prst="line">
            <a:avLst/>
          </a:prstGeom>
          <a:ln w="9525" cap="flat" cmpd="sng">
            <a:solidFill>
              <a:srgbClr val="F2F2F2"/>
            </a:solidFill>
            <a:prstDash val="solid"/>
            <a:headEnd type="none" w="med" len="med"/>
            <a:tailEnd type="none" w="med" len="med"/>
          </a:ln>
        </p:spPr>
      </p:sp>
      <p:sp>
        <p:nvSpPr>
          <p:cNvPr id="6155" name="矩形 17"/>
          <p:cNvSpPr/>
          <p:nvPr/>
        </p:nvSpPr>
        <p:spPr>
          <a:xfrm>
            <a:off x="1630363" y="6165850"/>
            <a:ext cx="792162" cy="358775"/>
          </a:xfrm>
          <a:prstGeom prst="rect">
            <a:avLst/>
          </a:prstGeom>
          <a:solidFill>
            <a:srgbClr val="FFFFFF">
              <a:alpha val="65097"/>
            </a:srgbClr>
          </a:solidFill>
          <a:ln w="25400">
            <a:noFill/>
          </a:ln>
        </p:spPr>
        <p:txBody>
          <a:bodyPr anchor="ctr" anchorCtr="0"/>
          <a:p>
            <a:r>
              <a:rPr lang="zh-CN" altLang="en-US" sz="1400" dirty="0">
                <a:solidFill>
                  <a:srgbClr val="36B2E6"/>
                </a:solidFill>
                <a:latin typeface="微软雅黑" panose="020B0503020204020204" pitchFamily="34" charset="-122"/>
                <a:ea typeface="微软雅黑" panose="020B0503020204020204" pitchFamily="34" charset="-122"/>
                <a:sym typeface="微软雅黑" panose="020B0503020204020204" pitchFamily="34" charset="-122"/>
              </a:rPr>
              <a:t>第一节</a:t>
            </a:r>
            <a:endParaRPr lang="zh-CN" altLang="en-US" dirty="0">
              <a:latin typeface="Arial" panose="020B0604020202020204" pitchFamily="34" charset="0"/>
            </a:endParaRPr>
          </a:p>
        </p:txBody>
      </p:sp>
      <p:sp>
        <p:nvSpPr>
          <p:cNvPr id="9" name="文本框 8"/>
          <p:cNvSpPr txBox="1"/>
          <p:nvPr/>
        </p:nvSpPr>
        <p:spPr>
          <a:xfrm>
            <a:off x="-1645285" y="2816860"/>
            <a:ext cx="4063365" cy="368300"/>
          </a:xfrm>
          <a:prstGeom prst="rect">
            <a:avLst/>
          </a:prstGeom>
          <a:noFill/>
        </p:spPr>
        <p:txBody>
          <a:bodyPr wrap="square" rtlCol="0">
            <a:spAutoFit/>
          </a:bodyPr>
          <a:p>
            <a:endParaRPr lang="zh-CN" altLang="en-US"/>
          </a:p>
        </p:txBody>
      </p:sp>
      <p:sp>
        <p:nvSpPr>
          <p:cNvPr id="2" name="TextBox 10"/>
          <p:cNvSpPr/>
          <p:nvPr>
            <p:custDataLst>
              <p:tags r:id="rId1"/>
            </p:custDataLst>
          </p:nvPr>
        </p:nvSpPr>
        <p:spPr>
          <a:xfrm>
            <a:off x="874713" y="1915638"/>
            <a:ext cx="649287" cy="3969385"/>
          </a:xfrm>
          <a:prstGeom prst="rect">
            <a:avLst/>
          </a:prstGeom>
          <a:noFill/>
          <a:ln w="9525">
            <a:noFill/>
          </a:ln>
        </p:spPr>
        <p:txBody>
          <a:bodyPr lIns="144000" rIns="72000" anchor="ctr" anchorCtr="0">
            <a:spAutoFit/>
          </a:bodyPr>
          <a:p>
            <a:r>
              <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著作权资产评估概述</a:t>
            </a:r>
            <a:endPar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TextBox 10"/>
          <p:cNvSpPr/>
          <p:nvPr>
            <p:custDataLst>
              <p:tags r:id="rId2"/>
            </p:custDataLst>
          </p:nvPr>
        </p:nvSpPr>
        <p:spPr>
          <a:xfrm>
            <a:off x="1738313" y="1550513"/>
            <a:ext cx="649287" cy="4399915"/>
          </a:xfrm>
          <a:prstGeom prst="rect">
            <a:avLst/>
          </a:prstGeom>
          <a:noFill/>
          <a:ln w="9525">
            <a:noFill/>
          </a:ln>
        </p:spPr>
        <p:txBody>
          <a:bodyPr lIns="144000" rIns="72000" anchor="ctr" anchorCtr="0">
            <a:spAutoFit/>
          </a:bodyPr>
          <a:p>
            <a:r>
              <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著作权资产的法律状态</a:t>
            </a:r>
            <a:endPar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4" name="矩形 103"/>
          <p:cNvSpPr/>
          <p:nvPr>
            <p:custDataLst>
              <p:tags r:id="rId3"/>
            </p:custDataLst>
          </p:nvPr>
        </p:nvSpPr>
        <p:spPr>
          <a:xfrm>
            <a:off x="3063875" y="1143000"/>
            <a:ext cx="8728710" cy="5621020"/>
          </a:xfrm>
          <a:prstGeom prst="rect">
            <a:avLst/>
          </a:prstGeom>
          <a:gradFill flip="none" rotWithShape="1">
            <a:gsLst>
              <a:gs pos="0">
                <a:schemeClr val="tx2">
                  <a:lumMod val="20000"/>
                  <a:lumOff val="80000"/>
                </a:schemeClr>
              </a:gs>
              <a:gs pos="47000">
                <a:schemeClr val="tx2">
                  <a:lumMod val="60000"/>
                  <a:lumOff val="40000"/>
                </a:schemeClr>
              </a:gs>
              <a:gs pos="82000">
                <a:schemeClr val="accent1">
                  <a:lumMod val="75000"/>
                </a:schemeClr>
              </a:gs>
            </a:gsLst>
            <a:path path="circle">
              <a:fillToRect r="100000" b="100000"/>
            </a:path>
            <a:tileRect l="-100000" t="-100000"/>
          </a:gradFill>
          <a:ln>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zh-CN" altLang="en-US"/>
          </a:p>
        </p:txBody>
      </p:sp>
      <p:sp>
        <p:nvSpPr>
          <p:cNvPr id="47" name="矩形 46"/>
          <p:cNvSpPr/>
          <p:nvPr>
            <p:custDataLst>
              <p:tags r:id="rId4"/>
            </p:custDataLst>
          </p:nvPr>
        </p:nvSpPr>
        <p:spPr>
          <a:xfrm>
            <a:off x="5940151" y="1979461"/>
            <a:ext cx="2445815" cy="3229537"/>
          </a:xfrm>
          <a:custGeom>
            <a:avLst/>
            <a:gdLst>
              <a:gd name="connsiteX0" fmla="*/ 0 w 2532312"/>
              <a:gd name="connsiteY0" fmla="*/ 0 h 1573732"/>
              <a:gd name="connsiteX1" fmla="*/ 2532312 w 2532312"/>
              <a:gd name="connsiteY1" fmla="*/ 0 h 1573732"/>
              <a:gd name="connsiteX2" fmla="*/ 2532312 w 2532312"/>
              <a:gd name="connsiteY2" fmla="*/ 1573732 h 1573732"/>
              <a:gd name="connsiteX3" fmla="*/ 0 w 2532312"/>
              <a:gd name="connsiteY3" fmla="*/ 1573732 h 1573732"/>
              <a:gd name="connsiteX4" fmla="*/ 0 w 2532312"/>
              <a:gd name="connsiteY4" fmla="*/ 0 h 1573732"/>
              <a:gd name="connsiteX0-1" fmla="*/ 0 w 2532312"/>
              <a:gd name="connsiteY0-2" fmla="*/ 1573732 h 1573732"/>
              <a:gd name="connsiteX1-3" fmla="*/ 2532312 w 2532312"/>
              <a:gd name="connsiteY1-4" fmla="*/ 0 h 1573732"/>
              <a:gd name="connsiteX2-5" fmla="*/ 2532312 w 2532312"/>
              <a:gd name="connsiteY2-6" fmla="*/ 1573732 h 1573732"/>
              <a:gd name="connsiteX3-7" fmla="*/ 0 w 2532312"/>
              <a:gd name="connsiteY3-8" fmla="*/ 1573732 h 1573732"/>
              <a:gd name="connsiteX0-9" fmla="*/ 0 w 2532312"/>
              <a:gd name="connsiteY0-10" fmla="*/ 3278964 h 3278964"/>
              <a:gd name="connsiteX1-11" fmla="*/ 2433458 w 2532312"/>
              <a:gd name="connsiteY1-12" fmla="*/ 0 h 3278964"/>
              <a:gd name="connsiteX2-13" fmla="*/ 2532312 w 2532312"/>
              <a:gd name="connsiteY2-14" fmla="*/ 3278964 h 3278964"/>
              <a:gd name="connsiteX3-15" fmla="*/ 0 w 2532312"/>
              <a:gd name="connsiteY3-16" fmla="*/ 3278964 h 3278964"/>
              <a:gd name="connsiteX0-17" fmla="*/ 0 w 2532312"/>
              <a:gd name="connsiteY0-18" fmla="*/ 3278964 h 3278964"/>
              <a:gd name="connsiteX1-19" fmla="*/ 2433458 w 2532312"/>
              <a:gd name="connsiteY1-20" fmla="*/ 0 h 3278964"/>
              <a:gd name="connsiteX2-21" fmla="*/ 2474799 w 2532312"/>
              <a:gd name="connsiteY2-22" fmla="*/ 47047 h 3278964"/>
              <a:gd name="connsiteX3-23" fmla="*/ 2532312 w 2532312"/>
              <a:gd name="connsiteY3-24" fmla="*/ 3278964 h 3278964"/>
              <a:gd name="connsiteX4-25" fmla="*/ 0 w 2532312"/>
              <a:gd name="connsiteY4-26" fmla="*/ 3278964 h 3278964"/>
              <a:gd name="connsiteX0-27" fmla="*/ 0 w 2474799"/>
              <a:gd name="connsiteY0-28" fmla="*/ 3278964 h 3278964"/>
              <a:gd name="connsiteX1-29" fmla="*/ 2433458 w 2474799"/>
              <a:gd name="connsiteY1-30" fmla="*/ 0 h 3278964"/>
              <a:gd name="connsiteX2-31" fmla="*/ 2474799 w 2474799"/>
              <a:gd name="connsiteY2-32" fmla="*/ 47047 h 3278964"/>
              <a:gd name="connsiteX3-33" fmla="*/ 2445815 w 2474799"/>
              <a:gd name="connsiteY3-34" fmla="*/ 3278964 h 3278964"/>
              <a:gd name="connsiteX4-35" fmla="*/ 0 w 2474799"/>
              <a:gd name="connsiteY4-36" fmla="*/ 3278964 h 3278964"/>
              <a:gd name="connsiteX0-37" fmla="*/ 0 w 2445815"/>
              <a:gd name="connsiteY0-38" fmla="*/ 3278964 h 3278964"/>
              <a:gd name="connsiteX1-39" fmla="*/ 2433458 w 2445815"/>
              <a:gd name="connsiteY1-40" fmla="*/ 0 h 3278964"/>
              <a:gd name="connsiteX2-41" fmla="*/ 2437729 w 2445815"/>
              <a:gd name="connsiteY2-42" fmla="*/ 47047 h 3278964"/>
              <a:gd name="connsiteX3-43" fmla="*/ 2445815 w 2445815"/>
              <a:gd name="connsiteY3-44" fmla="*/ 3278964 h 3278964"/>
              <a:gd name="connsiteX4-45" fmla="*/ 0 w 2445815"/>
              <a:gd name="connsiteY4-46" fmla="*/ 3278964 h 3278964"/>
              <a:gd name="connsiteX0-47" fmla="*/ 0 w 2445815"/>
              <a:gd name="connsiteY0-48" fmla="*/ 3278964 h 3278964"/>
              <a:gd name="connsiteX1-49" fmla="*/ 2433458 w 2445815"/>
              <a:gd name="connsiteY1-50" fmla="*/ 0 h 3278964"/>
              <a:gd name="connsiteX2-51" fmla="*/ 2437729 w 2445815"/>
              <a:gd name="connsiteY2-52" fmla="*/ 121187 h 3278964"/>
              <a:gd name="connsiteX3-53" fmla="*/ 2445815 w 2445815"/>
              <a:gd name="connsiteY3-54" fmla="*/ 3278964 h 3278964"/>
              <a:gd name="connsiteX4-55" fmla="*/ 0 w 2445815"/>
              <a:gd name="connsiteY4-56" fmla="*/ 3278964 h 3278964"/>
              <a:gd name="connsiteX0-57" fmla="*/ 0 w 2445815"/>
              <a:gd name="connsiteY0-58" fmla="*/ 3229537 h 3229537"/>
              <a:gd name="connsiteX1-59" fmla="*/ 2433458 w 2445815"/>
              <a:gd name="connsiteY1-60" fmla="*/ 0 h 3229537"/>
              <a:gd name="connsiteX2-61" fmla="*/ 2437729 w 2445815"/>
              <a:gd name="connsiteY2-62" fmla="*/ 71760 h 3229537"/>
              <a:gd name="connsiteX3-63" fmla="*/ 2445815 w 2445815"/>
              <a:gd name="connsiteY3-64" fmla="*/ 3229537 h 3229537"/>
              <a:gd name="connsiteX4-65" fmla="*/ 0 w 2445815"/>
              <a:gd name="connsiteY4-66" fmla="*/ 3229537 h 3229537"/>
            </a:gdLst>
            <a:ahLst/>
            <a:cxnLst>
              <a:cxn ang="0">
                <a:pos x="connsiteX0-1" y="connsiteY0-2"/>
              </a:cxn>
              <a:cxn ang="0">
                <a:pos x="connsiteX1-3" y="connsiteY1-4"/>
              </a:cxn>
              <a:cxn ang="0">
                <a:pos x="connsiteX2-5" y="connsiteY2-6"/>
              </a:cxn>
              <a:cxn ang="0">
                <a:pos x="connsiteX3-7" y="connsiteY3-8"/>
              </a:cxn>
              <a:cxn ang="0">
                <a:pos x="connsiteX4-25" y="connsiteY4-26"/>
              </a:cxn>
            </a:cxnLst>
            <a:rect l="l" t="t" r="r" b="b"/>
            <a:pathLst>
              <a:path w="2445815" h="3229537">
                <a:moveTo>
                  <a:pt x="0" y="3229537"/>
                </a:moveTo>
                <a:lnTo>
                  <a:pt x="2433458" y="0"/>
                </a:lnTo>
                <a:lnTo>
                  <a:pt x="2437729" y="71760"/>
                </a:lnTo>
                <a:cubicBezTo>
                  <a:pt x="2440424" y="1149066"/>
                  <a:pt x="2443120" y="2152231"/>
                  <a:pt x="2445815" y="3229537"/>
                </a:cubicBezTo>
                <a:lnTo>
                  <a:pt x="0" y="3229537"/>
                </a:lnTo>
                <a:close/>
              </a:path>
            </a:pathLst>
          </a:custGeom>
          <a:solidFill>
            <a:srgbClr val="FFFFFF">
              <a:alpha val="2588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5" name="矩形 104"/>
          <p:cNvSpPr/>
          <p:nvPr>
            <p:custDataLst>
              <p:tags r:id="rId5"/>
            </p:custDataLst>
          </p:nvPr>
        </p:nvSpPr>
        <p:spPr>
          <a:xfrm>
            <a:off x="3704590" y="1468755"/>
            <a:ext cx="7555865" cy="4627245"/>
          </a:xfrm>
          <a:prstGeom prst="rect">
            <a:avLst/>
          </a:prstGeom>
          <a:solidFill>
            <a:schemeClr val="bg1"/>
          </a:solidFill>
          <a:ln>
            <a:noFill/>
          </a:ln>
          <a:effectLst>
            <a:innerShdw blurRad="114300">
              <a:prstClr val="black">
                <a:alpha val="6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p>
        </p:txBody>
      </p:sp>
      <p:sp>
        <p:nvSpPr>
          <p:cNvPr id="107" name="TextBox 106"/>
          <p:cNvSpPr txBox="1"/>
          <p:nvPr>
            <p:custDataLst>
              <p:tags r:id="rId6"/>
            </p:custDataLst>
          </p:nvPr>
        </p:nvSpPr>
        <p:spPr>
          <a:xfrm>
            <a:off x="3827145" y="2169160"/>
            <a:ext cx="7345045" cy="3449955"/>
          </a:xfrm>
          <a:prstGeom prst="rect">
            <a:avLst/>
          </a:prstGeom>
          <a:noFill/>
        </p:spPr>
        <p:txBody>
          <a:bodyPr wrap="square" rtlCol="0">
            <a:spAutoFit/>
          </a:bodyPr>
          <a:p>
            <a:pPr>
              <a:lnSpc>
                <a:spcPct val="130000"/>
              </a:lnSpc>
            </a:pPr>
            <a:r>
              <a:rPr lang="zh-CN" altLang="en-US" sz="2800" dirty="0">
                <a:latin typeface="微软雅黑" panose="020B0503020204020204" pitchFamily="34" charset="-122"/>
                <a:ea typeface="微软雅黑" panose="020B0503020204020204" pitchFamily="34" charset="-122"/>
              </a:rPr>
              <a:t> 我国《著作权法》对作品的保护采用</a:t>
            </a:r>
            <a:r>
              <a:rPr lang="zh-CN" altLang="en-US" sz="2800" b="1" dirty="0">
                <a:solidFill>
                  <a:srgbClr val="FF0000"/>
                </a:solidFill>
                <a:latin typeface="微软雅黑" panose="020B0503020204020204" pitchFamily="34" charset="-122"/>
                <a:ea typeface="微软雅黑" panose="020B0503020204020204" pitchFamily="34" charset="-122"/>
              </a:rPr>
              <a:t>自动保护原则</a:t>
            </a:r>
            <a:r>
              <a:rPr lang="zh-CN" altLang="en-US" sz="2800" dirty="0">
                <a:latin typeface="微软雅黑" panose="020B0503020204020204" pitchFamily="34" charset="-122"/>
                <a:ea typeface="微软雅黑" panose="020B0503020204020204" pitchFamily="34" charset="-122"/>
              </a:rPr>
              <a:t>。</a:t>
            </a:r>
            <a:endParaRPr lang="zh-CN" altLang="en-US" sz="2800" dirty="0">
              <a:latin typeface="微软雅黑" panose="020B0503020204020204" pitchFamily="34" charset="-122"/>
              <a:ea typeface="微软雅黑" panose="020B0503020204020204" pitchFamily="34" charset="-122"/>
            </a:endParaRPr>
          </a:p>
          <a:p>
            <a:pPr>
              <a:lnSpc>
                <a:spcPct val="130000"/>
              </a:lnSpc>
            </a:pPr>
            <a:endParaRPr lang="zh-CN" altLang="en-US" sz="2800" dirty="0">
              <a:latin typeface="微软雅黑" panose="020B0503020204020204" pitchFamily="34" charset="-122"/>
              <a:ea typeface="微软雅黑" panose="020B0503020204020204" pitchFamily="34" charset="-122"/>
            </a:endParaRPr>
          </a:p>
          <a:p>
            <a:pPr>
              <a:lnSpc>
                <a:spcPct val="130000"/>
              </a:lnSpc>
            </a:pPr>
            <a:r>
              <a:rPr lang="zh-CN" altLang="en-US" sz="2800" dirty="0">
                <a:latin typeface="微软雅黑" panose="020B0503020204020204" pitchFamily="34" charset="-122"/>
                <a:ea typeface="微软雅黑" panose="020B0503020204020204" pitchFamily="34" charset="-122"/>
              </a:rPr>
              <a:t>即作品一旦产生，作者便享有著作权，不论登</a:t>
            </a:r>
            <a:endParaRPr lang="zh-CN" altLang="en-US" sz="2800" dirty="0">
              <a:latin typeface="微软雅黑" panose="020B0503020204020204" pitchFamily="34" charset="-122"/>
              <a:ea typeface="微软雅黑" panose="020B0503020204020204" pitchFamily="34" charset="-122"/>
            </a:endParaRPr>
          </a:p>
          <a:p>
            <a:pPr>
              <a:lnSpc>
                <a:spcPct val="130000"/>
              </a:lnSpc>
            </a:pPr>
            <a:r>
              <a:rPr lang="zh-CN" altLang="en-US" sz="2800" dirty="0">
                <a:latin typeface="微软雅黑" panose="020B0503020204020204" pitchFamily="34" charset="-122"/>
                <a:ea typeface="微软雅黑" panose="020B0503020204020204" pitchFamily="34" charset="-122"/>
              </a:rPr>
              <a:t>记与否都受法律保护。作品登记证书可以作为该著作权资产稳定性、可靠性的依据</a:t>
            </a:r>
            <a:endParaRPr lang="zh-CN" altLang="en-US" sz="2800" dirty="0">
              <a:latin typeface="微软雅黑" panose="020B0503020204020204" pitchFamily="34" charset="-122"/>
              <a:ea typeface="微软雅黑" panose="020B0503020204020204" pitchFamily="34" charset="-122"/>
            </a:endParaRPr>
          </a:p>
        </p:txBody>
      </p:sp>
    </p:spTree>
  </p:cSld>
  <p:clrMapOvr>
    <a:masterClrMapping/>
  </p:clrMapOvr>
  <p:transition spd="slow">
    <p:push dir="u"/>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6" name="矩形 6"/>
          <p:cNvSpPr/>
          <p:nvPr/>
        </p:nvSpPr>
        <p:spPr>
          <a:xfrm>
            <a:off x="0" y="404813"/>
            <a:ext cx="12190413" cy="576262"/>
          </a:xfrm>
          <a:prstGeom prst="rect">
            <a:avLst/>
          </a:prstGeom>
          <a:solidFill>
            <a:srgbClr val="36B2E6">
              <a:alpha val="69019"/>
            </a:srgbClr>
          </a:solidFill>
          <a:ln w="25400">
            <a:noFill/>
          </a:ln>
        </p:spPr>
        <p:txBody>
          <a:bodyPr anchor="ctr" anchorCtr="0"/>
          <a:p>
            <a:endParaRPr lang="zh-CN" altLang="zh-CN" dirty="0">
              <a:solidFill>
                <a:srgbClr val="FFFFFF"/>
              </a:solidFill>
              <a:latin typeface="Calibri" panose="020F0502020204030204" pitchFamily="34" charset="0"/>
              <a:ea typeface="Calibri" panose="020F0502020204030204" pitchFamily="34" charset="0"/>
              <a:sym typeface="Calibri" panose="020F0502020204030204" pitchFamily="34" charset="0"/>
            </a:endParaRPr>
          </a:p>
        </p:txBody>
      </p:sp>
      <p:sp>
        <p:nvSpPr>
          <p:cNvPr id="6147" name="矩形 7"/>
          <p:cNvSpPr/>
          <p:nvPr/>
        </p:nvSpPr>
        <p:spPr>
          <a:xfrm>
            <a:off x="622300" y="0"/>
            <a:ext cx="2089150" cy="6858000"/>
          </a:xfrm>
          <a:prstGeom prst="rect">
            <a:avLst/>
          </a:prstGeom>
          <a:solidFill>
            <a:srgbClr val="36B2E6">
              <a:alpha val="69019"/>
            </a:srgbClr>
          </a:solidFill>
          <a:ln w="25400">
            <a:noFill/>
          </a:ln>
        </p:spPr>
        <p:txBody>
          <a:bodyPr anchor="ctr" anchorCtr="0"/>
          <a:p>
            <a:endParaRPr lang="zh-CN" altLang="zh-CN" dirty="0">
              <a:solidFill>
                <a:srgbClr val="FFFFFF"/>
              </a:solidFill>
              <a:latin typeface="Calibri" panose="020F0502020204030204" pitchFamily="34" charset="0"/>
              <a:ea typeface="Calibri" panose="020F0502020204030204" pitchFamily="34" charset="0"/>
              <a:sym typeface="Calibri" panose="020F0502020204030204" pitchFamily="34" charset="0"/>
            </a:endParaRPr>
          </a:p>
        </p:txBody>
      </p:sp>
      <p:sp>
        <p:nvSpPr>
          <p:cNvPr id="6148" name="TextBox 8"/>
          <p:cNvSpPr/>
          <p:nvPr/>
        </p:nvSpPr>
        <p:spPr>
          <a:xfrm>
            <a:off x="261938" y="476250"/>
            <a:ext cx="896937" cy="369888"/>
          </a:xfrm>
          <a:prstGeom prst="rect">
            <a:avLst/>
          </a:prstGeom>
          <a:noFill/>
          <a:ln w="9525">
            <a:noFill/>
          </a:ln>
        </p:spPr>
        <p:txBody>
          <a:bodyPr>
            <a:spAutoFit/>
          </a:bodyPr>
          <a:p>
            <a:r>
              <a:rPr lang="zh-CN" altLang="zh-CN" dirty="0">
                <a:solidFill>
                  <a:schemeClr val="bg1"/>
                </a:solidFill>
                <a:latin typeface="Broadway" panose="04040905080B02020502" pitchFamily="82" charset="0"/>
                <a:ea typeface="楷体" panose="02010609060101010101" pitchFamily="49" charset="-122"/>
                <a:sym typeface="经典繁仿黑" pitchFamily="1" charset="-122"/>
              </a:rPr>
              <a:t>LOGO</a:t>
            </a:r>
            <a:endParaRPr lang="zh-CN" altLang="zh-CN" dirty="0">
              <a:latin typeface="Arial" panose="020B0604020202020204" pitchFamily="34" charset="0"/>
            </a:endParaRPr>
          </a:p>
        </p:txBody>
      </p:sp>
      <p:sp>
        <p:nvSpPr>
          <p:cNvPr id="6149" name="直接连接符 9"/>
          <p:cNvSpPr/>
          <p:nvPr/>
        </p:nvSpPr>
        <p:spPr>
          <a:xfrm>
            <a:off x="1158875" y="530225"/>
            <a:ext cx="0" cy="261938"/>
          </a:xfrm>
          <a:prstGeom prst="line">
            <a:avLst/>
          </a:prstGeom>
          <a:ln w="9525" cap="flat" cmpd="sng">
            <a:solidFill>
              <a:srgbClr val="EAF1DD"/>
            </a:solidFill>
            <a:prstDash val="solid"/>
            <a:headEnd type="none" w="med" len="med"/>
            <a:tailEnd type="none" w="med" len="med"/>
          </a:ln>
        </p:spPr>
      </p:sp>
      <p:sp>
        <p:nvSpPr>
          <p:cNvPr id="6150" name="TextBox 10"/>
          <p:cNvSpPr/>
          <p:nvPr/>
        </p:nvSpPr>
        <p:spPr>
          <a:xfrm>
            <a:off x="1281113" y="508000"/>
            <a:ext cx="2984500" cy="338138"/>
          </a:xfrm>
          <a:prstGeom prst="rect">
            <a:avLst/>
          </a:prstGeom>
          <a:noFill/>
          <a:ln w="9525">
            <a:noFill/>
          </a:ln>
        </p:spPr>
        <p:txBody>
          <a:bodyPr>
            <a:spAutoFit/>
          </a:bodyPr>
          <a:p>
            <a:r>
              <a:rPr lang="zh-CN" altLang="en-US" sz="1600" dirty="0">
                <a:solidFill>
                  <a:schemeClr val="bg1"/>
                </a:solidFill>
                <a:latin typeface="微软雅黑" panose="020B0503020204020204" pitchFamily="34" charset="-122"/>
                <a:ea typeface="微软雅黑" panose="020B0503020204020204" pitchFamily="34" charset="-122"/>
                <a:sym typeface="宋体" panose="02010600030101010101" pitchFamily="2" charset="-122"/>
              </a:rPr>
              <a:t>正文</a:t>
            </a:r>
            <a:r>
              <a:rPr lang="zh-CN" altLang="en-US" sz="16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 </a:t>
            </a:r>
            <a:r>
              <a:rPr lang="zh-CN" altLang="zh-CN" sz="16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 </a:t>
            </a:r>
            <a:r>
              <a:rPr lang="zh-CN" altLang="en-US" sz="1600" dirty="0">
                <a:solidFill>
                  <a:schemeClr val="bg1"/>
                </a:solidFill>
                <a:latin typeface="微软雅黑" panose="020B0503020204020204" pitchFamily="34" charset="-122"/>
                <a:ea typeface="微软雅黑" panose="020B0503020204020204" pitchFamily="34" charset="-122"/>
                <a:sym typeface="宋体" panose="02010600030101010101" pitchFamily="2" charset="-122"/>
              </a:rPr>
              <a:t>第一章</a:t>
            </a:r>
            <a:endParaRPr lang="zh-CN" altLang="en-US" dirty="0">
              <a:latin typeface="Arial" panose="020B0604020202020204" pitchFamily="34" charset="0"/>
            </a:endParaRPr>
          </a:p>
        </p:txBody>
      </p:sp>
      <p:sp>
        <p:nvSpPr>
          <p:cNvPr id="6151" name="矩形 11"/>
          <p:cNvSpPr/>
          <p:nvPr/>
        </p:nvSpPr>
        <p:spPr>
          <a:xfrm>
            <a:off x="10847388" y="530225"/>
            <a:ext cx="1093787" cy="369888"/>
          </a:xfrm>
          <a:prstGeom prst="rect">
            <a:avLst/>
          </a:prstGeom>
          <a:noFill/>
          <a:ln w="9525">
            <a:noFill/>
          </a:ln>
        </p:spPr>
        <p:txBody>
          <a:bodyPr/>
          <a:p>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第</a:t>
            </a:r>
            <a:r>
              <a:rPr 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1</a:t>
            </a:r>
            <a:r>
              <a:rPr lang="en-US" altLang="zh-CN" sz="1600" dirty="0">
                <a:solidFill>
                  <a:schemeClr val="bg1"/>
                </a:solidFill>
                <a:latin typeface="Calibri" panose="020F0502020204030204" pitchFamily="34" charset="0"/>
                <a:sym typeface="宋体" panose="02010600030101010101" pitchFamily="2" charset="-122"/>
              </a:rPr>
              <a:t> </a:t>
            </a:r>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页</a:t>
            </a:r>
            <a:endParaRPr lang="zh-CN" altLang="en-US" dirty="0">
              <a:latin typeface="Arial" panose="020B0604020202020204" pitchFamily="34" charset="0"/>
            </a:endParaRPr>
          </a:p>
        </p:txBody>
      </p:sp>
      <p:sp>
        <p:nvSpPr>
          <p:cNvPr id="6153" name="TextBox 14"/>
          <p:cNvSpPr/>
          <p:nvPr/>
        </p:nvSpPr>
        <p:spPr>
          <a:xfrm>
            <a:off x="1684338" y="1082675"/>
            <a:ext cx="954087" cy="922338"/>
          </a:xfrm>
          <a:prstGeom prst="rect">
            <a:avLst/>
          </a:prstGeom>
          <a:noFill/>
          <a:ln w="9525">
            <a:noFill/>
          </a:ln>
        </p:spPr>
        <p:txBody>
          <a:bodyPr wrap="none">
            <a:spAutoFit/>
          </a:bodyPr>
          <a:p>
            <a:r>
              <a:rPr lang="zh-CN" altLang="zh-CN" dirty="0">
                <a:solidFill>
                  <a:schemeClr val="bg1"/>
                </a:solidFill>
                <a:latin typeface="Calibri" panose="020F0502020204030204" pitchFamily="34" charset="0"/>
                <a:cs typeface="Calibri" panose="020F0502020204030204" pitchFamily="34" charset="0"/>
                <a:sym typeface="Calibri" panose="020F0502020204030204" pitchFamily="34" charset="0"/>
              </a:rPr>
              <a:t>01</a:t>
            </a:r>
            <a:endParaRPr lang="zh-CN" altLang="zh-CN" dirty="0">
              <a:latin typeface="Arial" panose="020B0604020202020204" pitchFamily="34" charset="0"/>
            </a:endParaRPr>
          </a:p>
        </p:txBody>
      </p:sp>
      <p:sp>
        <p:nvSpPr>
          <p:cNvPr id="6154" name="直接连接符 16"/>
          <p:cNvSpPr/>
          <p:nvPr/>
        </p:nvSpPr>
        <p:spPr>
          <a:xfrm>
            <a:off x="1630363" y="2152650"/>
            <a:ext cx="1587" cy="4371975"/>
          </a:xfrm>
          <a:prstGeom prst="line">
            <a:avLst/>
          </a:prstGeom>
          <a:ln w="9525" cap="flat" cmpd="sng">
            <a:solidFill>
              <a:srgbClr val="F2F2F2"/>
            </a:solidFill>
            <a:prstDash val="solid"/>
            <a:headEnd type="none" w="med" len="med"/>
            <a:tailEnd type="none" w="med" len="med"/>
          </a:ln>
        </p:spPr>
      </p:sp>
      <p:sp>
        <p:nvSpPr>
          <p:cNvPr id="6155" name="矩形 17"/>
          <p:cNvSpPr/>
          <p:nvPr/>
        </p:nvSpPr>
        <p:spPr>
          <a:xfrm>
            <a:off x="1630363" y="6165850"/>
            <a:ext cx="792162" cy="358775"/>
          </a:xfrm>
          <a:prstGeom prst="rect">
            <a:avLst/>
          </a:prstGeom>
          <a:solidFill>
            <a:srgbClr val="FFFFFF">
              <a:alpha val="65097"/>
            </a:srgbClr>
          </a:solidFill>
          <a:ln w="25400">
            <a:noFill/>
          </a:ln>
        </p:spPr>
        <p:txBody>
          <a:bodyPr anchor="ctr" anchorCtr="0"/>
          <a:p>
            <a:r>
              <a:rPr lang="zh-CN" altLang="en-US" sz="1400" dirty="0">
                <a:solidFill>
                  <a:srgbClr val="36B2E6"/>
                </a:solidFill>
                <a:latin typeface="微软雅黑" panose="020B0503020204020204" pitchFamily="34" charset="-122"/>
                <a:ea typeface="微软雅黑" panose="020B0503020204020204" pitchFamily="34" charset="-122"/>
                <a:sym typeface="微软雅黑" panose="020B0503020204020204" pitchFamily="34" charset="-122"/>
              </a:rPr>
              <a:t>第一节</a:t>
            </a:r>
            <a:endParaRPr lang="zh-CN" altLang="en-US" dirty="0">
              <a:latin typeface="Arial" panose="020B0604020202020204" pitchFamily="34" charset="0"/>
            </a:endParaRPr>
          </a:p>
        </p:txBody>
      </p:sp>
      <p:sp>
        <p:nvSpPr>
          <p:cNvPr id="9" name="文本框 8"/>
          <p:cNvSpPr txBox="1"/>
          <p:nvPr/>
        </p:nvSpPr>
        <p:spPr>
          <a:xfrm>
            <a:off x="-1645285" y="2816860"/>
            <a:ext cx="4063365" cy="368300"/>
          </a:xfrm>
          <a:prstGeom prst="rect">
            <a:avLst/>
          </a:prstGeom>
          <a:noFill/>
        </p:spPr>
        <p:txBody>
          <a:bodyPr wrap="square" rtlCol="0">
            <a:spAutoFit/>
          </a:bodyPr>
          <a:p>
            <a:endParaRPr lang="zh-CN" altLang="en-US"/>
          </a:p>
        </p:txBody>
      </p:sp>
      <p:sp>
        <p:nvSpPr>
          <p:cNvPr id="2" name="TextBox 10"/>
          <p:cNvSpPr/>
          <p:nvPr>
            <p:custDataLst>
              <p:tags r:id="rId1"/>
            </p:custDataLst>
          </p:nvPr>
        </p:nvSpPr>
        <p:spPr>
          <a:xfrm>
            <a:off x="874713" y="1915638"/>
            <a:ext cx="649287" cy="3969385"/>
          </a:xfrm>
          <a:prstGeom prst="rect">
            <a:avLst/>
          </a:prstGeom>
          <a:noFill/>
          <a:ln w="9525">
            <a:noFill/>
          </a:ln>
        </p:spPr>
        <p:txBody>
          <a:bodyPr lIns="144000" rIns="72000" anchor="ctr" anchorCtr="0">
            <a:spAutoFit/>
          </a:bodyPr>
          <a:p>
            <a:r>
              <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著作权资产评估概述</a:t>
            </a:r>
            <a:endPar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文本框 2"/>
          <p:cNvSpPr txBox="1"/>
          <p:nvPr/>
        </p:nvSpPr>
        <p:spPr>
          <a:xfrm>
            <a:off x="3047365" y="1268730"/>
            <a:ext cx="8893175" cy="4699000"/>
          </a:xfrm>
          <a:prstGeom prst="rect">
            <a:avLst/>
          </a:prstGeom>
          <a:noFill/>
        </p:spPr>
        <p:txBody>
          <a:bodyPr wrap="square" rtlCol="0" anchor="t">
            <a:noAutofit/>
          </a:bodyPr>
          <a:p>
            <a:r>
              <a:rPr lang="zh-CN" altLang="en-US" sz="2400">
                <a:solidFill>
                  <a:srgbClr val="FF0000"/>
                </a:solidFill>
              </a:rPr>
              <a:t>【历年试题·单选题】</a:t>
            </a:r>
            <a:endParaRPr lang="zh-CN" altLang="en-US" sz="2400">
              <a:solidFill>
                <a:srgbClr val="FF0000"/>
              </a:solidFill>
            </a:endParaRPr>
          </a:p>
          <a:p>
            <a:r>
              <a:rPr lang="zh-CN" altLang="en-US" sz="2400"/>
              <a:t>下列关于著作权资产评估的说法中，错误的是（ ）。</a:t>
            </a:r>
            <a:endParaRPr lang="zh-CN" altLang="en-US" sz="2400"/>
          </a:p>
          <a:p>
            <a:r>
              <a:rPr lang="zh-CN" altLang="en-US" sz="2400"/>
              <a:t> A.我国对作品保护采用自动保护原则，著作权资产评估无须关注其法律状态</a:t>
            </a:r>
            <a:endParaRPr lang="zh-CN" altLang="en-US" sz="2400"/>
          </a:p>
          <a:p>
            <a:r>
              <a:rPr lang="zh-CN" altLang="en-US" sz="2400"/>
              <a:t> B.评估著作权资产应合理分割其在无形资产组合中的贡献</a:t>
            </a:r>
            <a:endParaRPr lang="zh-CN" altLang="en-US" sz="2400"/>
          </a:p>
          <a:p>
            <a:r>
              <a:rPr lang="zh-CN" altLang="en-US" sz="2400"/>
              <a:t> C.评估著作权资产应关注作品获取收益的方式和期限</a:t>
            </a:r>
            <a:endParaRPr lang="zh-CN" altLang="en-US" sz="2400"/>
          </a:p>
          <a:p>
            <a:r>
              <a:rPr lang="zh-CN" altLang="en-US" sz="2400"/>
              <a:t>D.评估不同类型作品的著作权应关注不同的价值影响因素</a:t>
            </a:r>
            <a:endParaRPr lang="zh-CN" altLang="en-US" sz="2400"/>
          </a:p>
          <a:p>
            <a:r>
              <a:rPr lang="zh-CN" altLang="en-US" sz="2400"/>
              <a:t> 『正确答案』A</a:t>
            </a:r>
            <a:endParaRPr lang="zh-CN" altLang="en-US" sz="2400"/>
          </a:p>
          <a:p>
            <a:r>
              <a:rPr lang="zh-CN" altLang="en-US" sz="2400"/>
              <a:t>『答案解析』我国《著作权法》对作品的保护采用自动保护原则，即作品一旦产生，作者便享有著作权，不论登记与否都受法律保护。但在著作权的评估实践中，作品登记证书可以作为该著作权稳定性、可靠性的依据。著作权资产的时效性与地域性等法律特征也会对其价值产生影响。</a:t>
            </a:r>
            <a:endParaRPr lang="zh-CN" altLang="en-US" sz="2400"/>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blinds(horizontal)">
                                      <p:cBhvr>
                                        <p:cTn id="10" dur="500"/>
                                        <p:tgtEl>
                                          <p:spTgt spid="3">
                                            <p:txEl>
                                              <p:pRg st="1" end="1"/>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blinds(horizontal)">
                                      <p:cBhvr>
                                        <p:cTn id="13" dur="500"/>
                                        <p:tgtEl>
                                          <p:spTgt spid="3">
                                            <p:txEl>
                                              <p:pRg st="2" end="2"/>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blinds(horizontal)">
                                      <p:cBhvr>
                                        <p:cTn id="16" dur="500"/>
                                        <p:tgtEl>
                                          <p:spTgt spid="3">
                                            <p:txEl>
                                              <p:pRg st="3" end="3"/>
                                            </p:txEl>
                                          </p:spTgt>
                                        </p:tgtEl>
                                      </p:cBhvr>
                                    </p:animEffect>
                                  </p:childTnLst>
                                </p:cTn>
                              </p:par>
                              <p:par>
                                <p:cTn id="17" presetID="3" presetClass="entr" presetSubtype="10" fill="hold"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blinds(horizontal)">
                                      <p:cBhvr>
                                        <p:cTn id="19" dur="500"/>
                                        <p:tgtEl>
                                          <p:spTgt spid="3">
                                            <p:txEl>
                                              <p:pRg st="4" end="4"/>
                                            </p:txEl>
                                          </p:spTgt>
                                        </p:tgtEl>
                                      </p:cBhvr>
                                    </p:animEffect>
                                  </p:childTnLst>
                                </p:cTn>
                              </p:par>
                              <p:par>
                                <p:cTn id="20" presetID="3" presetClass="entr" presetSubtype="10" fill="hold" nodeType="with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blinds(horizontal)">
                                      <p:cBhvr>
                                        <p:cTn id="22" dur="500"/>
                                        <p:tgtEl>
                                          <p:spTgt spid="3">
                                            <p:txEl>
                                              <p:pRg st="5" end="5"/>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animEffect transition="in" filter="blinds(horizontal)">
                                      <p:cBhvr>
                                        <p:cTn id="27" dur="500"/>
                                        <p:tgtEl>
                                          <p:spTgt spid="3">
                                            <p:txEl>
                                              <p:pRg st="6" end="6"/>
                                            </p:txEl>
                                          </p:spTgt>
                                        </p:tgtEl>
                                      </p:cBhvr>
                                    </p:animEffect>
                                  </p:childTnLst>
                                </p:cTn>
                              </p:par>
                              <p:par>
                                <p:cTn id="28" presetID="3" presetClass="entr" presetSubtype="10" fill="hold" nodeType="withEffect">
                                  <p:stCondLst>
                                    <p:cond delay="0"/>
                                  </p:stCondLst>
                                  <p:childTnLst>
                                    <p:set>
                                      <p:cBhvr>
                                        <p:cTn id="29" dur="1" fill="hold">
                                          <p:stCondLst>
                                            <p:cond delay="0"/>
                                          </p:stCondLst>
                                        </p:cTn>
                                        <p:tgtEl>
                                          <p:spTgt spid="3">
                                            <p:txEl>
                                              <p:pRg st="7" end="7"/>
                                            </p:txEl>
                                          </p:spTgt>
                                        </p:tgtEl>
                                        <p:attrNameLst>
                                          <p:attrName>style.visibility</p:attrName>
                                        </p:attrNameLst>
                                      </p:cBhvr>
                                      <p:to>
                                        <p:strVal val="visible"/>
                                      </p:to>
                                    </p:set>
                                    <p:animEffect transition="in" filter="blinds(horizontal)">
                                      <p:cBhvr>
                                        <p:cTn id="30"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6" name="矩形 6"/>
          <p:cNvSpPr/>
          <p:nvPr/>
        </p:nvSpPr>
        <p:spPr>
          <a:xfrm>
            <a:off x="0" y="404813"/>
            <a:ext cx="12190413" cy="576262"/>
          </a:xfrm>
          <a:prstGeom prst="rect">
            <a:avLst/>
          </a:prstGeom>
          <a:solidFill>
            <a:srgbClr val="36B2E6">
              <a:alpha val="69019"/>
            </a:srgbClr>
          </a:solidFill>
          <a:ln w="25400">
            <a:noFill/>
          </a:ln>
        </p:spPr>
        <p:txBody>
          <a:bodyPr anchor="ctr" anchorCtr="0"/>
          <a:p>
            <a:endParaRPr lang="zh-CN" altLang="zh-CN" dirty="0">
              <a:solidFill>
                <a:srgbClr val="FFFFFF"/>
              </a:solidFill>
              <a:latin typeface="Calibri" panose="020F0502020204030204" pitchFamily="34" charset="0"/>
              <a:ea typeface="Calibri" panose="020F0502020204030204" pitchFamily="34" charset="0"/>
              <a:sym typeface="Calibri" panose="020F0502020204030204" pitchFamily="34" charset="0"/>
            </a:endParaRPr>
          </a:p>
        </p:txBody>
      </p:sp>
      <p:sp>
        <p:nvSpPr>
          <p:cNvPr id="6147" name="矩形 7"/>
          <p:cNvSpPr/>
          <p:nvPr/>
        </p:nvSpPr>
        <p:spPr>
          <a:xfrm>
            <a:off x="622300" y="44450"/>
            <a:ext cx="2089150" cy="6858000"/>
          </a:xfrm>
          <a:prstGeom prst="rect">
            <a:avLst/>
          </a:prstGeom>
          <a:solidFill>
            <a:srgbClr val="36B2E6">
              <a:alpha val="69019"/>
            </a:srgbClr>
          </a:solidFill>
          <a:ln w="25400">
            <a:noFill/>
          </a:ln>
        </p:spPr>
        <p:txBody>
          <a:bodyPr anchor="ctr" anchorCtr="0"/>
          <a:p>
            <a:endParaRPr lang="zh-CN" altLang="zh-CN" dirty="0">
              <a:solidFill>
                <a:srgbClr val="FFFFFF"/>
              </a:solidFill>
              <a:latin typeface="Calibri" panose="020F0502020204030204" pitchFamily="34" charset="0"/>
              <a:ea typeface="Calibri" panose="020F0502020204030204" pitchFamily="34" charset="0"/>
              <a:sym typeface="Calibri" panose="020F0502020204030204" pitchFamily="34" charset="0"/>
            </a:endParaRPr>
          </a:p>
        </p:txBody>
      </p:sp>
      <p:sp>
        <p:nvSpPr>
          <p:cNvPr id="6148" name="TextBox 8"/>
          <p:cNvSpPr/>
          <p:nvPr/>
        </p:nvSpPr>
        <p:spPr>
          <a:xfrm>
            <a:off x="261938" y="476250"/>
            <a:ext cx="896937" cy="369888"/>
          </a:xfrm>
          <a:prstGeom prst="rect">
            <a:avLst/>
          </a:prstGeom>
          <a:noFill/>
          <a:ln w="9525">
            <a:noFill/>
          </a:ln>
        </p:spPr>
        <p:txBody>
          <a:bodyPr>
            <a:spAutoFit/>
          </a:bodyPr>
          <a:p>
            <a:r>
              <a:rPr lang="zh-CN" altLang="zh-CN" dirty="0">
                <a:solidFill>
                  <a:schemeClr val="bg1"/>
                </a:solidFill>
                <a:latin typeface="Broadway" panose="04040905080B02020502" pitchFamily="82" charset="0"/>
                <a:ea typeface="楷体" panose="02010609060101010101" pitchFamily="49" charset="-122"/>
                <a:sym typeface="经典繁仿黑" pitchFamily="1" charset="-122"/>
              </a:rPr>
              <a:t>LOGO</a:t>
            </a:r>
            <a:endParaRPr lang="zh-CN" altLang="zh-CN" dirty="0">
              <a:latin typeface="Arial" panose="020B0604020202020204" pitchFamily="34" charset="0"/>
            </a:endParaRPr>
          </a:p>
        </p:txBody>
      </p:sp>
      <p:sp>
        <p:nvSpPr>
          <p:cNvPr id="6149" name="直接连接符 9"/>
          <p:cNvSpPr/>
          <p:nvPr/>
        </p:nvSpPr>
        <p:spPr>
          <a:xfrm>
            <a:off x="1158875" y="530225"/>
            <a:ext cx="0" cy="261938"/>
          </a:xfrm>
          <a:prstGeom prst="line">
            <a:avLst/>
          </a:prstGeom>
          <a:ln w="9525" cap="flat" cmpd="sng">
            <a:solidFill>
              <a:srgbClr val="EAF1DD"/>
            </a:solidFill>
            <a:prstDash val="solid"/>
            <a:headEnd type="none" w="med" len="med"/>
            <a:tailEnd type="none" w="med" len="med"/>
          </a:ln>
        </p:spPr>
      </p:sp>
      <p:sp>
        <p:nvSpPr>
          <p:cNvPr id="6150" name="TextBox 10"/>
          <p:cNvSpPr/>
          <p:nvPr/>
        </p:nvSpPr>
        <p:spPr>
          <a:xfrm>
            <a:off x="1281113" y="508000"/>
            <a:ext cx="2984500" cy="338138"/>
          </a:xfrm>
          <a:prstGeom prst="rect">
            <a:avLst/>
          </a:prstGeom>
          <a:noFill/>
          <a:ln w="9525">
            <a:noFill/>
          </a:ln>
        </p:spPr>
        <p:txBody>
          <a:bodyPr>
            <a:spAutoFit/>
          </a:bodyPr>
          <a:p>
            <a:r>
              <a:rPr lang="zh-CN" altLang="en-US" sz="1600" dirty="0">
                <a:solidFill>
                  <a:schemeClr val="bg1"/>
                </a:solidFill>
                <a:latin typeface="微软雅黑" panose="020B0503020204020204" pitchFamily="34" charset="-122"/>
                <a:ea typeface="微软雅黑" panose="020B0503020204020204" pitchFamily="34" charset="-122"/>
                <a:sym typeface="宋体" panose="02010600030101010101" pitchFamily="2" charset="-122"/>
              </a:rPr>
              <a:t>正文</a:t>
            </a:r>
            <a:r>
              <a:rPr lang="zh-CN" altLang="en-US" sz="16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 </a:t>
            </a:r>
            <a:r>
              <a:rPr lang="zh-CN" altLang="zh-CN" sz="16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 </a:t>
            </a:r>
            <a:r>
              <a:rPr lang="zh-CN" altLang="en-US" sz="1600" dirty="0">
                <a:solidFill>
                  <a:schemeClr val="bg1"/>
                </a:solidFill>
                <a:latin typeface="微软雅黑" panose="020B0503020204020204" pitchFamily="34" charset="-122"/>
                <a:ea typeface="微软雅黑" panose="020B0503020204020204" pitchFamily="34" charset="-122"/>
                <a:sym typeface="宋体" panose="02010600030101010101" pitchFamily="2" charset="-122"/>
              </a:rPr>
              <a:t>第一章</a:t>
            </a:r>
            <a:endParaRPr lang="zh-CN" altLang="en-US" dirty="0">
              <a:latin typeface="Arial" panose="020B0604020202020204" pitchFamily="34" charset="0"/>
            </a:endParaRPr>
          </a:p>
        </p:txBody>
      </p:sp>
      <p:sp>
        <p:nvSpPr>
          <p:cNvPr id="6151" name="矩形 11"/>
          <p:cNvSpPr/>
          <p:nvPr/>
        </p:nvSpPr>
        <p:spPr>
          <a:xfrm>
            <a:off x="10847388" y="530225"/>
            <a:ext cx="1093787" cy="369888"/>
          </a:xfrm>
          <a:prstGeom prst="rect">
            <a:avLst/>
          </a:prstGeom>
          <a:noFill/>
          <a:ln w="9525">
            <a:noFill/>
          </a:ln>
        </p:spPr>
        <p:txBody>
          <a:bodyPr/>
          <a:p>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第</a:t>
            </a:r>
            <a:r>
              <a:rPr 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1</a:t>
            </a:r>
            <a:r>
              <a:rPr lang="en-US" altLang="zh-CN" sz="1600" dirty="0">
                <a:solidFill>
                  <a:schemeClr val="bg1"/>
                </a:solidFill>
                <a:latin typeface="Calibri" panose="020F0502020204030204" pitchFamily="34" charset="0"/>
                <a:sym typeface="宋体" panose="02010600030101010101" pitchFamily="2" charset="-122"/>
              </a:rPr>
              <a:t> </a:t>
            </a:r>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页</a:t>
            </a:r>
            <a:endParaRPr lang="zh-CN" altLang="en-US" dirty="0">
              <a:latin typeface="Arial" panose="020B0604020202020204" pitchFamily="34" charset="0"/>
            </a:endParaRPr>
          </a:p>
        </p:txBody>
      </p:sp>
      <p:sp>
        <p:nvSpPr>
          <p:cNvPr id="6153" name="TextBox 14"/>
          <p:cNvSpPr/>
          <p:nvPr/>
        </p:nvSpPr>
        <p:spPr>
          <a:xfrm>
            <a:off x="1684338" y="1082675"/>
            <a:ext cx="954087" cy="922338"/>
          </a:xfrm>
          <a:prstGeom prst="rect">
            <a:avLst/>
          </a:prstGeom>
          <a:noFill/>
          <a:ln w="9525">
            <a:noFill/>
          </a:ln>
        </p:spPr>
        <p:txBody>
          <a:bodyPr wrap="none">
            <a:spAutoFit/>
          </a:bodyPr>
          <a:p>
            <a:r>
              <a:rPr lang="zh-CN" altLang="zh-CN" dirty="0">
                <a:solidFill>
                  <a:schemeClr val="bg1"/>
                </a:solidFill>
                <a:latin typeface="Calibri" panose="020F0502020204030204" pitchFamily="34" charset="0"/>
                <a:cs typeface="Calibri" panose="020F0502020204030204" pitchFamily="34" charset="0"/>
                <a:sym typeface="Calibri" panose="020F0502020204030204" pitchFamily="34" charset="0"/>
              </a:rPr>
              <a:t>01</a:t>
            </a:r>
            <a:endParaRPr lang="zh-CN" altLang="zh-CN" dirty="0">
              <a:latin typeface="Arial" panose="020B0604020202020204" pitchFamily="34" charset="0"/>
            </a:endParaRPr>
          </a:p>
        </p:txBody>
      </p:sp>
      <p:sp>
        <p:nvSpPr>
          <p:cNvPr id="6154" name="直接连接符 16"/>
          <p:cNvSpPr/>
          <p:nvPr/>
        </p:nvSpPr>
        <p:spPr>
          <a:xfrm>
            <a:off x="1630363" y="2152650"/>
            <a:ext cx="1587" cy="4371975"/>
          </a:xfrm>
          <a:prstGeom prst="line">
            <a:avLst/>
          </a:prstGeom>
          <a:ln w="9525" cap="flat" cmpd="sng">
            <a:solidFill>
              <a:srgbClr val="F2F2F2"/>
            </a:solidFill>
            <a:prstDash val="solid"/>
            <a:headEnd type="none" w="med" len="med"/>
            <a:tailEnd type="none" w="med" len="med"/>
          </a:ln>
        </p:spPr>
      </p:sp>
      <p:sp>
        <p:nvSpPr>
          <p:cNvPr id="6155" name="矩形 17"/>
          <p:cNvSpPr/>
          <p:nvPr/>
        </p:nvSpPr>
        <p:spPr>
          <a:xfrm>
            <a:off x="1630363" y="6165850"/>
            <a:ext cx="792162" cy="358775"/>
          </a:xfrm>
          <a:prstGeom prst="rect">
            <a:avLst/>
          </a:prstGeom>
          <a:solidFill>
            <a:srgbClr val="FFFFFF">
              <a:alpha val="65097"/>
            </a:srgbClr>
          </a:solidFill>
          <a:ln w="25400">
            <a:noFill/>
          </a:ln>
        </p:spPr>
        <p:txBody>
          <a:bodyPr anchor="ctr" anchorCtr="0"/>
          <a:p>
            <a:r>
              <a:rPr lang="zh-CN" altLang="en-US" sz="1400" dirty="0">
                <a:solidFill>
                  <a:srgbClr val="36B2E6"/>
                </a:solidFill>
                <a:latin typeface="微软雅黑" panose="020B0503020204020204" pitchFamily="34" charset="-122"/>
                <a:ea typeface="微软雅黑" panose="020B0503020204020204" pitchFamily="34" charset="-122"/>
                <a:sym typeface="微软雅黑" panose="020B0503020204020204" pitchFamily="34" charset="-122"/>
              </a:rPr>
              <a:t>第一节</a:t>
            </a:r>
            <a:endParaRPr lang="zh-CN" altLang="en-US" dirty="0">
              <a:latin typeface="Arial" panose="020B0604020202020204" pitchFamily="34" charset="0"/>
            </a:endParaRPr>
          </a:p>
        </p:txBody>
      </p:sp>
      <p:sp>
        <p:nvSpPr>
          <p:cNvPr id="9" name="文本框 8"/>
          <p:cNvSpPr txBox="1"/>
          <p:nvPr/>
        </p:nvSpPr>
        <p:spPr>
          <a:xfrm>
            <a:off x="-1645285" y="2816860"/>
            <a:ext cx="4063365" cy="368300"/>
          </a:xfrm>
          <a:prstGeom prst="rect">
            <a:avLst/>
          </a:prstGeom>
          <a:noFill/>
        </p:spPr>
        <p:txBody>
          <a:bodyPr wrap="square" rtlCol="0">
            <a:spAutoFit/>
          </a:bodyPr>
          <a:p>
            <a:endParaRPr lang="zh-CN" altLang="en-US"/>
          </a:p>
        </p:txBody>
      </p:sp>
      <p:sp>
        <p:nvSpPr>
          <p:cNvPr id="2" name="TextBox 10"/>
          <p:cNvSpPr/>
          <p:nvPr>
            <p:custDataLst>
              <p:tags r:id="rId1"/>
            </p:custDataLst>
          </p:nvPr>
        </p:nvSpPr>
        <p:spPr>
          <a:xfrm>
            <a:off x="874713" y="1269208"/>
            <a:ext cx="649287" cy="5262245"/>
          </a:xfrm>
          <a:prstGeom prst="rect">
            <a:avLst/>
          </a:prstGeom>
          <a:noFill/>
          <a:ln w="9525">
            <a:noFill/>
          </a:ln>
        </p:spPr>
        <p:txBody>
          <a:bodyPr lIns="144000" rIns="72000" anchor="ctr" anchorCtr="0">
            <a:spAutoFit/>
          </a:bodyPr>
          <a:p>
            <a:r>
              <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著作权资产评估的注意事项</a:t>
            </a:r>
            <a:endPar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TextBox 10"/>
          <p:cNvSpPr/>
          <p:nvPr>
            <p:custDataLst>
              <p:tags r:id="rId2"/>
            </p:custDataLst>
          </p:nvPr>
        </p:nvSpPr>
        <p:spPr>
          <a:xfrm>
            <a:off x="1668145" y="1592580"/>
            <a:ext cx="994410" cy="4751705"/>
          </a:xfrm>
          <a:prstGeom prst="rect">
            <a:avLst/>
          </a:prstGeom>
          <a:noFill/>
          <a:ln w="9525">
            <a:noFill/>
          </a:ln>
        </p:spPr>
        <p:txBody>
          <a:bodyPr lIns="144000" rIns="72000" anchor="ctr" anchorCtr="0">
            <a:noAutofit/>
          </a:bodyPr>
          <a:p>
            <a:r>
              <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关注评估对象的识别和清晰披露</a:t>
            </a:r>
            <a:endPar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4" name="文本框 73"/>
          <p:cNvSpPr txBox="1"/>
          <p:nvPr>
            <p:custDataLst>
              <p:tags r:id="rId3"/>
            </p:custDataLst>
          </p:nvPr>
        </p:nvSpPr>
        <p:spPr>
          <a:xfrm>
            <a:off x="3742548" y="2774960"/>
            <a:ext cx="926129" cy="768350"/>
          </a:xfrm>
          <a:prstGeom prst="rect">
            <a:avLst/>
          </a:prstGeom>
          <a:noFill/>
        </p:spPr>
        <p:txBody>
          <a:bodyPr wrap="square" rtlCol="0">
            <a:spAutoFit/>
          </a:bodyPr>
          <a:p>
            <a:pPr algn="ctr"/>
            <a:r>
              <a:rPr lang="en-US" altLang="zh-CN" sz="4400" dirty="0" smtClean="0">
                <a:solidFill>
                  <a:schemeClr val="bg1"/>
                </a:solidFill>
                <a:ea typeface="MS Gothic" panose="020B0609070205080204" pitchFamily="49" charset="-128"/>
              </a:rPr>
              <a:t>01</a:t>
            </a:r>
            <a:endParaRPr lang="zh-CN" altLang="en-US" sz="4400" dirty="0">
              <a:solidFill>
                <a:schemeClr val="bg1"/>
              </a:solidFill>
              <a:ea typeface="MS Gothic" panose="020B0609070205080204" pitchFamily="49" charset="-128"/>
            </a:endParaRPr>
          </a:p>
        </p:txBody>
      </p:sp>
      <p:sp>
        <p:nvSpPr>
          <p:cNvPr id="75" name="文本框 74"/>
          <p:cNvSpPr txBox="1"/>
          <p:nvPr>
            <p:custDataLst>
              <p:tags r:id="rId4"/>
            </p:custDataLst>
          </p:nvPr>
        </p:nvSpPr>
        <p:spPr>
          <a:xfrm>
            <a:off x="4258437" y="2792913"/>
            <a:ext cx="1708183" cy="732155"/>
          </a:xfrm>
          <a:prstGeom prst="rect">
            <a:avLst/>
          </a:prstGeom>
          <a:noFill/>
        </p:spPr>
        <p:txBody>
          <a:bodyPr wrap="square" rtlCol="0">
            <a:spAutoFit/>
          </a:bodyPr>
          <a:p>
            <a:pPr algn="ctr">
              <a:lnSpc>
                <a:spcPts val="2500"/>
              </a:lnSpc>
            </a:pPr>
            <a:r>
              <a:rPr lang="zh-CN" altLang="en-US" dirty="0" smtClean="0">
                <a:solidFill>
                  <a:schemeClr val="bg1"/>
                </a:solidFill>
              </a:rPr>
              <a:t>内容说明</a:t>
            </a:r>
            <a:endParaRPr lang="en-US" altLang="zh-CN" dirty="0" smtClean="0">
              <a:solidFill>
                <a:schemeClr val="bg1"/>
              </a:solidFill>
            </a:endParaRPr>
          </a:p>
          <a:p>
            <a:pPr algn="ctr">
              <a:lnSpc>
                <a:spcPts val="2500"/>
              </a:lnSpc>
            </a:pPr>
            <a:r>
              <a:rPr lang="zh-CN" altLang="en-US" dirty="0">
                <a:solidFill>
                  <a:schemeClr val="bg1"/>
                </a:solidFill>
              </a:rPr>
              <a:t>内容</a:t>
            </a:r>
            <a:r>
              <a:rPr lang="zh-CN" altLang="en-US" dirty="0" smtClean="0">
                <a:solidFill>
                  <a:schemeClr val="bg1"/>
                </a:solidFill>
              </a:rPr>
              <a:t>说明</a:t>
            </a:r>
            <a:endParaRPr lang="zh-CN" altLang="en-US" dirty="0">
              <a:solidFill>
                <a:schemeClr val="bg1"/>
              </a:solidFill>
            </a:endParaRPr>
          </a:p>
        </p:txBody>
      </p:sp>
      <p:sp>
        <p:nvSpPr>
          <p:cNvPr id="78" name="文本框 77"/>
          <p:cNvSpPr txBox="1"/>
          <p:nvPr>
            <p:custDataLst>
              <p:tags r:id="rId5"/>
            </p:custDataLst>
          </p:nvPr>
        </p:nvSpPr>
        <p:spPr>
          <a:xfrm>
            <a:off x="8381834" y="3583357"/>
            <a:ext cx="926129" cy="768350"/>
          </a:xfrm>
          <a:prstGeom prst="rect">
            <a:avLst/>
          </a:prstGeom>
          <a:noFill/>
        </p:spPr>
        <p:txBody>
          <a:bodyPr wrap="square" rtlCol="0">
            <a:spAutoFit/>
          </a:bodyPr>
          <a:p>
            <a:pPr algn="ctr"/>
            <a:r>
              <a:rPr lang="en-US" altLang="zh-CN" sz="4400" dirty="0" smtClean="0">
                <a:solidFill>
                  <a:schemeClr val="bg1"/>
                </a:solidFill>
                <a:ea typeface="MS Gothic" panose="020B0609070205080204" pitchFamily="49" charset="-128"/>
              </a:rPr>
              <a:t>03</a:t>
            </a:r>
            <a:endParaRPr lang="zh-CN" altLang="en-US" sz="4400" dirty="0">
              <a:solidFill>
                <a:schemeClr val="bg1"/>
              </a:solidFill>
              <a:ea typeface="MS Gothic" panose="020B0609070205080204" pitchFamily="49" charset="-128"/>
            </a:endParaRPr>
          </a:p>
        </p:txBody>
      </p:sp>
      <p:sp>
        <p:nvSpPr>
          <p:cNvPr id="79" name="文本框 78"/>
          <p:cNvSpPr txBox="1"/>
          <p:nvPr>
            <p:custDataLst>
              <p:tags r:id="rId6"/>
            </p:custDataLst>
          </p:nvPr>
        </p:nvSpPr>
        <p:spPr>
          <a:xfrm>
            <a:off x="8897723" y="3601310"/>
            <a:ext cx="1708183" cy="732155"/>
          </a:xfrm>
          <a:prstGeom prst="rect">
            <a:avLst/>
          </a:prstGeom>
          <a:noFill/>
        </p:spPr>
        <p:txBody>
          <a:bodyPr wrap="square" rtlCol="0">
            <a:spAutoFit/>
          </a:bodyPr>
          <a:p>
            <a:pPr algn="ctr">
              <a:lnSpc>
                <a:spcPts val="2500"/>
              </a:lnSpc>
            </a:pPr>
            <a:r>
              <a:rPr lang="zh-CN" altLang="en-US" dirty="0" smtClean="0">
                <a:solidFill>
                  <a:schemeClr val="bg1"/>
                </a:solidFill>
              </a:rPr>
              <a:t>内容说明</a:t>
            </a:r>
            <a:endParaRPr lang="en-US" altLang="zh-CN" dirty="0" smtClean="0">
              <a:solidFill>
                <a:schemeClr val="bg1"/>
              </a:solidFill>
            </a:endParaRPr>
          </a:p>
          <a:p>
            <a:pPr algn="ctr">
              <a:lnSpc>
                <a:spcPts val="2500"/>
              </a:lnSpc>
            </a:pPr>
            <a:r>
              <a:rPr lang="zh-CN" altLang="en-US" dirty="0">
                <a:solidFill>
                  <a:schemeClr val="bg1"/>
                </a:solidFill>
              </a:rPr>
              <a:t>内容</a:t>
            </a:r>
            <a:r>
              <a:rPr lang="zh-CN" altLang="en-US" dirty="0" smtClean="0">
                <a:solidFill>
                  <a:schemeClr val="bg1"/>
                </a:solidFill>
              </a:rPr>
              <a:t>说明</a:t>
            </a:r>
            <a:endParaRPr lang="zh-CN" altLang="en-US" dirty="0">
              <a:solidFill>
                <a:schemeClr val="bg1"/>
              </a:solidFill>
            </a:endParaRPr>
          </a:p>
        </p:txBody>
      </p:sp>
      <p:sp>
        <p:nvSpPr>
          <p:cNvPr id="137" name="任意多边形 136"/>
          <p:cNvSpPr/>
          <p:nvPr>
            <p:custDataLst>
              <p:tags r:id="rId7"/>
            </p:custDataLst>
          </p:nvPr>
        </p:nvSpPr>
        <p:spPr>
          <a:xfrm flipH="1">
            <a:off x="4079240" y="4004945"/>
            <a:ext cx="6417945" cy="2549525"/>
          </a:xfrm>
          <a:custGeom>
            <a:avLst/>
            <a:gdLst>
              <a:gd name="connsiteX0" fmla="*/ 640136 w 6129048"/>
              <a:gd name="connsiteY0" fmla="*/ 0 h 1277774"/>
              <a:gd name="connsiteX1" fmla="*/ 6109087 w 6129048"/>
              <a:gd name="connsiteY1" fmla="*/ 0 h 1277774"/>
              <a:gd name="connsiteX2" fmla="*/ 6129048 w 6129048"/>
              <a:gd name="connsiteY2" fmla="*/ 2012 h 1277774"/>
              <a:gd name="connsiteX3" fmla="*/ 6129048 w 6129048"/>
              <a:gd name="connsiteY3" fmla="*/ 149955 h 1277774"/>
              <a:gd name="connsiteX4" fmla="*/ 6080383 w 6129048"/>
              <a:gd name="connsiteY4" fmla="*/ 145049 h 1277774"/>
              <a:gd name="connsiteX5" fmla="*/ 668839 w 6129048"/>
              <a:gd name="connsiteY5" fmla="*/ 145049 h 1277774"/>
              <a:gd name="connsiteX6" fmla="*/ 175639 w 6129048"/>
              <a:gd name="connsiteY6" fmla="*/ 638249 h 1277774"/>
              <a:gd name="connsiteX7" fmla="*/ 569442 w 6129048"/>
              <a:gd name="connsiteY7" fmla="*/ 1121429 h 1277774"/>
              <a:gd name="connsiteX8" fmla="*/ 615354 w 6129048"/>
              <a:gd name="connsiteY8" fmla="*/ 1126057 h 1277774"/>
              <a:gd name="connsiteX9" fmla="*/ 615354 w 6129048"/>
              <a:gd name="connsiteY9" fmla="*/ 1277774 h 1277774"/>
              <a:gd name="connsiteX10" fmla="*/ 511127 w 6129048"/>
              <a:gd name="connsiteY10" fmla="*/ 1267267 h 1277774"/>
              <a:gd name="connsiteX11" fmla="*/ 0 w 6129048"/>
              <a:gd name="connsiteY11" fmla="*/ 640136 h 1277774"/>
              <a:gd name="connsiteX12" fmla="*/ 640136 w 6129048"/>
              <a:gd name="connsiteY12" fmla="*/ 0 h 1277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129048" h="1277774">
                <a:moveTo>
                  <a:pt x="640136" y="0"/>
                </a:moveTo>
                <a:lnTo>
                  <a:pt x="6109087" y="0"/>
                </a:lnTo>
                <a:lnTo>
                  <a:pt x="6129048" y="2012"/>
                </a:lnTo>
                <a:lnTo>
                  <a:pt x="6129048" y="149955"/>
                </a:lnTo>
                <a:lnTo>
                  <a:pt x="6080383" y="145049"/>
                </a:lnTo>
                <a:lnTo>
                  <a:pt x="668839" y="145049"/>
                </a:lnTo>
                <a:cubicBezTo>
                  <a:pt x="396452" y="145049"/>
                  <a:pt x="175639" y="365862"/>
                  <a:pt x="175639" y="638249"/>
                </a:cubicBezTo>
                <a:cubicBezTo>
                  <a:pt x="175639" y="876588"/>
                  <a:pt x="344699" y="1075440"/>
                  <a:pt x="569442" y="1121429"/>
                </a:cubicBezTo>
                <a:lnTo>
                  <a:pt x="615354" y="1126057"/>
                </a:lnTo>
                <a:lnTo>
                  <a:pt x="615354" y="1277774"/>
                </a:lnTo>
                <a:lnTo>
                  <a:pt x="511127" y="1267267"/>
                </a:lnTo>
                <a:cubicBezTo>
                  <a:pt x="219428" y="1207576"/>
                  <a:pt x="0" y="949481"/>
                  <a:pt x="0" y="640136"/>
                </a:cubicBezTo>
                <a:cubicBezTo>
                  <a:pt x="0" y="286599"/>
                  <a:pt x="286599" y="0"/>
                  <a:pt x="640136" y="0"/>
                </a:cubicBezTo>
                <a:close/>
              </a:path>
            </a:pathLst>
          </a:custGeom>
          <a:solidFill>
            <a:srgbClr val="E87071"/>
          </a:solidFill>
          <a:ln>
            <a:noFill/>
          </a:ln>
          <a:effectLst>
            <a:innerShdw blurRad="508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sp>
        <p:nvSpPr>
          <p:cNvPr id="138" name="任意多边形 137"/>
          <p:cNvSpPr/>
          <p:nvPr>
            <p:custDataLst>
              <p:tags r:id="rId8"/>
            </p:custDataLst>
          </p:nvPr>
        </p:nvSpPr>
        <p:spPr>
          <a:xfrm>
            <a:off x="3467100" y="1289685"/>
            <a:ext cx="6129020" cy="2951480"/>
          </a:xfrm>
          <a:custGeom>
            <a:avLst/>
            <a:gdLst>
              <a:gd name="connsiteX0" fmla="*/ 640136 w 6129048"/>
              <a:gd name="connsiteY0" fmla="*/ 0 h 1277774"/>
              <a:gd name="connsiteX1" fmla="*/ 6109087 w 6129048"/>
              <a:gd name="connsiteY1" fmla="*/ 0 h 1277774"/>
              <a:gd name="connsiteX2" fmla="*/ 6129048 w 6129048"/>
              <a:gd name="connsiteY2" fmla="*/ 2012 h 1277774"/>
              <a:gd name="connsiteX3" fmla="*/ 6129048 w 6129048"/>
              <a:gd name="connsiteY3" fmla="*/ 149955 h 1277774"/>
              <a:gd name="connsiteX4" fmla="*/ 6080383 w 6129048"/>
              <a:gd name="connsiteY4" fmla="*/ 145049 h 1277774"/>
              <a:gd name="connsiteX5" fmla="*/ 668839 w 6129048"/>
              <a:gd name="connsiteY5" fmla="*/ 145049 h 1277774"/>
              <a:gd name="connsiteX6" fmla="*/ 175639 w 6129048"/>
              <a:gd name="connsiteY6" fmla="*/ 638249 h 1277774"/>
              <a:gd name="connsiteX7" fmla="*/ 569442 w 6129048"/>
              <a:gd name="connsiteY7" fmla="*/ 1121429 h 1277774"/>
              <a:gd name="connsiteX8" fmla="*/ 615354 w 6129048"/>
              <a:gd name="connsiteY8" fmla="*/ 1126057 h 1277774"/>
              <a:gd name="connsiteX9" fmla="*/ 615354 w 6129048"/>
              <a:gd name="connsiteY9" fmla="*/ 1277774 h 1277774"/>
              <a:gd name="connsiteX10" fmla="*/ 511127 w 6129048"/>
              <a:gd name="connsiteY10" fmla="*/ 1267267 h 1277774"/>
              <a:gd name="connsiteX11" fmla="*/ 0 w 6129048"/>
              <a:gd name="connsiteY11" fmla="*/ 640136 h 1277774"/>
              <a:gd name="connsiteX12" fmla="*/ 640136 w 6129048"/>
              <a:gd name="connsiteY12" fmla="*/ 0 h 1277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129048" h="1277774">
                <a:moveTo>
                  <a:pt x="640136" y="0"/>
                </a:moveTo>
                <a:lnTo>
                  <a:pt x="6109087" y="0"/>
                </a:lnTo>
                <a:lnTo>
                  <a:pt x="6129048" y="2012"/>
                </a:lnTo>
                <a:lnTo>
                  <a:pt x="6129048" y="149955"/>
                </a:lnTo>
                <a:lnTo>
                  <a:pt x="6080383" y="145049"/>
                </a:lnTo>
                <a:lnTo>
                  <a:pt x="668839" y="145049"/>
                </a:lnTo>
                <a:cubicBezTo>
                  <a:pt x="396452" y="145049"/>
                  <a:pt x="175639" y="365862"/>
                  <a:pt x="175639" y="638249"/>
                </a:cubicBezTo>
                <a:cubicBezTo>
                  <a:pt x="175639" y="876588"/>
                  <a:pt x="344699" y="1075440"/>
                  <a:pt x="569442" y="1121429"/>
                </a:cubicBezTo>
                <a:lnTo>
                  <a:pt x="615354" y="1126057"/>
                </a:lnTo>
                <a:lnTo>
                  <a:pt x="615354" y="1277774"/>
                </a:lnTo>
                <a:lnTo>
                  <a:pt x="511127" y="1267267"/>
                </a:lnTo>
                <a:cubicBezTo>
                  <a:pt x="219428" y="1207576"/>
                  <a:pt x="0" y="949481"/>
                  <a:pt x="0" y="640136"/>
                </a:cubicBezTo>
                <a:cubicBezTo>
                  <a:pt x="0" y="286599"/>
                  <a:pt x="286599" y="0"/>
                  <a:pt x="640136" y="0"/>
                </a:cubicBezTo>
                <a:close/>
              </a:path>
            </a:pathLst>
          </a:custGeom>
          <a:solidFill>
            <a:srgbClr val="FFB850"/>
          </a:solidFill>
          <a:ln>
            <a:noFill/>
          </a:ln>
          <a:effectLst>
            <a:innerShdw blurRad="508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grpSp>
        <p:nvGrpSpPr>
          <p:cNvPr id="139" name="组合 138"/>
          <p:cNvGrpSpPr/>
          <p:nvPr/>
        </p:nvGrpSpPr>
        <p:grpSpPr>
          <a:xfrm>
            <a:off x="3790838" y="1772747"/>
            <a:ext cx="7992110" cy="1592580"/>
            <a:chOff x="3658108" y="947505"/>
            <a:chExt cx="7992110" cy="1592580"/>
          </a:xfrm>
        </p:grpSpPr>
        <p:sp>
          <p:nvSpPr>
            <p:cNvPr id="141" name="文本框 140"/>
            <p:cNvSpPr txBox="1"/>
            <p:nvPr>
              <p:custDataLst>
                <p:tags r:id="rId9"/>
              </p:custDataLst>
            </p:nvPr>
          </p:nvSpPr>
          <p:spPr>
            <a:xfrm>
              <a:off x="4306443" y="1141180"/>
              <a:ext cx="7343775" cy="1398905"/>
            </a:xfrm>
            <a:prstGeom prst="rect">
              <a:avLst/>
            </a:prstGeom>
            <a:noFill/>
          </p:spPr>
          <p:txBody>
            <a:bodyPr wrap="square" rtlCol="0">
              <a:noAutofit/>
            </a:bodyPr>
            <a:p>
              <a:pPr algn="just"/>
              <a:r>
                <a:rPr sz="2400" dirty="0">
                  <a:solidFill>
                    <a:prstClr val="black">
                      <a:lumMod val="50000"/>
                      <a:lumOff val="50000"/>
                    </a:prstClr>
                  </a:solidFill>
                  <a:latin typeface="微软雅黑" panose="020B0503020204020204" pitchFamily="34" charset="-122"/>
                  <a:ea typeface="微软雅黑" panose="020B0503020204020204" pitchFamily="34" charset="-122"/>
                </a:rPr>
                <a:t>可以从</a:t>
              </a:r>
              <a:r>
                <a:rPr sz="2400" b="1" dirty="0">
                  <a:solidFill>
                    <a:srgbClr val="FF0000"/>
                  </a:solidFill>
                  <a:latin typeface="微软雅黑" panose="020B0503020204020204" pitchFamily="34" charset="-122"/>
                  <a:ea typeface="微软雅黑" panose="020B0503020204020204" pitchFamily="34" charset="-122"/>
                </a:rPr>
                <a:t>作品类别</a:t>
              </a:r>
              <a:r>
                <a:rPr sz="2400" dirty="0">
                  <a:solidFill>
                    <a:prstClr val="black">
                      <a:lumMod val="50000"/>
                      <a:lumOff val="50000"/>
                    </a:prstClr>
                  </a:solidFill>
                  <a:latin typeface="微软雅黑" panose="020B0503020204020204" pitchFamily="34" charset="-122"/>
                  <a:ea typeface="微软雅黑" panose="020B0503020204020204" pitchFamily="34" charset="-122"/>
                </a:rPr>
                <a:t>和</a:t>
              </a:r>
              <a:r>
                <a:rPr sz="2400" b="1" dirty="0">
                  <a:solidFill>
                    <a:srgbClr val="FF0000"/>
                  </a:solidFill>
                  <a:latin typeface="微软雅黑" panose="020B0503020204020204" pitchFamily="34" charset="-122"/>
                  <a:ea typeface="微软雅黑" panose="020B0503020204020204" pitchFamily="34" charset="-122"/>
                </a:rPr>
                <a:t>财产权利类别</a:t>
              </a:r>
              <a:r>
                <a:rPr sz="2400" dirty="0">
                  <a:solidFill>
                    <a:prstClr val="black">
                      <a:lumMod val="50000"/>
                      <a:lumOff val="50000"/>
                    </a:prstClr>
                  </a:solidFill>
                  <a:latin typeface="微软雅黑" panose="020B0503020204020204" pitchFamily="34" charset="-122"/>
                  <a:ea typeface="微软雅黑" panose="020B0503020204020204" pitchFamily="34" charset="-122"/>
                </a:rPr>
                <a:t>两个维度来识别评估对象；</a:t>
              </a:r>
              <a:endParaRPr sz="2400" dirty="0">
                <a:solidFill>
                  <a:prstClr val="black">
                    <a:lumMod val="50000"/>
                    <a:lumOff val="50000"/>
                  </a:prstClr>
                </a:solidFill>
                <a:latin typeface="微软雅黑" panose="020B0503020204020204" pitchFamily="34" charset="-122"/>
                <a:ea typeface="微软雅黑" panose="020B0503020204020204" pitchFamily="34" charset="-122"/>
              </a:endParaRPr>
            </a:p>
            <a:p>
              <a:pPr algn="just"/>
              <a:endParaRPr sz="2400" dirty="0">
                <a:solidFill>
                  <a:prstClr val="black">
                    <a:lumMod val="50000"/>
                    <a:lumOff val="50000"/>
                  </a:prstClr>
                </a:solidFill>
                <a:latin typeface="微软雅黑" panose="020B0503020204020204" pitchFamily="34" charset="-122"/>
                <a:ea typeface="微软雅黑" panose="020B0503020204020204" pitchFamily="34" charset="-122"/>
              </a:endParaRPr>
            </a:p>
            <a:p>
              <a:pPr algn="just"/>
              <a:r>
                <a:rPr sz="2400" dirty="0">
                  <a:solidFill>
                    <a:prstClr val="black">
                      <a:lumMod val="50000"/>
                      <a:lumOff val="50000"/>
                    </a:prstClr>
                  </a:solidFill>
                  <a:latin typeface="微软雅黑" panose="020B0503020204020204" pitchFamily="34" charset="-122"/>
                  <a:ea typeface="微软雅黑" panose="020B0503020204020204" pitchFamily="34" charset="-122"/>
                </a:rPr>
                <a:t> 确定评估对象是××作品的 A、B 两项财产权益。</a:t>
              </a:r>
              <a:endParaRPr sz="2400" dirty="0">
                <a:solidFill>
                  <a:prstClr val="black">
                    <a:lumMod val="50000"/>
                    <a:lumOff val="50000"/>
                  </a:prstClr>
                </a:solidFill>
                <a:latin typeface="微软雅黑" panose="020B0503020204020204" pitchFamily="34" charset="-122"/>
                <a:ea typeface="微软雅黑" panose="020B0503020204020204" pitchFamily="34" charset="-122"/>
              </a:endParaRPr>
            </a:p>
          </p:txBody>
        </p:sp>
        <p:sp>
          <p:nvSpPr>
            <p:cNvPr id="142" name="文本框 141"/>
            <p:cNvSpPr txBox="1"/>
            <p:nvPr>
              <p:custDataLst>
                <p:tags r:id="rId10"/>
              </p:custDataLst>
            </p:nvPr>
          </p:nvSpPr>
          <p:spPr>
            <a:xfrm>
              <a:off x="3658108" y="947505"/>
              <a:ext cx="878897" cy="769441"/>
            </a:xfrm>
            <a:prstGeom prst="rect">
              <a:avLst/>
            </a:prstGeom>
            <a:noFill/>
          </p:spPr>
          <p:txBody>
            <a:bodyPr wrap="square" rtlCol="0">
              <a:spAutoFit/>
            </a:bodyPr>
            <a:p>
              <a:pPr algn="ctr"/>
              <a:r>
                <a:rPr lang="en-US" altLang="zh-CN" sz="4400" dirty="0">
                  <a:solidFill>
                    <a:srgbClr val="FFB850"/>
                  </a:solidFill>
                  <a:latin typeface="Impact" panose="020B0806030902050204" pitchFamily="34" charset="0"/>
                  <a:ea typeface="Kozuka Gothic Pro H" panose="020B0800000000000000" pitchFamily="34" charset="-128"/>
                </a:rPr>
                <a:t>01</a:t>
              </a:r>
              <a:endParaRPr lang="zh-CN" altLang="en-US" sz="4400" dirty="0">
                <a:solidFill>
                  <a:srgbClr val="FFB850"/>
                </a:solidFill>
                <a:latin typeface="Impact" panose="020B0806030902050204" pitchFamily="34" charset="0"/>
                <a:ea typeface="Kozuka Gothic Pro H" panose="020B0800000000000000" pitchFamily="34" charset="-128"/>
              </a:endParaRPr>
            </a:p>
          </p:txBody>
        </p:sp>
      </p:grpSp>
      <p:grpSp>
        <p:nvGrpSpPr>
          <p:cNvPr id="143" name="组合 142"/>
          <p:cNvGrpSpPr/>
          <p:nvPr/>
        </p:nvGrpSpPr>
        <p:grpSpPr>
          <a:xfrm>
            <a:off x="3647463" y="4431736"/>
            <a:ext cx="6135211" cy="1851660"/>
            <a:chOff x="3232126" y="1732192"/>
            <a:chExt cx="6135211" cy="1851660"/>
          </a:xfrm>
        </p:grpSpPr>
        <p:sp>
          <p:nvSpPr>
            <p:cNvPr id="145" name="文本框 144"/>
            <p:cNvSpPr txBox="1"/>
            <p:nvPr>
              <p:custDataLst>
                <p:tags r:id="rId11"/>
              </p:custDataLst>
            </p:nvPr>
          </p:nvSpPr>
          <p:spPr>
            <a:xfrm>
              <a:off x="3232126" y="2205902"/>
              <a:ext cx="5596255" cy="1377950"/>
            </a:xfrm>
            <a:prstGeom prst="rect">
              <a:avLst/>
            </a:prstGeom>
            <a:noFill/>
          </p:spPr>
          <p:txBody>
            <a:bodyPr wrap="square" rtlCol="0">
              <a:noAutofit/>
            </a:bodyPr>
            <a:p>
              <a:pPr algn="l"/>
              <a:r>
                <a:rPr sz="2000" dirty="0">
                  <a:solidFill>
                    <a:prstClr val="black">
                      <a:lumMod val="50000"/>
                      <a:lumOff val="50000"/>
                    </a:prstClr>
                  </a:solidFill>
                  <a:latin typeface="微软雅黑" panose="020B0503020204020204" pitchFamily="34" charset="-122"/>
                  <a:ea typeface="微软雅黑" panose="020B0503020204020204" pitchFamily="34" charset="-122"/>
                </a:rPr>
                <a:t>再根据</a:t>
              </a:r>
              <a:r>
                <a:rPr sz="2000" b="1" dirty="0">
                  <a:solidFill>
                    <a:srgbClr val="FF0000"/>
                  </a:solidFill>
                  <a:latin typeface="微软雅黑" panose="020B0503020204020204" pitchFamily="34" charset="-122"/>
                  <a:ea typeface="微软雅黑" panose="020B0503020204020204" pitchFamily="34" charset="-122"/>
                </a:rPr>
                <a:t>经济行为</a:t>
              </a:r>
              <a:r>
                <a:rPr sz="2000" dirty="0">
                  <a:solidFill>
                    <a:prstClr val="black">
                      <a:lumMod val="50000"/>
                      <a:lumOff val="50000"/>
                    </a:prstClr>
                  </a:solidFill>
                  <a:latin typeface="微软雅黑" panose="020B0503020204020204" pitchFamily="34" charset="-122"/>
                  <a:ea typeface="微软雅黑" panose="020B0503020204020204" pitchFamily="34" charset="-122"/>
                </a:rPr>
                <a:t>目的，确定评估对象是××作品的 A、B 两项财产权益的普通许可使用权。</a:t>
              </a:r>
              <a:endParaRPr sz="2000" dirty="0">
                <a:solidFill>
                  <a:prstClr val="black">
                    <a:lumMod val="50000"/>
                    <a:lumOff val="50000"/>
                  </a:prstClr>
                </a:solidFill>
                <a:latin typeface="微软雅黑" panose="020B0503020204020204" pitchFamily="34" charset="-122"/>
                <a:ea typeface="微软雅黑" panose="020B0503020204020204" pitchFamily="34" charset="-122"/>
              </a:endParaRPr>
            </a:p>
            <a:p>
              <a:pPr algn="l"/>
              <a:r>
                <a:rPr sz="2000" dirty="0">
                  <a:solidFill>
                    <a:prstClr val="black">
                      <a:lumMod val="50000"/>
                      <a:lumOff val="50000"/>
                    </a:prstClr>
                  </a:solidFill>
                  <a:latin typeface="微软雅黑" panose="020B0503020204020204" pitchFamily="34" charset="-122"/>
                  <a:ea typeface="微软雅黑" panose="020B0503020204020204" pitchFamily="34" charset="-122"/>
                </a:rPr>
                <a:t> 涉及著作权资产的大部分经济行为涉及的都是财产权益的许可使用权。</a:t>
              </a:r>
              <a:endParaRPr sz="2000" dirty="0">
                <a:solidFill>
                  <a:prstClr val="black">
                    <a:lumMod val="50000"/>
                    <a:lumOff val="50000"/>
                  </a:prstClr>
                </a:solidFill>
                <a:latin typeface="微软雅黑" panose="020B0503020204020204" pitchFamily="34" charset="-122"/>
                <a:ea typeface="微软雅黑" panose="020B0503020204020204" pitchFamily="34" charset="-122"/>
              </a:endParaRPr>
            </a:p>
          </p:txBody>
        </p:sp>
        <p:sp>
          <p:nvSpPr>
            <p:cNvPr id="146" name="文本框 145"/>
            <p:cNvSpPr txBox="1"/>
            <p:nvPr>
              <p:custDataLst>
                <p:tags r:id="rId12"/>
              </p:custDataLst>
            </p:nvPr>
          </p:nvSpPr>
          <p:spPr>
            <a:xfrm>
              <a:off x="8488440" y="1732192"/>
              <a:ext cx="878897" cy="769441"/>
            </a:xfrm>
            <a:prstGeom prst="rect">
              <a:avLst/>
            </a:prstGeom>
            <a:noFill/>
          </p:spPr>
          <p:txBody>
            <a:bodyPr wrap="square" rtlCol="0">
              <a:spAutoFit/>
            </a:bodyPr>
            <a:p>
              <a:pPr algn="ctr"/>
              <a:r>
                <a:rPr lang="en-US" altLang="zh-CN" sz="4400" dirty="0">
                  <a:solidFill>
                    <a:srgbClr val="E87071"/>
                  </a:solidFill>
                  <a:latin typeface="Impact" panose="020B0806030902050204" pitchFamily="34" charset="0"/>
                  <a:ea typeface="Kozuka Gothic Pro H" panose="020B0800000000000000" pitchFamily="34" charset="-128"/>
                </a:rPr>
                <a:t>02</a:t>
              </a:r>
              <a:endParaRPr lang="zh-CN" altLang="en-US" sz="4400" dirty="0">
                <a:solidFill>
                  <a:srgbClr val="E87071"/>
                </a:solidFill>
                <a:latin typeface="Impact" panose="020B0806030902050204" pitchFamily="34" charset="0"/>
                <a:ea typeface="Kozuka Gothic Pro H" panose="020B0800000000000000" pitchFamily="34" charset="-128"/>
              </a:endParaRPr>
            </a:p>
          </p:txBody>
        </p:sp>
      </p:grpSp>
    </p:spTree>
  </p:cSld>
  <p:clrMapOvr>
    <a:masterClrMapping/>
  </p:clrMapOvr>
  <p:transition spd="slow">
    <p:push dir="u"/>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6" name="矩形 6"/>
          <p:cNvSpPr/>
          <p:nvPr/>
        </p:nvSpPr>
        <p:spPr>
          <a:xfrm>
            <a:off x="0" y="404813"/>
            <a:ext cx="12190413" cy="576262"/>
          </a:xfrm>
          <a:prstGeom prst="rect">
            <a:avLst/>
          </a:prstGeom>
          <a:solidFill>
            <a:srgbClr val="36B2E6">
              <a:alpha val="69019"/>
            </a:srgbClr>
          </a:solidFill>
          <a:ln w="25400">
            <a:noFill/>
          </a:ln>
        </p:spPr>
        <p:txBody>
          <a:bodyPr anchor="ctr" anchorCtr="0"/>
          <a:p>
            <a:endParaRPr lang="zh-CN" altLang="zh-CN" dirty="0">
              <a:solidFill>
                <a:srgbClr val="FFFFFF"/>
              </a:solidFill>
              <a:latin typeface="Calibri" panose="020F0502020204030204" pitchFamily="34" charset="0"/>
              <a:ea typeface="Calibri" panose="020F0502020204030204" pitchFamily="34" charset="0"/>
              <a:sym typeface="Calibri" panose="020F0502020204030204" pitchFamily="34" charset="0"/>
            </a:endParaRPr>
          </a:p>
        </p:txBody>
      </p:sp>
      <p:sp>
        <p:nvSpPr>
          <p:cNvPr id="6147" name="矩形 7"/>
          <p:cNvSpPr/>
          <p:nvPr/>
        </p:nvSpPr>
        <p:spPr>
          <a:xfrm>
            <a:off x="622300" y="0"/>
            <a:ext cx="2089150" cy="6858000"/>
          </a:xfrm>
          <a:prstGeom prst="rect">
            <a:avLst/>
          </a:prstGeom>
          <a:solidFill>
            <a:srgbClr val="36B2E6">
              <a:alpha val="69019"/>
            </a:srgbClr>
          </a:solidFill>
          <a:ln w="25400">
            <a:noFill/>
          </a:ln>
        </p:spPr>
        <p:txBody>
          <a:bodyPr anchor="ctr" anchorCtr="0"/>
          <a:p>
            <a:endParaRPr lang="zh-CN" altLang="zh-CN" dirty="0">
              <a:solidFill>
                <a:srgbClr val="FFFFFF"/>
              </a:solidFill>
              <a:latin typeface="Calibri" panose="020F0502020204030204" pitchFamily="34" charset="0"/>
              <a:ea typeface="Calibri" panose="020F0502020204030204" pitchFamily="34" charset="0"/>
              <a:sym typeface="Calibri" panose="020F0502020204030204" pitchFamily="34" charset="0"/>
            </a:endParaRPr>
          </a:p>
        </p:txBody>
      </p:sp>
      <p:sp>
        <p:nvSpPr>
          <p:cNvPr id="6148" name="TextBox 8"/>
          <p:cNvSpPr/>
          <p:nvPr/>
        </p:nvSpPr>
        <p:spPr>
          <a:xfrm>
            <a:off x="261938" y="476250"/>
            <a:ext cx="896937" cy="369888"/>
          </a:xfrm>
          <a:prstGeom prst="rect">
            <a:avLst/>
          </a:prstGeom>
          <a:noFill/>
          <a:ln w="9525">
            <a:noFill/>
          </a:ln>
        </p:spPr>
        <p:txBody>
          <a:bodyPr>
            <a:spAutoFit/>
          </a:bodyPr>
          <a:p>
            <a:r>
              <a:rPr lang="zh-CN" altLang="zh-CN" dirty="0">
                <a:solidFill>
                  <a:schemeClr val="bg1"/>
                </a:solidFill>
                <a:latin typeface="Broadway" panose="04040905080B02020502" pitchFamily="82" charset="0"/>
                <a:ea typeface="楷体" panose="02010609060101010101" pitchFamily="49" charset="-122"/>
                <a:sym typeface="经典繁仿黑" pitchFamily="1" charset="-122"/>
              </a:rPr>
              <a:t>LOGO</a:t>
            </a:r>
            <a:endParaRPr lang="zh-CN" altLang="zh-CN" dirty="0">
              <a:latin typeface="Arial" panose="020B0604020202020204" pitchFamily="34" charset="0"/>
            </a:endParaRPr>
          </a:p>
        </p:txBody>
      </p:sp>
      <p:sp>
        <p:nvSpPr>
          <p:cNvPr id="6149" name="直接连接符 9"/>
          <p:cNvSpPr/>
          <p:nvPr/>
        </p:nvSpPr>
        <p:spPr>
          <a:xfrm>
            <a:off x="1158875" y="530225"/>
            <a:ext cx="0" cy="261938"/>
          </a:xfrm>
          <a:prstGeom prst="line">
            <a:avLst/>
          </a:prstGeom>
          <a:ln w="9525" cap="flat" cmpd="sng">
            <a:solidFill>
              <a:srgbClr val="EAF1DD"/>
            </a:solidFill>
            <a:prstDash val="solid"/>
            <a:headEnd type="none" w="med" len="med"/>
            <a:tailEnd type="none" w="med" len="med"/>
          </a:ln>
        </p:spPr>
      </p:sp>
      <p:sp>
        <p:nvSpPr>
          <p:cNvPr id="6150" name="TextBox 10"/>
          <p:cNvSpPr/>
          <p:nvPr/>
        </p:nvSpPr>
        <p:spPr>
          <a:xfrm>
            <a:off x="1281113" y="508000"/>
            <a:ext cx="2984500" cy="338138"/>
          </a:xfrm>
          <a:prstGeom prst="rect">
            <a:avLst/>
          </a:prstGeom>
          <a:noFill/>
          <a:ln w="9525">
            <a:noFill/>
          </a:ln>
        </p:spPr>
        <p:txBody>
          <a:bodyPr>
            <a:spAutoFit/>
          </a:bodyPr>
          <a:p>
            <a:r>
              <a:rPr lang="zh-CN" altLang="en-US" sz="1600" dirty="0">
                <a:solidFill>
                  <a:schemeClr val="bg1"/>
                </a:solidFill>
                <a:latin typeface="微软雅黑" panose="020B0503020204020204" pitchFamily="34" charset="-122"/>
                <a:ea typeface="微软雅黑" panose="020B0503020204020204" pitchFamily="34" charset="-122"/>
                <a:sym typeface="宋体" panose="02010600030101010101" pitchFamily="2" charset="-122"/>
              </a:rPr>
              <a:t>正文</a:t>
            </a:r>
            <a:r>
              <a:rPr lang="zh-CN" altLang="en-US" sz="16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 </a:t>
            </a:r>
            <a:r>
              <a:rPr lang="zh-CN" altLang="zh-CN" sz="16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 </a:t>
            </a:r>
            <a:r>
              <a:rPr lang="zh-CN" altLang="en-US" sz="1600" dirty="0">
                <a:solidFill>
                  <a:schemeClr val="bg1"/>
                </a:solidFill>
                <a:latin typeface="微软雅黑" panose="020B0503020204020204" pitchFamily="34" charset="-122"/>
                <a:ea typeface="微软雅黑" panose="020B0503020204020204" pitchFamily="34" charset="-122"/>
                <a:sym typeface="宋体" panose="02010600030101010101" pitchFamily="2" charset="-122"/>
              </a:rPr>
              <a:t>第一章</a:t>
            </a:r>
            <a:endParaRPr lang="zh-CN" altLang="en-US" dirty="0">
              <a:latin typeface="Arial" panose="020B0604020202020204" pitchFamily="34" charset="0"/>
            </a:endParaRPr>
          </a:p>
        </p:txBody>
      </p:sp>
      <p:sp>
        <p:nvSpPr>
          <p:cNvPr id="6151" name="矩形 11"/>
          <p:cNvSpPr/>
          <p:nvPr/>
        </p:nvSpPr>
        <p:spPr>
          <a:xfrm>
            <a:off x="10847388" y="530225"/>
            <a:ext cx="1093787" cy="369888"/>
          </a:xfrm>
          <a:prstGeom prst="rect">
            <a:avLst/>
          </a:prstGeom>
          <a:noFill/>
          <a:ln w="9525">
            <a:noFill/>
          </a:ln>
        </p:spPr>
        <p:txBody>
          <a:bodyPr/>
          <a:p>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第</a:t>
            </a:r>
            <a:r>
              <a:rPr 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1</a:t>
            </a:r>
            <a:r>
              <a:rPr lang="en-US" altLang="zh-CN" sz="1600" dirty="0">
                <a:solidFill>
                  <a:schemeClr val="bg1"/>
                </a:solidFill>
                <a:latin typeface="Calibri" panose="020F0502020204030204" pitchFamily="34" charset="0"/>
                <a:sym typeface="宋体" panose="02010600030101010101" pitchFamily="2" charset="-122"/>
              </a:rPr>
              <a:t> </a:t>
            </a:r>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页</a:t>
            </a:r>
            <a:endParaRPr lang="zh-CN" altLang="en-US" dirty="0">
              <a:latin typeface="Arial" panose="020B0604020202020204" pitchFamily="34" charset="0"/>
            </a:endParaRPr>
          </a:p>
        </p:txBody>
      </p:sp>
      <p:sp>
        <p:nvSpPr>
          <p:cNvPr id="6153" name="TextBox 14"/>
          <p:cNvSpPr/>
          <p:nvPr/>
        </p:nvSpPr>
        <p:spPr>
          <a:xfrm>
            <a:off x="1684338" y="1082675"/>
            <a:ext cx="954087" cy="922338"/>
          </a:xfrm>
          <a:prstGeom prst="rect">
            <a:avLst/>
          </a:prstGeom>
          <a:noFill/>
          <a:ln w="9525">
            <a:noFill/>
          </a:ln>
        </p:spPr>
        <p:txBody>
          <a:bodyPr wrap="none">
            <a:spAutoFit/>
          </a:bodyPr>
          <a:p>
            <a:r>
              <a:rPr lang="zh-CN" altLang="zh-CN" dirty="0">
                <a:solidFill>
                  <a:schemeClr val="bg1"/>
                </a:solidFill>
                <a:latin typeface="Calibri" panose="020F0502020204030204" pitchFamily="34" charset="0"/>
                <a:cs typeface="Calibri" panose="020F0502020204030204" pitchFamily="34" charset="0"/>
                <a:sym typeface="Calibri" panose="020F0502020204030204" pitchFamily="34" charset="0"/>
              </a:rPr>
              <a:t>01</a:t>
            </a:r>
            <a:endParaRPr lang="zh-CN" altLang="zh-CN" dirty="0">
              <a:latin typeface="Arial" panose="020B0604020202020204" pitchFamily="34" charset="0"/>
            </a:endParaRPr>
          </a:p>
        </p:txBody>
      </p:sp>
      <p:sp>
        <p:nvSpPr>
          <p:cNvPr id="6154" name="直接连接符 16"/>
          <p:cNvSpPr/>
          <p:nvPr/>
        </p:nvSpPr>
        <p:spPr>
          <a:xfrm>
            <a:off x="1630363" y="2152650"/>
            <a:ext cx="1587" cy="4371975"/>
          </a:xfrm>
          <a:prstGeom prst="line">
            <a:avLst/>
          </a:prstGeom>
          <a:ln w="9525" cap="flat" cmpd="sng">
            <a:solidFill>
              <a:srgbClr val="F2F2F2"/>
            </a:solidFill>
            <a:prstDash val="solid"/>
            <a:headEnd type="none" w="med" len="med"/>
            <a:tailEnd type="none" w="med" len="med"/>
          </a:ln>
        </p:spPr>
      </p:sp>
      <p:sp>
        <p:nvSpPr>
          <p:cNvPr id="6155" name="矩形 17"/>
          <p:cNvSpPr/>
          <p:nvPr/>
        </p:nvSpPr>
        <p:spPr>
          <a:xfrm>
            <a:off x="1630363" y="6165850"/>
            <a:ext cx="792162" cy="358775"/>
          </a:xfrm>
          <a:prstGeom prst="rect">
            <a:avLst/>
          </a:prstGeom>
          <a:solidFill>
            <a:srgbClr val="FFFFFF">
              <a:alpha val="65097"/>
            </a:srgbClr>
          </a:solidFill>
          <a:ln w="25400">
            <a:noFill/>
          </a:ln>
        </p:spPr>
        <p:txBody>
          <a:bodyPr anchor="ctr" anchorCtr="0"/>
          <a:p>
            <a:r>
              <a:rPr lang="zh-CN" altLang="en-US" sz="1400" dirty="0">
                <a:solidFill>
                  <a:srgbClr val="36B2E6"/>
                </a:solidFill>
                <a:latin typeface="微软雅黑" panose="020B0503020204020204" pitchFamily="34" charset="-122"/>
                <a:ea typeface="微软雅黑" panose="020B0503020204020204" pitchFamily="34" charset="-122"/>
                <a:sym typeface="微软雅黑" panose="020B0503020204020204" pitchFamily="34" charset="-122"/>
              </a:rPr>
              <a:t>第一节</a:t>
            </a:r>
            <a:endParaRPr lang="zh-CN" altLang="en-US" dirty="0">
              <a:latin typeface="Arial" panose="020B0604020202020204" pitchFamily="34" charset="0"/>
            </a:endParaRPr>
          </a:p>
        </p:txBody>
      </p:sp>
      <p:sp>
        <p:nvSpPr>
          <p:cNvPr id="9" name="文本框 8"/>
          <p:cNvSpPr txBox="1"/>
          <p:nvPr/>
        </p:nvSpPr>
        <p:spPr>
          <a:xfrm>
            <a:off x="-1645285" y="2816860"/>
            <a:ext cx="4063365" cy="368300"/>
          </a:xfrm>
          <a:prstGeom prst="rect">
            <a:avLst/>
          </a:prstGeom>
          <a:noFill/>
        </p:spPr>
        <p:txBody>
          <a:bodyPr wrap="square" rtlCol="0">
            <a:spAutoFit/>
          </a:bodyPr>
          <a:p>
            <a:endParaRPr lang="zh-CN" altLang="en-US"/>
          </a:p>
        </p:txBody>
      </p:sp>
      <p:sp>
        <p:nvSpPr>
          <p:cNvPr id="2" name="TextBox 10"/>
          <p:cNvSpPr/>
          <p:nvPr>
            <p:custDataLst>
              <p:tags r:id="rId1"/>
            </p:custDataLst>
          </p:nvPr>
        </p:nvSpPr>
        <p:spPr>
          <a:xfrm>
            <a:off x="874713" y="1915638"/>
            <a:ext cx="649287" cy="3969385"/>
          </a:xfrm>
          <a:prstGeom prst="rect">
            <a:avLst/>
          </a:prstGeom>
          <a:noFill/>
          <a:ln w="9525">
            <a:noFill/>
          </a:ln>
        </p:spPr>
        <p:txBody>
          <a:bodyPr lIns="144000" rIns="72000" anchor="ctr" anchorCtr="0">
            <a:spAutoFit/>
          </a:bodyPr>
          <a:p>
            <a:r>
              <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著作权资产相关知识</a:t>
            </a:r>
            <a:endPar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TextBox 10"/>
          <p:cNvSpPr/>
          <p:nvPr>
            <p:custDataLst>
              <p:tags r:id="rId2"/>
            </p:custDataLst>
          </p:nvPr>
        </p:nvSpPr>
        <p:spPr>
          <a:xfrm>
            <a:off x="1810703" y="2753521"/>
            <a:ext cx="649287" cy="2245360"/>
          </a:xfrm>
          <a:prstGeom prst="rect">
            <a:avLst/>
          </a:prstGeom>
          <a:noFill/>
          <a:ln w="9525">
            <a:noFill/>
          </a:ln>
        </p:spPr>
        <p:txBody>
          <a:bodyPr lIns="144000" rIns="72000" anchor="ctr" anchorCtr="0">
            <a:spAutoFit/>
          </a:bodyPr>
          <a:p>
            <a:r>
              <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著作权内容</a:t>
            </a:r>
            <a:endPar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文本框 2"/>
          <p:cNvSpPr txBox="1"/>
          <p:nvPr/>
        </p:nvSpPr>
        <p:spPr>
          <a:xfrm>
            <a:off x="2940685" y="1369695"/>
            <a:ext cx="8771890" cy="4940935"/>
          </a:xfrm>
          <a:prstGeom prst="rect">
            <a:avLst/>
          </a:prstGeom>
          <a:noFill/>
        </p:spPr>
        <p:txBody>
          <a:bodyPr wrap="square" rtlCol="0" anchor="t">
            <a:noAutofit/>
          </a:bodyPr>
          <a:p>
            <a:r>
              <a:rPr lang="zh-CN" altLang="en-US" sz="2400">
                <a:solidFill>
                  <a:srgbClr val="FF0000"/>
                </a:solidFill>
              </a:rPr>
              <a:t>【例·单项选择题】</a:t>
            </a:r>
            <a:endParaRPr lang="zh-CN" altLang="en-US" sz="2400">
              <a:solidFill>
                <a:srgbClr val="FF0000"/>
              </a:solidFill>
            </a:endParaRPr>
          </a:p>
          <a:p>
            <a:r>
              <a:rPr lang="zh-CN" altLang="en-US" sz="2400"/>
              <a:t>著作权财产使用权中不属于作品使用方式相关的权利是（ ）。</a:t>
            </a:r>
            <a:endParaRPr lang="zh-CN" altLang="en-US" sz="2400"/>
          </a:p>
          <a:p>
            <a:r>
              <a:rPr lang="zh-CN" altLang="en-US" sz="2400"/>
              <a:t> A.复制权</a:t>
            </a:r>
            <a:endParaRPr lang="zh-CN" altLang="en-US" sz="2400"/>
          </a:p>
          <a:p>
            <a:r>
              <a:rPr lang="zh-CN" altLang="en-US" sz="2400"/>
              <a:t> B.翻译权</a:t>
            </a:r>
            <a:endParaRPr lang="zh-CN" altLang="en-US" sz="2400"/>
          </a:p>
          <a:p>
            <a:r>
              <a:rPr lang="zh-CN" altLang="en-US" sz="2400"/>
              <a:t> C.摄制权</a:t>
            </a:r>
            <a:endParaRPr lang="zh-CN" altLang="en-US" sz="2400"/>
          </a:p>
          <a:p>
            <a:r>
              <a:rPr lang="zh-CN" altLang="en-US" sz="2400"/>
              <a:t> D.放映权</a:t>
            </a:r>
            <a:endParaRPr lang="zh-CN" altLang="en-US" sz="2400"/>
          </a:p>
          <a:p>
            <a:r>
              <a:rPr lang="zh-CN" altLang="en-US" sz="2400"/>
              <a:t> 『正确答案』D</a:t>
            </a:r>
            <a:endParaRPr lang="zh-CN" altLang="en-US" sz="2400"/>
          </a:p>
          <a:p>
            <a:r>
              <a:rPr lang="zh-CN" altLang="en-US" sz="2400"/>
              <a:t> 『答案解析』著作权财产权中，与作品使用方式相关的权利包括：复制权、摄制权、改编权、翻译权和汇编权。放映权属于作品传播相关权利。</a:t>
            </a:r>
            <a:endParaRPr lang="zh-CN" altLang="en-US" sz="2400"/>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blinds(horizontal)">
                                      <p:cBhvr>
                                        <p:cTn id="10" dur="500"/>
                                        <p:tgtEl>
                                          <p:spTgt spid="3">
                                            <p:txEl>
                                              <p:pRg st="1" end="1"/>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blinds(horizontal)">
                                      <p:cBhvr>
                                        <p:cTn id="13" dur="500"/>
                                        <p:tgtEl>
                                          <p:spTgt spid="3">
                                            <p:txEl>
                                              <p:pRg st="2" end="2"/>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blinds(horizontal)">
                                      <p:cBhvr>
                                        <p:cTn id="16" dur="500"/>
                                        <p:tgtEl>
                                          <p:spTgt spid="3">
                                            <p:txEl>
                                              <p:pRg st="3" end="3"/>
                                            </p:txEl>
                                          </p:spTgt>
                                        </p:tgtEl>
                                      </p:cBhvr>
                                    </p:animEffect>
                                  </p:childTnLst>
                                </p:cTn>
                              </p:par>
                              <p:par>
                                <p:cTn id="17" presetID="3" presetClass="entr" presetSubtype="10" fill="hold"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blinds(horizontal)">
                                      <p:cBhvr>
                                        <p:cTn id="19" dur="500"/>
                                        <p:tgtEl>
                                          <p:spTgt spid="3">
                                            <p:txEl>
                                              <p:pRg st="4" end="4"/>
                                            </p:txEl>
                                          </p:spTgt>
                                        </p:tgtEl>
                                      </p:cBhvr>
                                    </p:animEffect>
                                  </p:childTnLst>
                                </p:cTn>
                              </p:par>
                              <p:par>
                                <p:cTn id="20" presetID="3" presetClass="entr" presetSubtype="10" fill="hold" nodeType="with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blinds(horizontal)">
                                      <p:cBhvr>
                                        <p:cTn id="22" dur="500"/>
                                        <p:tgtEl>
                                          <p:spTgt spid="3">
                                            <p:txEl>
                                              <p:pRg st="5" end="5"/>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animEffect transition="in" filter="blinds(horizontal)">
                                      <p:cBhvr>
                                        <p:cTn id="27" dur="500"/>
                                        <p:tgtEl>
                                          <p:spTgt spid="3">
                                            <p:txEl>
                                              <p:pRg st="6" end="6"/>
                                            </p:txEl>
                                          </p:spTgt>
                                        </p:tgtEl>
                                      </p:cBhvr>
                                    </p:animEffect>
                                  </p:childTnLst>
                                </p:cTn>
                              </p:par>
                              <p:par>
                                <p:cTn id="28" presetID="3" presetClass="entr" presetSubtype="10" fill="hold" nodeType="withEffect">
                                  <p:stCondLst>
                                    <p:cond delay="0"/>
                                  </p:stCondLst>
                                  <p:childTnLst>
                                    <p:set>
                                      <p:cBhvr>
                                        <p:cTn id="29" dur="1" fill="hold">
                                          <p:stCondLst>
                                            <p:cond delay="0"/>
                                          </p:stCondLst>
                                        </p:cTn>
                                        <p:tgtEl>
                                          <p:spTgt spid="3">
                                            <p:txEl>
                                              <p:pRg st="7" end="7"/>
                                            </p:txEl>
                                          </p:spTgt>
                                        </p:tgtEl>
                                        <p:attrNameLst>
                                          <p:attrName>style.visibility</p:attrName>
                                        </p:attrNameLst>
                                      </p:cBhvr>
                                      <p:to>
                                        <p:strVal val="visible"/>
                                      </p:to>
                                    </p:set>
                                    <p:animEffect transition="in" filter="blinds(horizontal)">
                                      <p:cBhvr>
                                        <p:cTn id="30"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6" name="矩形 6"/>
          <p:cNvSpPr/>
          <p:nvPr/>
        </p:nvSpPr>
        <p:spPr>
          <a:xfrm>
            <a:off x="0" y="404813"/>
            <a:ext cx="12190413" cy="576262"/>
          </a:xfrm>
          <a:prstGeom prst="rect">
            <a:avLst/>
          </a:prstGeom>
          <a:solidFill>
            <a:srgbClr val="36B2E6">
              <a:alpha val="69019"/>
            </a:srgbClr>
          </a:solidFill>
          <a:ln w="25400">
            <a:noFill/>
          </a:ln>
        </p:spPr>
        <p:txBody>
          <a:bodyPr anchor="ctr" anchorCtr="0"/>
          <a:p>
            <a:endParaRPr lang="zh-CN" altLang="zh-CN" dirty="0">
              <a:solidFill>
                <a:srgbClr val="FFFFFF"/>
              </a:solidFill>
              <a:latin typeface="Calibri" panose="020F0502020204030204" pitchFamily="34" charset="0"/>
              <a:ea typeface="Calibri" panose="020F0502020204030204" pitchFamily="34" charset="0"/>
              <a:sym typeface="Calibri" panose="020F0502020204030204" pitchFamily="34" charset="0"/>
            </a:endParaRPr>
          </a:p>
        </p:txBody>
      </p:sp>
      <p:sp>
        <p:nvSpPr>
          <p:cNvPr id="6147" name="矩形 7"/>
          <p:cNvSpPr/>
          <p:nvPr/>
        </p:nvSpPr>
        <p:spPr>
          <a:xfrm>
            <a:off x="622300" y="44450"/>
            <a:ext cx="2089150" cy="6858000"/>
          </a:xfrm>
          <a:prstGeom prst="rect">
            <a:avLst/>
          </a:prstGeom>
          <a:solidFill>
            <a:srgbClr val="36B2E6">
              <a:alpha val="69019"/>
            </a:srgbClr>
          </a:solidFill>
          <a:ln w="25400">
            <a:noFill/>
          </a:ln>
        </p:spPr>
        <p:txBody>
          <a:bodyPr anchor="ctr" anchorCtr="0"/>
          <a:p>
            <a:endParaRPr lang="zh-CN" altLang="zh-CN" dirty="0">
              <a:solidFill>
                <a:srgbClr val="FFFFFF"/>
              </a:solidFill>
              <a:latin typeface="Calibri" panose="020F0502020204030204" pitchFamily="34" charset="0"/>
              <a:ea typeface="Calibri" panose="020F0502020204030204" pitchFamily="34" charset="0"/>
              <a:sym typeface="Calibri" panose="020F0502020204030204" pitchFamily="34" charset="0"/>
            </a:endParaRPr>
          </a:p>
        </p:txBody>
      </p:sp>
      <p:sp>
        <p:nvSpPr>
          <p:cNvPr id="6148" name="TextBox 8"/>
          <p:cNvSpPr/>
          <p:nvPr/>
        </p:nvSpPr>
        <p:spPr>
          <a:xfrm>
            <a:off x="261938" y="476250"/>
            <a:ext cx="896937" cy="369888"/>
          </a:xfrm>
          <a:prstGeom prst="rect">
            <a:avLst/>
          </a:prstGeom>
          <a:noFill/>
          <a:ln w="9525">
            <a:noFill/>
          </a:ln>
        </p:spPr>
        <p:txBody>
          <a:bodyPr>
            <a:spAutoFit/>
          </a:bodyPr>
          <a:p>
            <a:r>
              <a:rPr lang="zh-CN" altLang="zh-CN" dirty="0">
                <a:solidFill>
                  <a:schemeClr val="bg1"/>
                </a:solidFill>
                <a:latin typeface="Broadway" panose="04040905080B02020502" pitchFamily="82" charset="0"/>
                <a:ea typeface="楷体" panose="02010609060101010101" pitchFamily="49" charset="-122"/>
                <a:sym typeface="经典繁仿黑" pitchFamily="1" charset="-122"/>
              </a:rPr>
              <a:t>LOGO</a:t>
            </a:r>
            <a:endParaRPr lang="zh-CN" altLang="zh-CN" dirty="0">
              <a:latin typeface="Arial" panose="020B0604020202020204" pitchFamily="34" charset="0"/>
            </a:endParaRPr>
          </a:p>
        </p:txBody>
      </p:sp>
      <p:sp>
        <p:nvSpPr>
          <p:cNvPr id="6149" name="直接连接符 9"/>
          <p:cNvSpPr/>
          <p:nvPr/>
        </p:nvSpPr>
        <p:spPr>
          <a:xfrm>
            <a:off x="1158875" y="530225"/>
            <a:ext cx="0" cy="261938"/>
          </a:xfrm>
          <a:prstGeom prst="line">
            <a:avLst/>
          </a:prstGeom>
          <a:ln w="9525" cap="flat" cmpd="sng">
            <a:solidFill>
              <a:srgbClr val="EAF1DD"/>
            </a:solidFill>
            <a:prstDash val="solid"/>
            <a:headEnd type="none" w="med" len="med"/>
            <a:tailEnd type="none" w="med" len="med"/>
          </a:ln>
        </p:spPr>
      </p:sp>
      <p:sp>
        <p:nvSpPr>
          <p:cNvPr id="6150" name="TextBox 10"/>
          <p:cNvSpPr/>
          <p:nvPr/>
        </p:nvSpPr>
        <p:spPr>
          <a:xfrm>
            <a:off x="1281113" y="508000"/>
            <a:ext cx="2984500" cy="338138"/>
          </a:xfrm>
          <a:prstGeom prst="rect">
            <a:avLst/>
          </a:prstGeom>
          <a:noFill/>
          <a:ln w="9525">
            <a:noFill/>
          </a:ln>
        </p:spPr>
        <p:txBody>
          <a:bodyPr>
            <a:spAutoFit/>
          </a:bodyPr>
          <a:p>
            <a:r>
              <a:rPr lang="zh-CN" altLang="en-US" sz="1600" dirty="0">
                <a:solidFill>
                  <a:schemeClr val="bg1"/>
                </a:solidFill>
                <a:latin typeface="微软雅黑" panose="020B0503020204020204" pitchFamily="34" charset="-122"/>
                <a:ea typeface="微软雅黑" panose="020B0503020204020204" pitchFamily="34" charset="-122"/>
                <a:sym typeface="宋体" panose="02010600030101010101" pitchFamily="2" charset="-122"/>
              </a:rPr>
              <a:t>正文</a:t>
            </a:r>
            <a:r>
              <a:rPr lang="zh-CN" altLang="en-US" sz="16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 </a:t>
            </a:r>
            <a:r>
              <a:rPr lang="zh-CN" altLang="zh-CN" sz="16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 </a:t>
            </a:r>
            <a:r>
              <a:rPr lang="zh-CN" altLang="en-US" sz="1600" dirty="0">
                <a:solidFill>
                  <a:schemeClr val="bg1"/>
                </a:solidFill>
                <a:latin typeface="微软雅黑" panose="020B0503020204020204" pitchFamily="34" charset="-122"/>
                <a:ea typeface="微软雅黑" panose="020B0503020204020204" pitchFamily="34" charset="-122"/>
                <a:sym typeface="宋体" panose="02010600030101010101" pitchFamily="2" charset="-122"/>
              </a:rPr>
              <a:t>第一章</a:t>
            </a:r>
            <a:endParaRPr lang="zh-CN" altLang="en-US" dirty="0">
              <a:latin typeface="Arial" panose="020B0604020202020204" pitchFamily="34" charset="0"/>
            </a:endParaRPr>
          </a:p>
        </p:txBody>
      </p:sp>
      <p:sp>
        <p:nvSpPr>
          <p:cNvPr id="6151" name="矩形 11"/>
          <p:cNvSpPr/>
          <p:nvPr/>
        </p:nvSpPr>
        <p:spPr>
          <a:xfrm>
            <a:off x="10847388" y="530225"/>
            <a:ext cx="1093787" cy="369888"/>
          </a:xfrm>
          <a:prstGeom prst="rect">
            <a:avLst/>
          </a:prstGeom>
          <a:noFill/>
          <a:ln w="9525">
            <a:noFill/>
          </a:ln>
        </p:spPr>
        <p:txBody>
          <a:bodyPr/>
          <a:p>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第</a:t>
            </a:r>
            <a:r>
              <a:rPr 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1</a:t>
            </a:r>
            <a:r>
              <a:rPr lang="en-US" altLang="zh-CN" sz="1600" dirty="0">
                <a:solidFill>
                  <a:schemeClr val="bg1"/>
                </a:solidFill>
                <a:latin typeface="Calibri" panose="020F0502020204030204" pitchFamily="34" charset="0"/>
                <a:sym typeface="宋体" panose="02010600030101010101" pitchFamily="2" charset="-122"/>
              </a:rPr>
              <a:t> </a:t>
            </a:r>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页</a:t>
            </a:r>
            <a:endParaRPr lang="zh-CN" altLang="en-US" dirty="0">
              <a:latin typeface="Arial" panose="020B0604020202020204" pitchFamily="34" charset="0"/>
            </a:endParaRPr>
          </a:p>
        </p:txBody>
      </p:sp>
      <p:sp>
        <p:nvSpPr>
          <p:cNvPr id="6153" name="TextBox 14"/>
          <p:cNvSpPr/>
          <p:nvPr/>
        </p:nvSpPr>
        <p:spPr>
          <a:xfrm>
            <a:off x="1684338" y="1082675"/>
            <a:ext cx="954087" cy="922338"/>
          </a:xfrm>
          <a:prstGeom prst="rect">
            <a:avLst/>
          </a:prstGeom>
          <a:noFill/>
          <a:ln w="9525">
            <a:noFill/>
          </a:ln>
        </p:spPr>
        <p:txBody>
          <a:bodyPr wrap="none">
            <a:spAutoFit/>
          </a:bodyPr>
          <a:p>
            <a:r>
              <a:rPr lang="zh-CN" altLang="zh-CN" dirty="0">
                <a:solidFill>
                  <a:schemeClr val="bg1"/>
                </a:solidFill>
                <a:latin typeface="Calibri" panose="020F0502020204030204" pitchFamily="34" charset="0"/>
                <a:cs typeface="Calibri" panose="020F0502020204030204" pitchFamily="34" charset="0"/>
                <a:sym typeface="Calibri" panose="020F0502020204030204" pitchFamily="34" charset="0"/>
              </a:rPr>
              <a:t>01</a:t>
            </a:r>
            <a:endParaRPr lang="zh-CN" altLang="zh-CN" dirty="0">
              <a:latin typeface="Arial" panose="020B0604020202020204" pitchFamily="34" charset="0"/>
            </a:endParaRPr>
          </a:p>
        </p:txBody>
      </p:sp>
      <p:sp>
        <p:nvSpPr>
          <p:cNvPr id="6154" name="直接连接符 16"/>
          <p:cNvSpPr/>
          <p:nvPr/>
        </p:nvSpPr>
        <p:spPr>
          <a:xfrm>
            <a:off x="1630363" y="2152650"/>
            <a:ext cx="1587" cy="4371975"/>
          </a:xfrm>
          <a:prstGeom prst="line">
            <a:avLst/>
          </a:prstGeom>
          <a:ln w="9525" cap="flat" cmpd="sng">
            <a:solidFill>
              <a:srgbClr val="F2F2F2"/>
            </a:solidFill>
            <a:prstDash val="solid"/>
            <a:headEnd type="none" w="med" len="med"/>
            <a:tailEnd type="none" w="med" len="med"/>
          </a:ln>
        </p:spPr>
      </p:sp>
      <p:sp>
        <p:nvSpPr>
          <p:cNvPr id="6155" name="矩形 17"/>
          <p:cNvSpPr/>
          <p:nvPr/>
        </p:nvSpPr>
        <p:spPr>
          <a:xfrm>
            <a:off x="1630363" y="6165850"/>
            <a:ext cx="792162" cy="358775"/>
          </a:xfrm>
          <a:prstGeom prst="rect">
            <a:avLst/>
          </a:prstGeom>
          <a:solidFill>
            <a:srgbClr val="FFFFFF">
              <a:alpha val="65097"/>
            </a:srgbClr>
          </a:solidFill>
          <a:ln w="25400">
            <a:noFill/>
          </a:ln>
        </p:spPr>
        <p:txBody>
          <a:bodyPr anchor="ctr" anchorCtr="0"/>
          <a:p>
            <a:r>
              <a:rPr lang="zh-CN" altLang="en-US" sz="1400" dirty="0">
                <a:solidFill>
                  <a:srgbClr val="36B2E6"/>
                </a:solidFill>
                <a:latin typeface="微软雅黑" panose="020B0503020204020204" pitchFamily="34" charset="-122"/>
                <a:ea typeface="微软雅黑" panose="020B0503020204020204" pitchFamily="34" charset="-122"/>
                <a:sym typeface="微软雅黑" panose="020B0503020204020204" pitchFamily="34" charset="-122"/>
              </a:rPr>
              <a:t>第一节</a:t>
            </a:r>
            <a:endParaRPr lang="zh-CN" altLang="en-US" dirty="0">
              <a:latin typeface="Arial" panose="020B0604020202020204" pitchFamily="34" charset="0"/>
            </a:endParaRPr>
          </a:p>
        </p:txBody>
      </p:sp>
      <p:sp>
        <p:nvSpPr>
          <p:cNvPr id="9" name="文本框 8"/>
          <p:cNvSpPr txBox="1"/>
          <p:nvPr/>
        </p:nvSpPr>
        <p:spPr>
          <a:xfrm>
            <a:off x="-1645285" y="2816860"/>
            <a:ext cx="4063365" cy="368300"/>
          </a:xfrm>
          <a:prstGeom prst="rect">
            <a:avLst/>
          </a:prstGeom>
          <a:noFill/>
        </p:spPr>
        <p:txBody>
          <a:bodyPr wrap="square" rtlCol="0">
            <a:spAutoFit/>
          </a:bodyPr>
          <a:p>
            <a:endParaRPr lang="zh-CN" altLang="en-US"/>
          </a:p>
        </p:txBody>
      </p:sp>
      <p:sp>
        <p:nvSpPr>
          <p:cNvPr id="2" name="TextBox 10"/>
          <p:cNvSpPr/>
          <p:nvPr>
            <p:custDataLst>
              <p:tags r:id="rId1"/>
            </p:custDataLst>
          </p:nvPr>
        </p:nvSpPr>
        <p:spPr>
          <a:xfrm>
            <a:off x="874713" y="1269208"/>
            <a:ext cx="649287" cy="5262245"/>
          </a:xfrm>
          <a:prstGeom prst="rect">
            <a:avLst/>
          </a:prstGeom>
          <a:noFill/>
          <a:ln w="9525">
            <a:noFill/>
          </a:ln>
        </p:spPr>
        <p:txBody>
          <a:bodyPr lIns="144000" rIns="72000" anchor="ctr" anchorCtr="0">
            <a:spAutoFit/>
          </a:bodyPr>
          <a:p>
            <a:r>
              <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著作权资产评估的注意事项</a:t>
            </a:r>
            <a:endPar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TextBox 10"/>
          <p:cNvSpPr/>
          <p:nvPr>
            <p:custDataLst>
              <p:tags r:id="rId2"/>
            </p:custDataLst>
          </p:nvPr>
        </p:nvSpPr>
        <p:spPr>
          <a:xfrm>
            <a:off x="1668145" y="1592580"/>
            <a:ext cx="673735" cy="4751705"/>
          </a:xfrm>
          <a:prstGeom prst="rect">
            <a:avLst/>
          </a:prstGeom>
          <a:noFill/>
          <a:ln w="9525">
            <a:noFill/>
          </a:ln>
        </p:spPr>
        <p:txBody>
          <a:bodyPr lIns="144000" rIns="72000" anchor="ctr" anchorCtr="0">
            <a:noAutofit/>
          </a:bodyPr>
          <a:p>
            <a:r>
              <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关注作品获取收益的方式</a:t>
            </a:r>
            <a:endPar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4" name="文本框 73"/>
          <p:cNvSpPr txBox="1"/>
          <p:nvPr>
            <p:custDataLst>
              <p:tags r:id="rId3"/>
            </p:custDataLst>
          </p:nvPr>
        </p:nvSpPr>
        <p:spPr>
          <a:xfrm>
            <a:off x="3742548" y="2774960"/>
            <a:ext cx="926129" cy="768350"/>
          </a:xfrm>
          <a:prstGeom prst="rect">
            <a:avLst/>
          </a:prstGeom>
          <a:noFill/>
        </p:spPr>
        <p:txBody>
          <a:bodyPr wrap="square" rtlCol="0">
            <a:spAutoFit/>
          </a:bodyPr>
          <a:p>
            <a:pPr algn="ctr"/>
            <a:r>
              <a:rPr lang="en-US" altLang="zh-CN" sz="4400" dirty="0" smtClean="0">
                <a:solidFill>
                  <a:schemeClr val="bg1"/>
                </a:solidFill>
                <a:ea typeface="MS Gothic" panose="020B0609070205080204" pitchFamily="49" charset="-128"/>
              </a:rPr>
              <a:t>01</a:t>
            </a:r>
            <a:endParaRPr lang="zh-CN" altLang="en-US" sz="4400" dirty="0">
              <a:solidFill>
                <a:schemeClr val="bg1"/>
              </a:solidFill>
              <a:ea typeface="MS Gothic" panose="020B0609070205080204" pitchFamily="49" charset="-128"/>
            </a:endParaRPr>
          </a:p>
        </p:txBody>
      </p:sp>
      <p:sp>
        <p:nvSpPr>
          <p:cNvPr id="75" name="文本框 74"/>
          <p:cNvSpPr txBox="1"/>
          <p:nvPr>
            <p:custDataLst>
              <p:tags r:id="rId4"/>
            </p:custDataLst>
          </p:nvPr>
        </p:nvSpPr>
        <p:spPr>
          <a:xfrm>
            <a:off x="4258437" y="2792913"/>
            <a:ext cx="1708183" cy="732155"/>
          </a:xfrm>
          <a:prstGeom prst="rect">
            <a:avLst/>
          </a:prstGeom>
          <a:noFill/>
        </p:spPr>
        <p:txBody>
          <a:bodyPr wrap="square" rtlCol="0">
            <a:spAutoFit/>
          </a:bodyPr>
          <a:p>
            <a:pPr algn="ctr">
              <a:lnSpc>
                <a:spcPts val="2500"/>
              </a:lnSpc>
            </a:pPr>
            <a:r>
              <a:rPr lang="zh-CN" altLang="en-US" dirty="0" smtClean="0">
                <a:solidFill>
                  <a:schemeClr val="bg1"/>
                </a:solidFill>
              </a:rPr>
              <a:t>内容说明</a:t>
            </a:r>
            <a:endParaRPr lang="en-US" altLang="zh-CN" dirty="0" smtClean="0">
              <a:solidFill>
                <a:schemeClr val="bg1"/>
              </a:solidFill>
            </a:endParaRPr>
          </a:p>
          <a:p>
            <a:pPr algn="ctr">
              <a:lnSpc>
                <a:spcPts val="2500"/>
              </a:lnSpc>
            </a:pPr>
            <a:r>
              <a:rPr lang="zh-CN" altLang="en-US" dirty="0">
                <a:solidFill>
                  <a:schemeClr val="bg1"/>
                </a:solidFill>
              </a:rPr>
              <a:t>内容</a:t>
            </a:r>
            <a:r>
              <a:rPr lang="zh-CN" altLang="en-US" dirty="0" smtClean="0">
                <a:solidFill>
                  <a:schemeClr val="bg1"/>
                </a:solidFill>
              </a:rPr>
              <a:t>说明</a:t>
            </a:r>
            <a:endParaRPr lang="zh-CN" altLang="en-US" dirty="0">
              <a:solidFill>
                <a:schemeClr val="bg1"/>
              </a:solidFill>
            </a:endParaRPr>
          </a:p>
        </p:txBody>
      </p:sp>
      <p:sp>
        <p:nvSpPr>
          <p:cNvPr id="78" name="文本框 77"/>
          <p:cNvSpPr txBox="1"/>
          <p:nvPr>
            <p:custDataLst>
              <p:tags r:id="rId5"/>
            </p:custDataLst>
          </p:nvPr>
        </p:nvSpPr>
        <p:spPr>
          <a:xfrm>
            <a:off x="8381834" y="3583357"/>
            <a:ext cx="926129" cy="768350"/>
          </a:xfrm>
          <a:prstGeom prst="rect">
            <a:avLst/>
          </a:prstGeom>
          <a:noFill/>
        </p:spPr>
        <p:txBody>
          <a:bodyPr wrap="square" rtlCol="0">
            <a:spAutoFit/>
          </a:bodyPr>
          <a:p>
            <a:pPr algn="ctr"/>
            <a:r>
              <a:rPr lang="en-US" altLang="zh-CN" sz="4400" dirty="0" smtClean="0">
                <a:solidFill>
                  <a:schemeClr val="bg1"/>
                </a:solidFill>
                <a:ea typeface="MS Gothic" panose="020B0609070205080204" pitchFamily="49" charset="-128"/>
              </a:rPr>
              <a:t>03</a:t>
            </a:r>
            <a:endParaRPr lang="zh-CN" altLang="en-US" sz="4400" dirty="0">
              <a:solidFill>
                <a:schemeClr val="bg1"/>
              </a:solidFill>
              <a:ea typeface="MS Gothic" panose="020B0609070205080204" pitchFamily="49" charset="-128"/>
            </a:endParaRPr>
          </a:p>
        </p:txBody>
      </p:sp>
      <p:sp>
        <p:nvSpPr>
          <p:cNvPr id="79" name="文本框 78"/>
          <p:cNvSpPr txBox="1"/>
          <p:nvPr>
            <p:custDataLst>
              <p:tags r:id="rId6"/>
            </p:custDataLst>
          </p:nvPr>
        </p:nvSpPr>
        <p:spPr>
          <a:xfrm>
            <a:off x="8897723" y="3601310"/>
            <a:ext cx="1708183" cy="732155"/>
          </a:xfrm>
          <a:prstGeom prst="rect">
            <a:avLst/>
          </a:prstGeom>
          <a:noFill/>
        </p:spPr>
        <p:txBody>
          <a:bodyPr wrap="square" rtlCol="0">
            <a:spAutoFit/>
          </a:bodyPr>
          <a:p>
            <a:pPr algn="ctr">
              <a:lnSpc>
                <a:spcPts val="2500"/>
              </a:lnSpc>
            </a:pPr>
            <a:r>
              <a:rPr lang="zh-CN" altLang="en-US" dirty="0" smtClean="0">
                <a:solidFill>
                  <a:schemeClr val="bg1"/>
                </a:solidFill>
              </a:rPr>
              <a:t>内容说明</a:t>
            </a:r>
            <a:endParaRPr lang="en-US" altLang="zh-CN" dirty="0" smtClean="0">
              <a:solidFill>
                <a:schemeClr val="bg1"/>
              </a:solidFill>
            </a:endParaRPr>
          </a:p>
          <a:p>
            <a:pPr algn="ctr">
              <a:lnSpc>
                <a:spcPts val="2500"/>
              </a:lnSpc>
            </a:pPr>
            <a:r>
              <a:rPr lang="zh-CN" altLang="en-US" dirty="0">
                <a:solidFill>
                  <a:schemeClr val="bg1"/>
                </a:solidFill>
              </a:rPr>
              <a:t>内容</a:t>
            </a:r>
            <a:r>
              <a:rPr lang="zh-CN" altLang="en-US" dirty="0" smtClean="0">
                <a:solidFill>
                  <a:schemeClr val="bg1"/>
                </a:solidFill>
              </a:rPr>
              <a:t>说明</a:t>
            </a:r>
            <a:endParaRPr lang="zh-CN" altLang="en-US" dirty="0">
              <a:solidFill>
                <a:schemeClr val="bg1"/>
              </a:solidFill>
            </a:endParaRPr>
          </a:p>
        </p:txBody>
      </p:sp>
      <p:sp>
        <p:nvSpPr>
          <p:cNvPr id="137" name="任意多边形 136"/>
          <p:cNvSpPr/>
          <p:nvPr>
            <p:custDataLst>
              <p:tags r:id="rId7"/>
            </p:custDataLst>
          </p:nvPr>
        </p:nvSpPr>
        <p:spPr>
          <a:xfrm flipH="1">
            <a:off x="4079240" y="4004945"/>
            <a:ext cx="6417945" cy="2549525"/>
          </a:xfrm>
          <a:custGeom>
            <a:avLst/>
            <a:gdLst>
              <a:gd name="connsiteX0" fmla="*/ 640136 w 6129048"/>
              <a:gd name="connsiteY0" fmla="*/ 0 h 1277774"/>
              <a:gd name="connsiteX1" fmla="*/ 6109087 w 6129048"/>
              <a:gd name="connsiteY1" fmla="*/ 0 h 1277774"/>
              <a:gd name="connsiteX2" fmla="*/ 6129048 w 6129048"/>
              <a:gd name="connsiteY2" fmla="*/ 2012 h 1277774"/>
              <a:gd name="connsiteX3" fmla="*/ 6129048 w 6129048"/>
              <a:gd name="connsiteY3" fmla="*/ 149955 h 1277774"/>
              <a:gd name="connsiteX4" fmla="*/ 6080383 w 6129048"/>
              <a:gd name="connsiteY4" fmla="*/ 145049 h 1277774"/>
              <a:gd name="connsiteX5" fmla="*/ 668839 w 6129048"/>
              <a:gd name="connsiteY5" fmla="*/ 145049 h 1277774"/>
              <a:gd name="connsiteX6" fmla="*/ 175639 w 6129048"/>
              <a:gd name="connsiteY6" fmla="*/ 638249 h 1277774"/>
              <a:gd name="connsiteX7" fmla="*/ 569442 w 6129048"/>
              <a:gd name="connsiteY7" fmla="*/ 1121429 h 1277774"/>
              <a:gd name="connsiteX8" fmla="*/ 615354 w 6129048"/>
              <a:gd name="connsiteY8" fmla="*/ 1126057 h 1277774"/>
              <a:gd name="connsiteX9" fmla="*/ 615354 w 6129048"/>
              <a:gd name="connsiteY9" fmla="*/ 1277774 h 1277774"/>
              <a:gd name="connsiteX10" fmla="*/ 511127 w 6129048"/>
              <a:gd name="connsiteY10" fmla="*/ 1267267 h 1277774"/>
              <a:gd name="connsiteX11" fmla="*/ 0 w 6129048"/>
              <a:gd name="connsiteY11" fmla="*/ 640136 h 1277774"/>
              <a:gd name="connsiteX12" fmla="*/ 640136 w 6129048"/>
              <a:gd name="connsiteY12" fmla="*/ 0 h 1277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129048" h="1277774">
                <a:moveTo>
                  <a:pt x="640136" y="0"/>
                </a:moveTo>
                <a:lnTo>
                  <a:pt x="6109087" y="0"/>
                </a:lnTo>
                <a:lnTo>
                  <a:pt x="6129048" y="2012"/>
                </a:lnTo>
                <a:lnTo>
                  <a:pt x="6129048" y="149955"/>
                </a:lnTo>
                <a:lnTo>
                  <a:pt x="6080383" y="145049"/>
                </a:lnTo>
                <a:lnTo>
                  <a:pt x="668839" y="145049"/>
                </a:lnTo>
                <a:cubicBezTo>
                  <a:pt x="396452" y="145049"/>
                  <a:pt x="175639" y="365862"/>
                  <a:pt x="175639" y="638249"/>
                </a:cubicBezTo>
                <a:cubicBezTo>
                  <a:pt x="175639" y="876588"/>
                  <a:pt x="344699" y="1075440"/>
                  <a:pt x="569442" y="1121429"/>
                </a:cubicBezTo>
                <a:lnTo>
                  <a:pt x="615354" y="1126057"/>
                </a:lnTo>
                <a:lnTo>
                  <a:pt x="615354" y="1277774"/>
                </a:lnTo>
                <a:lnTo>
                  <a:pt x="511127" y="1267267"/>
                </a:lnTo>
                <a:cubicBezTo>
                  <a:pt x="219428" y="1207576"/>
                  <a:pt x="0" y="949481"/>
                  <a:pt x="0" y="640136"/>
                </a:cubicBezTo>
                <a:cubicBezTo>
                  <a:pt x="0" y="286599"/>
                  <a:pt x="286599" y="0"/>
                  <a:pt x="640136" y="0"/>
                </a:cubicBezTo>
                <a:close/>
              </a:path>
            </a:pathLst>
          </a:custGeom>
          <a:solidFill>
            <a:srgbClr val="E87071"/>
          </a:solidFill>
          <a:ln>
            <a:noFill/>
          </a:ln>
          <a:effectLst>
            <a:innerShdw blurRad="508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sp>
        <p:nvSpPr>
          <p:cNvPr id="138" name="任意多边形 137"/>
          <p:cNvSpPr/>
          <p:nvPr>
            <p:custDataLst>
              <p:tags r:id="rId8"/>
            </p:custDataLst>
          </p:nvPr>
        </p:nvSpPr>
        <p:spPr>
          <a:xfrm>
            <a:off x="3467100" y="1289685"/>
            <a:ext cx="6129020" cy="2951480"/>
          </a:xfrm>
          <a:custGeom>
            <a:avLst/>
            <a:gdLst>
              <a:gd name="connsiteX0" fmla="*/ 640136 w 6129048"/>
              <a:gd name="connsiteY0" fmla="*/ 0 h 1277774"/>
              <a:gd name="connsiteX1" fmla="*/ 6109087 w 6129048"/>
              <a:gd name="connsiteY1" fmla="*/ 0 h 1277774"/>
              <a:gd name="connsiteX2" fmla="*/ 6129048 w 6129048"/>
              <a:gd name="connsiteY2" fmla="*/ 2012 h 1277774"/>
              <a:gd name="connsiteX3" fmla="*/ 6129048 w 6129048"/>
              <a:gd name="connsiteY3" fmla="*/ 149955 h 1277774"/>
              <a:gd name="connsiteX4" fmla="*/ 6080383 w 6129048"/>
              <a:gd name="connsiteY4" fmla="*/ 145049 h 1277774"/>
              <a:gd name="connsiteX5" fmla="*/ 668839 w 6129048"/>
              <a:gd name="connsiteY5" fmla="*/ 145049 h 1277774"/>
              <a:gd name="connsiteX6" fmla="*/ 175639 w 6129048"/>
              <a:gd name="connsiteY6" fmla="*/ 638249 h 1277774"/>
              <a:gd name="connsiteX7" fmla="*/ 569442 w 6129048"/>
              <a:gd name="connsiteY7" fmla="*/ 1121429 h 1277774"/>
              <a:gd name="connsiteX8" fmla="*/ 615354 w 6129048"/>
              <a:gd name="connsiteY8" fmla="*/ 1126057 h 1277774"/>
              <a:gd name="connsiteX9" fmla="*/ 615354 w 6129048"/>
              <a:gd name="connsiteY9" fmla="*/ 1277774 h 1277774"/>
              <a:gd name="connsiteX10" fmla="*/ 511127 w 6129048"/>
              <a:gd name="connsiteY10" fmla="*/ 1267267 h 1277774"/>
              <a:gd name="connsiteX11" fmla="*/ 0 w 6129048"/>
              <a:gd name="connsiteY11" fmla="*/ 640136 h 1277774"/>
              <a:gd name="connsiteX12" fmla="*/ 640136 w 6129048"/>
              <a:gd name="connsiteY12" fmla="*/ 0 h 1277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129048" h="1277774">
                <a:moveTo>
                  <a:pt x="640136" y="0"/>
                </a:moveTo>
                <a:lnTo>
                  <a:pt x="6109087" y="0"/>
                </a:lnTo>
                <a:lnTo>
                  <a:pt x="6129048" y="2012"/>
                </a:lnTo>
                <a:lnTo>
                  <a:pt x="6129048" y="149955"/>
                </a:lnTo>
                <a:lnTo>
                  <a:pt x="6080383" y="145049"/>
                </a:lnTo>
                <a:lnTo>
                  <a:pt x="668839" y="145049"/>
                </a:lnTo>
                <a:cubicBezTo>
                  <a:pt x="396452" y="145049"/>
                  <a:pt x="175639" y="365862"/>
                  <a:pt x="175639" y="638249"/>
                </a:cubicBezTo>
                <a:cubicBezTo>
                  <a:pt x="175639" y="876588"/>
                  <a:pt x="344699" y="1075440"/>
                  <a:pt x="569442" y="1121429"/>
                </a:cubicBezTo>
                <a:lnTo>
                  <a:pt x="615354" y="1126057"/>
                </a:lnTo>
                <a:lnTo>
                  <a:pt x="615354" y="1277774"/>
                </a:lnTo>
                <a:lnTo>
                  <a:pt x="511127" y="1267267"/>
                </a:lnTo>
                <a:cubicBezTo>
                  <a:pt x="219428" y="1207576"/>
                  <a:pt x="0" y="949481"/>
                  <a:pt x="0" y="640136"/>
                </a:cubicBezTo>
                <a:cubicBezTo>
                  <a:pt x="0" y="286599"/>
                  <a:pt x="286599" y="0"/>
                  <a:pt x="640136" y="0"/>
                </a:cubicBezTo>
                <a:close/>
              </a:path>
            </a:pathLst>
          </a:custGeom>
          <a:solidFill>
            <a:srgbClr val="FFB850"/>
          </a:solidFill>
          <a:ln>
            <a:noFill/>
          </a:ln>
          <a:effectLst>
            <a:innerShdw blurRad="508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grpSp>
        <p:nvGrpSpPr>
          <p:cNvPr id="139" name="组合 138"/>
          <p:cNvGrpSpPr/>
          <p:nvPr/>
        </p:nvGrpSpPr>
        <p:grpSpPr>
          <a:xfrm>
            <a:off x="3790838" y="1772747"/>
            <a:ext cx="8208010" cy="1927225"/>
            <a:chOff x="3658108" y="947505"/>
            <a:chExt cx="8208010" cy="1927225"/>
          </a:xfrm>
        </p:grpSpPr>
        <p:sp>
          <p:nvSpPr>
            <p:cNvPr id="141" name="文本框 140"/>
            <p:cNvSpPr txBox="1"/>
            <p:nvPr>
              <p:custDataLst>
                <p:tags r:id="rId9"/>
              </p:custDataLst>
            </p:nvPr>
          </p:nvSpPr>
          <p:spPr>
            <a:xfrm>
              <a:off x="4522343" y="1475825"/>
              <a:ext cx="7343775" cy="1398905"/>
            </a:xfrm>
            <a:prstGeom prst="rect">
              <a:avLst/>
            </a:prstGeom>
            <a:noFill/>
          </p:spPr>
          <p:txBody>
            <a:bodyPr wrap="square" rtlCol="0">
              <a:noAutofit/>
            </a:bodyPr>
            <a:p>
              <a:pPr algn="just"/>
              <a:r>
                <a:rPr sz="2800" dirty="0">
                  <a:latin typeface="微软雅黑" panose="020B0503020204020204" pitchFamily="34" charset="-122"/>
                  <a:ea typeface="微软雅黑" panose="020B0503020204020204" pitchFamily="34" charset="-122"/>
                </a:rPr>
                <a:t>内容信息向最终客户传递的信息流；</a:t>
              </a:r>
              <a:endParaRPr sz="2800" dirty="0">
                <a:latin typeface="微软雅黑" panose="020B0503020204020204" pitchFamily="34" charset="-122"/>
                <a:ea typeface="微软雅黑" panose="020B0503020204020204" pitchFamily="34" charset="-122"/>
              </a:endParaRPr>
            </a:p>
          </p:txBody>
        </p:sp>
        <p:sp>
          <p:nvSpPr>
            <p:cNvPr id="142" name="文本框 141"/>
            <p:cNvSpPr txBox="1"/>
            <p:nvPr>
              <p:custDataLst>
                <p:tags r:id="rId10"/>
              </p:custDataLst>
            </p:nvPr>
          </p:nvSpPr>
          <p:spPr>
            <a:xfrm>
              <a:off x="3658108" y="947505"/>
              <a:ext cx="878897" cy="769441"/>
            </a:xfrm>
            <a:prstGeom prst="rect">
              <a:avLst/>
            </a:prstGeom>
            <a:noFill/>
          </p:spPr>
          <p:txBody>
            <a:bodyPr wrap="square" rtlCol="0">
              <a:spAutoFit/>
            </a:bodyPr>
            <a:p>
              <a:pPr algn="ctr"/>
              <a:r>
                <a:rPr lang="en-US" altLang="zh-CN" sz="4400" dirty="0">
                  <a:solidFill>
                    <a:srgbClr val="FFB850"/>
                  </a:solidFill>
                  <a:latin typeface="Impact" panose="020B0806030902050204" pitchFamily="34" charset="0"/>
                  <a:ea typeface="Kozuka Gothic Pro H" panose="020B0800000000000000" pitchFamily="34" charset="-128"/>
                </a:rPr>
                <a:t>01</a:t>
              </a:r>
              <a:endParaRPr lang="zh-CN" altLang="en-US" sz="4400" dirty="0">
                <a:solidFill>
                  <a:srgbClr val="FFB850"/>
                </a:solidFill>
                <a:latin typeface="Impact" panose="020B0806030902050204" pitchFamily="34" charset="0"/>
                <a:ea typeface="Kozuka Gothic Pro H" panose="020B0800000000000000" pitchFamily="34" charset="-128"/>
              </a:endParaRPr>
            </a:p>
          </p:txBody>
        </p:sp>
      </p:grpSp>
      <p:grpSp>
        <p:nvGrpSpPr>
          <p:cNvPr id="143" name="组合 142"/>
          <p:cNvGrpSpPr/>
          <p:nvPr/>
        </p:nvGrpSpPr>
        <p:grpSpPr>
          <a:xfrm>
            <a:off x="3467123" y="4431736"/>
            <a:ext cx="6315551" cy="1815465"/>
            <a:chOff x="3051786" y="1732192"/>
            <a:chExt cx="6315551" cy="1815465"/>
          </a:xfrm>
        </p:grpSpPr>
        <p:sp>
          <p:nvSpPr>
            <p:cNvPr id="145" name="文本框 144"/>
            <p:cNvSpPr txBox="1"/>
            <p:nvPr>
              <p:custDataLst>
                <p:tags r:id="rId11"/>
              </p:custDataLst>
            </p:nvPr>
          </p:nvSpPr>
          <p:spPr>
            <a:xfrm>
              <a:off x="3051786" y="2169707"/>
              <a:ext cx="5596255" cy="1377950"/>
            </a:xfrm>
            <a:prstGeom prst="rect">
              <a:avLst/>
            </a:prstGeom>
            <a:noFill/>
          </p:spPr>
          <p:txBody>
            <a:bodyPr wrap="square" rtlCol="0">
              <a:noAutofit/>
            </a:bodyPr>
            <a:p>
              <a:pPr algn="l"/>
              <a:r>
                <a:rPr sz="2800" dirty="0">
                  <a:latin typeface="微软雅黑" panose="020B0503020204020204" pitchFamily="34" charset="-122"/>
                  <a:ea typeface="微软雅黑" panose="020B0503020204020204" pitchFamily="34" charset="-122"/>
                </a:rPr>
                <a:t>客户支付向企业流动的现金流。</a:t>
              </a:r>
              <a:endParaRPr sz="2800" dirty="0">
                <a:latin typeface="微软雅黑" panose="020B0503020204020204" pitchFamily="34" charset="-122"/>
                <a:ea typeface="微软雅黑" panose="020B0503020204020204" pitchFamily="34" charset="-122"/>
              </a:endParaRPr>
            </a:p>
          </p:txBody>
        </p:sp>
        <p:sp>
          <p:nvSpPr>
            <p:cNvPr id="146" name="文本框 145"/>
            <p:cNvSpPr txBox="1"/>
            <p:nvPr>
              <p:custDataLst>
                <p:tags r:id="rId12"/>
              </p:custDataLst>
            </p:nvPr>
          </p:nvSpPr>
          <p:spPr>
            <a:xfrm>
              <a:off x="8488440" y="1732192"/>
              <a:ext cx="878897" cy="769441"/>
            </a:xfrm>
            <a:prstGeom prst="rect">
              <a:avLst/>
            </a:prstGeom>
            <a:noFill/>
          </p:spPr>
          <p:txBody>
            <a:bodyPr wrap="square" rtlCol="0">
              <a:spAutoFit/>
            </a:bodyPr>
            <a:p>
              <a:pPr algn="ctr"/>
              <a:r>
                <a:rPr lang="en-US" altLang="zh-CN" sz="4400" dirty="0">
                  <a:solidFill>
                    <a:srgbClr val="E87071"/>
                  </a:solidFill>
                  <a:latin typeface="Impact" panose="020B0806030902050204" pitchFamily="34" charset="0"/>
                  <a:ea typeface="Kozuka Gothic Pro H" panose="020B0800000000000000" pitchFamily="34" charset="-128"/>
                </a:rPr>
                <a:t>02</a:t>
              </a:r>
              <a:endParaRPr lang="zh-CN" altLang="en-US" sz="4400" dirty="0">
                <a:solidFill>
                  <a:srgbClr val="E87071"/>
                </a:solidFill>
                <a:latin typeface="Impact" panose="020B0806030902050204" pitchFamily="34" charset="0"/>
                <a:ea typeface="Kozuka Gothic Pro H" panose="020B0800000000000000" pitchFamily="34" charset="-128"/>
              </a:endParaRPr>
            </a:p>
          </p:txBody>
        </p:sp>
      </p:grpSp>
    </p:spTree>
  </p:cSld>
  <p:clrMapOvr>
    <a:masterClrMapping/>
  </p:clrMapOvr>
  <p:transition spd="slow">
    <p:push dir="u"/>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6" name="矩形 6"/>
          <p:cNvSpPr/>
          <p:nvPr/>
        </p:nvSpPr>
        <p:spPr>
          <a:xfrm>
            <a:off x="0" y="404813"/>
            <a:ext cx="12190413" cy="576262"/>
          </a:xfrm>
          <a:prstGeom prst="rect">
            <a:avLst/>
          </a:prstGeom>
          <a:solidFill>
            <a:srgbClr val="36B2E6">
              <a:alpha val="69019"/>
            </a:srgbClr>
          </a:solidFill>
          <a:ln w="25400">
            <a:noFill/>
          </a:ln>
        </p:spPr>
        <p:txBody>
          <a:bodyPr anchor="ctr" anchorCtr="0"/>
          <a:p>
            <a:endParaRPr lang="zh-CN" altLang="zh-CN" dirty="0">
              <a:solidFill>
                <a:srgbClr val="FFFFFF"/>
              </a:solidFill>
              <a:latin typeface="Calibri" panose="020F0502020204030204" pitchFamily="34" charset="0"/>
              <a:ea typeface="Calibri" panose="020F0502020204030204" pitchFamily="34" charset="0"/>
              <a:sym typeface="Calibri" panose="020F0502020204030204" pitchFamily="34" charset="0"/>
            </a:endParaRPr>
          </a:p>
        </p:txBody>
      </p:sp>
      <p:sp>
        <p:nvSpPr>
          <p:cNvPr id="6147" name="矩形 7"/>
          <p:cNvSpPr/>
          <p:nvPr/>
        </p:nvSpPr>
        <p:spPr>
          <a:xfrm>
            <a:off x="622300" y="0"/>
            <a:ext cx="2089150" cy="6858000"/>
          </a:xfrm>
          <a:prstGeom prst="rect">
            <a:avLst/>
          </a:prstGeom>
          <a:solidFill>
            <a:srgbClr val="36B2E6">
              <a:alpha val="69019"/>
            </a:srgbClr>
          </a:solidFill>
          <a:ln w="25400">
            <a:noFill/>
          </a:ln>
        </p:spPr>
        <p:txBody>
          <a:bodyPr anchor="ctr" anchorCtr="0"/>
          <a:p>
            <a:endParaRPr lang="zh-CN" altLang="zh-CN" dirty="0">
              <a:solidFill>
                <a:srgbClr val="FFFFFF"/>
              </a:solidFill>
              <a:latin typeface="Calibri" panose="020F0502020204030204" pitchFamily="34" charset="0"/>
              <a:ea typeface="Calibri" panose="020F0502020204030204" pitchFamily="34" charset="0"/>
              <a:sym typeface="Calibri" panose="020F0502020204030204" pitchFamily="34" charset="0"/>
            </a:endParaRPr>
          </a:p>
        </p:txBody>
      </p:sp>
      <p:sp>
        <p:nvSpPr>
          <p:cNvPr id="6148" name="TextBox 8"/>
          <p:cNvSpPr/>
          <p:nvPr/>
        </p:nvSpPr>
        <p:spPr>
          <a:xfrm>
            <a:off x="261938" y="476250"/>
            <a:ext cx="896937" cy="369888"/>
          </a:xfrm>
          <a:prstGeom prst="rect">
            <a:avLst/>
          </a:prstGeom>
          <a:noFill/>
          <a:ln w="9525">
            <a:noFill/>
          </a:ln>
        </p:spPr>
        <p:txBody>
          <a:bodyPr>
            <a:spAutoFit/>
          </a:bodyPr>
          <a:p>
            <a:r>
              <a:rPr lang="zh-CN" altLang="zh-CN" dirty="0">
                <a:solidFill>
                  <a:schemeClr val="bg1"/>
                </a:solidFill>
                <a:latin typeface="Broadway" panose="04040905080B02020502" pitchFamily="82" charset="0"/>
                <a:ea typeface="楷体" panose="02010609060101010101" pitchFamily="49" charset="-122"/>
                <a:sym typeface="经典繁仿黑" pitchFamily="1" charset="-122"/>
              </a:rPr>
              <a:t>LOGO</a:t>
            </a:r>
            <a:endParaRPr lang="zh-CN" altLang="zh-CN" dirty="0">
              <a:latin typeface="Arial" panose="020B0604020202020204" pitchFamily="34" charset="0"/>
            </a:endParaRPr>
          </a:p>
        </p:txBody>
      </p:sp>
      <p:sp>
        <p:nvSpPr>
          <p:cNvPr id="6149" name="直接连接符 9"/>
          <p:cNvSpPr/>
          <p:nvPr/>
        </p:nvSpPr>
        <p:spPr>
          <a:xfrm>
            <a:off x="1158875" y="530225"/>
            <a:ext cx="0" cy="261938"/>
          </a:xfrm>
          <a:prstGeom prst="line">
            <a:avLst/>
          </a:prstGeom>
          <a:ln w="9525" cap="flat" cmpd="sng">
            <a:solidFill>
              <a:srgbClr val="EAF1DD"/>
            </a:solidFill>
            <a:prstDash val="solid"/>
            <a:headEnd type="none" w="med" len="med"/>
            <a:tailEnd type="none" w="med" len="med"/>
          </a:ln>
        </p:spPr>
      </p:sp>
      <p:sp>
        <p:nvSpPr>
          <p:cNvPr id="6150" name="TextBox 10"/>
          <p:cNvSpPr/>
          <p:nvPr/>
        </p:nvSpPr>
        <p:spPr>
          <a:xfrm>
            <a:off x="1281113" y="508000"/>
            <a:ext cx="2984500" cy="338138"/>
          </a:xfrm>
          <a:prstGeom prst="rect">
            <a:avLst/>
          </a:prstGeom>
          <a:noFill/>
          <a:ln w="9525">
            <a:noFill/>
          </a:ln>
        </p:spPr>
        <p:txBody>
          <a:bodyPr>
            <a:spAutoFit/>
          </a:bodyPr>
          <a:p>
            <a:r>
              <a:rPr lang="zh-CN" altLang="en-US" sz="1600" dirty="0">
                <a:solidFill>
                  <a:schemeClr val="bg1"/>
                </a:solidFill>
                <a:latin typeface="微软雅黑" panose="020B0503020204020204" pitchFamily="34" charset="-122"/>
                <a:ea typeface="微软雅黑" panose="020B0503020204020204" pitchFamily="34" charset="-122"/>
                <a:sym typeface="宋体" panose="02010600030101010101" pitchFamily="2" charset="-122"/>
              </a:rPr>
              <a:t>正文</a:t>
            </a:r>
            <a:r>
              <a:rPr lang="zh-CN" altLang="en-US" sz="16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 </a:t>
            </a:r>
            <a:r>
              <a:rPr lang="zh-CN" altLang="zh-CN" sz="16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 </a:t>
            </a:r>
            <a:r>
              <a:rPr lang="zh-CN" altLang="en-US" sz="1600" dirty="0">
                <a:solidFill>
                  <a:schemeClr val="bg1"/>
                </a:solidFill>
                <a:latin typeface="微软雅黑" panose="020B0503020204020204" pitchFamily="34" charset="-122"/>
                <a:ea typeface="微软雅黑" panose="020B0503020204020204" pitchFamily="34" charset="-122"/>
                <a:sym typeface="宋体" panose="02010600030101010101" pitchFamily="2" charset="-122"/>
              </a:rPr>
              <a:t>第一章</a:t>
            </a:r>
            <a:endParaRPr lang="zh-CN" altLang="en-US" dirty="0">
              <a:latin typeface="Arial" panose="020B0604020202020204" pitchFamily="34" charset="0"/>
            </a:endParaRPr>
          </a:p>
        </p:txBody>
      </p:sp>
      <p:sp>
        <p:nvSpPr>
          <p:cNvPr id="6151" name="矩形 11"/>
          <p:cNvSpPr/>
          <p:nvPr/>
        </p:nvSpPr>
        <p:spPr>
          <a:xfrm>
            <a:off x="10847388" y="530225"/>
            <a:ext cx="1093787" cy="369888"/>
          </a:xfrm>
          <a:prstGeom prst="rect">
            <a:avLst/>
          </a:prstGeom>
          <a:noFill/>
          <a:ln w="9525">
            <a:noFill/>
          </a:ln>
        </p:spPr>
        <p:txBody>
          <a:bodyPr/>
          <a:p>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第</a:t>
            </a:r>
            <a:r>
              <a:rPr 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1</a:t>
            </a:r>
            <a:r>
              <a:rPr lang="en-US" altLang="zh-CN" sz="1600" dirty="0">
                <a:solidFill>
                  <a:schemeClr val="bg1"/>
                </a:solidFill>
                <a:latin typeface="Calibri" panose="020F0502020204030204" pitchFamily="34" charset="0"/>
                <a:sym typeface="宋体" panose="02010600030101010101" pitchFamily="2" charset="-122"/>
              </a:rPr>
              <a:t> </a:t>
            </a:r>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页</a:t>
            </a:r>
            <a:endParaRPr lang="zh-CN" altLang="en-US" dirty="0">
              <a:latin typeface="Arial" panose="020B0604020202020204" pitchFamily="34" charset="0"/>
            </a:endParaRPr>
          </a:p>
        </p:txBody>
      </p:sp>
      <p:sp>
        <p:nvSpPr>
          <p:cNvPr id="6153" name="TextBox 14"/>
          <p:cNvSpPr/>
          <p:nvPr/>
        </p:nvSpPr>
        <p:spPr>
          <a:xfrm>
            <a:off x="1684338" y="1082675"/>
            <a:ext cx="954087" cy="922338"/>
          </a:xfrm>
          <a:prstGeom prst="rect">
            <a:avLst/>
          </a:prstGeom>
          <a:noFill/>
          <a:ln w="9525">
            <a:noFill/>
          </a:ln>
        </p:spPr>
        <p:txBody>
          <a:bodyPr wrap="none">
            <a:spAutoFit/>
          </a:bodyPr>
          <a:p>
            <a:r>
              <a:rPr lang="zh-CN" altLang="zh-CN" dirty="0">
                <a:solidFill>
                  <a:schemeClr val="bg1"/>
                </a:solidFill>
                <a:latin typeface="Calibri" panose="020F0502020204030204" pitchFamily="34" charset="0"/>
                <a:cs typeface="Calibri" panose="020F0502020204030204" pitchFamily="34" charset="0"/>
                <a:sym typeface="Calibri" panose="020F0502020204030204" pitchFamily="34" charset="0"/>
              </a:rPr>
              <a:t>01</a:t>
            </a:r>
            <a:endParaRPr lang="zh-CN" altLang="zh-CN" dirty="0">
              <a:latin typeface="Arial" panose="020B0604020202020204" pitchFamily="34" charset="0"/>
            </a:endParaRPr>
          </a:p>
        </p:txBody>
      </p:sp>
      <p:sp>
        <p:nvSpPr>
          <p:cNvPr id="6154" name="直接连接符 16"/>
          <p:cNvSpPr/>
          <p:nvPr/>
        </p:nvSpPr>
        <p:spPr>
          <a:xfrm>
            <a:off x="1630363" y="2152650"/>
            <a:ext cx="1587" cy="4371975"/>
          </a:xfrm>
          <a:prstGeom prst="line">
            <a:avLst/>
          </a:prstGeom>
          <a:ln w="9525" cap="flat" cmpd="sng">
            <a:solidFill>
              <a:srgbClr val="F2F2F2"/>
            </a:solidFill>
            <a:prstDash val="solid"/>
            <a:headEnd type="none" w="med" len="med"/>
            <a:tailEnd type="none" w="med" len="med"/>
          </a:ln>
        </p:spPr>
      </p:sp>
      <p:sp>
        <p:nvSpPr>
          <p:cNvPr id="6155" name="矩形 17"/>
          <p:cNvSpPr/>
          <p:nvPr/>
        </p:nvSpPr>
        <p:spPr>
          <a:xfrm>
            <a:off x="1630363" y="6165850"/>
            <a:ext cx="792162" cy="358775"/>
          </a:xfrm>
          <a:prstGeom prst="rect">
            <a:avLst/>
          </a:prstGeom>
          <a:solidFill>
            <a:srgbClr val="FFFFFF">
              <a:alpha val="65097"/>
            </a:srgbClr>
          </a:solidFill>
          <a:ln w="25400">
            <a:noFill/>
          </a:ln>
        </p:spPr>
        <p:txBody>
          <a:bodyPr anchor="ctr" anchorCtr="0"/>
          <a:p>
            <a:r>
              <a:rPr lang="zh-CN" altLang="en-US" sz="1400" dirty="0">
                <a:solidFill>
                  <a:srgbClr val="36B2E6"/>
                </a:solidFill>
                <a:latin typeface="微软雅黑" panose="020B0503020204020204" pitchFamily="34" charset="-122"/>
                <a:ea typeface="微软雅黑" panose="020B0503020204020204" pitchFamily="34" charset="-122"/>
                <a:sym typeface="微软雅黑" panose="020B0503020204020204" pitchFamily="34" charset="-122"/>
              </a:rPr>
              <a:t>第一节</a:t>
            </a:r>
            <a:endParaRPr lang="zh-CN" altLang="en-US" dirty="0">
              <a:latin typeface="Arial" panose="020B0604020202020204" pitchFamily="34" charset="0"/>
            </a:endParaRPr>
          </a:p>
        </p:txBody>
      </p:sp>
      <p:sp>
        <p:nvSpPr>
          <p:cNvPr id="9" name="文本框 8"/>
          <p:cNvSpPr txBox="1"/>
          <p:nvPr/>
        </p:nvSpPr>
        <p:spPr>
          <a:xfrm>
            <a:off x="-1645285" y="2816860"/>
            <a:ext cx="4063365" cy="368300"/>
          </a:xfrm>
          <a:prstGeom prst="rect">
            <a:avLst/>
          </a:prstGeom>
          <a:noFill/>
        </p:spPr>
        <p:txBody>
          <a:bodyPr wrap="square" rtlCol="0">
            <a:spAutoFit/>
          </a:bodyPr>
          <a:p>
            <a:endParaRPr lang="zh-CN" altLang="en-US"/>
          </a:p>
        </p:txBody>
      </p:sp>
      <p:sp>
        <p:nvSpPr>
          <p:cNvPr id="2" name="TextBox 10"/>
          <p:cNvSpPr/>
          <p:nvPr>
            <p:custDataLst>
              <p:tags r:id="rId1"/>
            </p:custDataLst>
          </p:nvPr>
        </p:nvSpPr>
        <p:spPr>
          <a:xfrm>
            <a:off x="874713" y="1269208"/>
            <a:ext cx="649287" cy="5262245"/>
          </a:xfrm>
          <a:prstGeom prst="rect">
            <a:avLst/>
          </a:prstGeom>
          <a:noFill/>
          <a:ln w="9525">
            <a:noFill/>
          </a:ln>
        </p:spPr>
        <p:txBody>
          <a:bodyPr lIns="144000" rIns="72000" anchor="ctr" anchorCtr="0">
            <a:spAutoFit/>
          </a:bodyPr>
          <a:p>
            <a:r>
              <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著作权资产评估的注意事项</a:t>
            </a:r>
            <a:endPar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TextBox 10"/>
          <p:cNvSpPr/>
          <p:nvPr>
            <p:custDataLst>
              <p:tags r:id="rId2"/>
            </p:custDataLst>
          </p:nvPr>
        </p:nvSpPr>
        <p:spPr>
          <a:xfrm>
            <a:off x="1846263" y="1513683"/>
            <a:ext cx="649287" cy="4399915"/>
          </a:xfrm>
          <a:prstGeom prst="rect">
            <a:avLst/>
          </a:prstGeom>
          <a:noFill/>
          <a:ln w="9525">
            <a:noFill/>
          </a:ln>
        </p:spPr>
        <p:txBody>
          <a:bodyPr lIns="144000" rIns="72000" anchor="ctr" anchorCtr="0">
            <a:spAutoFit/>
          </a:bodyPr>
          <a:p>
            <a:r>
              <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关注作品收益获取期限</a:t>
            </a:r>
            <a:endPar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4" name="矩形 103"/>
          <p:cNvSpPr/>
          <p:nvPr>
            <p:custDataLst>
              <p:tags r:id="rId3"/>
            </p:custDataLst>
          </p:nvPr>
        </p:nvSpPr>
        <p:spPr>
          <a:xfrm>
            <a:off x="3063875" y="1143000"/>
            <a:ext cx="8728710" cy="5621020"/>
          </a:xfrm>
          <a:prstGeom prst="rect">
            <a:avLst/>
          </a:prstGeom>
          <a:gradFill flip="none" rotWithShape="1">
            <a:gsLst>
              <a:gs pos="0">
                <a:schemeClr val="tx2">
                  <a:lumMod val="20000"/>
                  <a:lumOff val="80000"/>
                </a:schemeClr>
              </a:gs>
              <a:gs pos="47000">
                <a:schemeClr val="tx2">
                  <a:lumMod val="60000"/>
                  <a:lumOff val="40000"/>
                </a:schemeClr>
              </a:gs>
              <a:gs pos="82000">
                <a:schemeClr val="accent1">
                  <a:lumMod val="75000"/>
                </a:schemeClr>
              </a:gs>
            </a:gsLst>
            <a:path path="circle">
              <a:fillToRect r="100000" b="100000"/>
            </a:path>
            <a:tileRect l="-100000" t="-100000"/>
          </a:gradFill>
          <a:ln>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zh-CN" altLang="en-US"/>
          </a:p>
        </p:txBody>
      </p:sp>
      <p:sp>
        <p:nvSpPr>
          <p:cNvPr id="47" name="矩形 46"/>
          <p:cNvSpPr/>
          <p:nvPr>
            <p:custDataLst>
              <p:tags r:id="rId4"/>
            </p:custDataLst>
          </p:nvPr>
        </p:nvSpPr>
        <p:spPr>
          <a:xfrm>
            <a:off x="5940151" y="1979461"/>
            <a:ext cx="2445815" cy="3229537"/>
          </a:xfrm>
          <a:custGeom>
            <a:avLst/>
            <a:gdLst>
              <a:gd name="connsiteX0" fmla="*/ 0 w 2532312"/>
              <a:gd name="connsiteY0" fmla="*/ 0 h 1573732"/>
              <a:gd name="connsiteX1" fmla="*/ 2532312 w 2532312"/>
              <a:gd name="connsiteY1" fmla="*/ 0 h 1573732"/>
              <a:gd name="connsiteX2" fmla="*/ 2532312 w 2532312"/>
              <a:gd name="connsiteY2" fmla="*/ 1573732 h 1573732"/>
              <a:gd name="connsiteX3" fmla="*/ 0 w 2532312"/>
              <a:gd name="connsiteY3" fmla="*/ 1573732 h 1573732"/>
              <a:gd name="connsiteX4" fmla="*/ 0 w 2532312"/>
              <a:gd name="connsiteY4" fmla="*/ 0 h 1573732"/>
              <a:gd name="connsiteX0-1" fmla="*/ 0 w 2532312"/>
              <a:gd name="connsiteY0-2" fmla="*/ 1573732 h 1573732"/>
              <a:gd name="connsiteX1-3" fmla="*/ 2532312 w 2532312"/>
              <a:gd name="connsiteY1-4" fmla="*/ 0 h 1573732"/>
              <a:gd name="connsiteX2-5" fmla="*/ 2532312 w 2532312"/>
              <a:gd name="connsiteY2-6" fmla="*/ 1573732 h 1573732"/>
              <a:gd name="connsiteX3-7" fmla="*/ 0 w 2532312"/>
              <a:gd name="connsiteY3-8" fmla="*/ 1573732 h 1573732"/>
              <a:gd name="connsiteX0-9" fmla="*/ 0 w 2532312"/>
              <a:gd name="connsiteY0-10" fmla="*/ 3278964 h 3278964"/>
              <a:gd name="connsiteX1-11" fmla="*/ 2433458 w 2532312"/>
              <a:gd name="connsiteY1-12" fmla="*/ 0 h 3278964"/>
              <a:gd name="connsiteX2-13" fmla="*/ 2532312 w 2532312"/>
              <a:gd name="connsiteY2-14" fmla="*/ 3278964 h 3278964"/>
              <a:gd name="connsiteX3-15" fmla="*/ 0 w 2532312"/>
              <a:gd name="connsiteY3-16" fmla="*/ 3278964 h 3278964"/>
              <a:gd name="connsiteX0-17" fmla="*/ 0 w 2532312"/>
              <a:gd name="connsiteY0-18" fmla="*/ 3278964 h 3278964"/>
              <a:gd name="connsiteX1-19" fmla="*/ 2433458 w 2532312"/>
              <a:gd name="connsiteY1-20" fmla="*/ 0 h 3278964"/>
              <a:gd name="connsiteX2-21" fmla="*/ 2474799 w 2532312"/>
              <a:gd name="connsiteY2-22" fmla="*/ 47047 h 3278964"/>
              <a:gd name="connsiteX3-23" fmla="*/ 2532312 w 2532312"/>
              <a:gd name="connsiteY3-24" fmla="*/ 3278964 h 3278964"/>
              <a:gd name="connsiteX4-25" fmla="*/ 0 w 2532312"/>
              <a:gd name="connsiteY4-26" fmla="*/ 3278964 h 3278964"/>
              <a:gd name="connsiteX0-27" fmla="*/ 0 w 2474799"/>
              <a:gd name="connsiteY0-28" fmla="*/ 3278964 h 3278964"/>
              <a:gd name="connsiteX1-29" fmla="*/ 2433458 w 2474799"/>
              <a:gd name="connsiteY1-30" fmla="*/ 0 h 3278964"/>
              <a:gd name="connsiteX2-31" fmla="*/ 2474799 w 2474799"/>
              <a:gd name="connsiteY2-32" fmla="*/ 47047 h 3278964"/>
              <a:gd name="connsiteX3-33" fmla="*/ 2445815 w 2474799"/>
              <a:gd name="connsiteY3-34" fmla="*/ 3278964 h 3278964"/>
              <a:gd name="connsiteX4-35" fmla="*/ 0 w 2474799"/>
              <a:gd name="connsiteY4-36" fmla="*/ 3278964 h 3278964"/>
              <a:gd name="connsiteX0-37" fmla="*/ 0 w 2445815"/>
              <a:gd name="connsiteY0-38" fmla="*/ 3278964 h 3278964"/>
              <a:gd name="connsiteX1-39" fmla="*/ 2433458 w 2445815"/>
              <a:gd name="connsiteY1-40" fmla="*/ 0 h 3278964"/>
              <a:gd name="connsiteX2-41" fmla="*/ 2437729 w 2445815"/>
              <a:gd name="connsiteY2-42" fmla="*/ 47047 h 3278964"/>
              <a:gd name="connsiteX3-43" fmla="*/ 2445815 w 2445815"/>
              <a:gd name="connsiteY3-44" fmla="*/ 3278964 h 3278964"/>
              <a:gd name="connsiteX4-45" fmla="*/ 0 w 2445815"/>
              <a:gd name="connsiteY4-46" fmla="*/ 3278964 h 3278964"/>
              <a:gd name="connsiteX0-47" fmla="*/ 0 w 2445815"/>
              <a:gd name="connsiteY0-48" fmla="*/ 3278964 h 3278964"/>
              <a:gd name="connsiteX1-49" fmla="*/ 2433458 w 2445815"/>
              <a:gd name="connsiteY1-50" fmla="*/ 0 h 3278964"/>
              <a:gd name="connsiteX2-51" fmla="*/ 2437729 w 2445815"/>
              <a:gd name="connsiteY2-52" fmla="*/ 121187 h 3278964"/>
              <a:gd name="connsiteX3-53" fmla="*/ 2445815 w 2445815"/>
              <a:gd name="connsiteY3-54" fmla="*/ 3278964 h 3278964"/>
              <a:gd name="connsiteX4-55" fmla="*/ 0 w 2445815"/>
              <a:gd name="connsiteY4-56" fmla="*/ 3278964 h 3278964"/>
              <a:gd name="connsiteX0-57" fmla="*/ 0 w 2445815"/>
              <a:gd name="connsiteY0-58" fmla="*/ 3229537 h 3229537"/>
              <a:gd name="connsiteX1-59" fmla="*/ 2433458 w 2445815"/>
              <a:gd name="connsiteY1-60" fmla="*/ 0 h 3229537"/>
              <a:gd name="connsiteX2-61" fmla="*/ 2437729 w 2445815"/>
              <a:gd name="connsiteY2-62" fmla="*/ 71760 h 3229537"/>
              <a:gd name="connsiteX3-63" fmla="*/ 2445815 w 2445815"/>
              <a:gd name="connsiteY3-64" fmla="*/ 3229537 h 3229537"/>
              <a:gd name="connsiteX4-65" fmla="*/ 0 w 2445815"/>
              <a:gd name="connsiteY4-66" fmla="*/ 3229537 h 3229537"/>
            </a:gdLst>
            <a:ahLst/>
            <a:cxnLst>
              <a:cxn ang="0">
                <a:pos x="connsiteX0-1" y="connsiteY0-2"/>
              </a:cxn>
              <a:cxn ang="0">
                <a:pos x="connsiteX1-3" y="connsiteY1-4"/>
              </a:cxn>
              <a:cxn ang="0">
                <a:pos x="connsiteX2-5" y="connsiteY2-6"/>
              </a:cxn>
              <a:cxn ang="0">
                <a:pos x="connsiteX3-7" y="connsiteY3-8"/>
              </a:cxn>
              <a:cxn ang="0">
                <a:pos x="connsiteX4-25" y="connsiteY4-26"/>
              </a:cxn>
            </a:cxnLst>
            <a:rect l="l" t="t" r="r" b="b"/>
            <a:pathLst>
              <a:path w="2445815" h="3229537">
                <a:moveTo>
                  <a:pt x="0" y="3229537"/>
                </a:moveTo>
                <a:lnTo>
                  <a:pt x="2433458" y="0"/>
                </a:lnTo>
                <a:lnTo>
                  <a:pt x="2437729" y="71760"/>
                </a:lnTo>
                <a:cubicBezTo>
                  <a:pt x="2440424" y="1149066"/>
                  <a:pt x="2443120" y="2152231"/>
                  <a:pt x="2445815" y="3229537"/>
                </a:cubicBezTo>
                <a:lnTo>
                  <a:pt x="0" y="3229537"/>
                </a:lnTo>
                <a:close/>
              </a:path>
            </a:pathLst>
          </a:custGeom>
          <a:solidFill>
            <a:srgbClr val="FFFFFF">
              <a:alpha val="2588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5" name="矩形 104"/>
          <p:cNvSpPr/>
          <p:nvPr>
            <p:custDataLst>
              <p:tags r:id="rId5"/>
            </p:custDataLst>
          </p:nvPr>
        </p:nvSpPr>
        <p:spPr>
          <a:xfrm>
            <a:off x="3704590" y="1468755"/>
            <a:ext cx="7555865" cy="4627245"/>
          </a:xfrm>
          <a:prstGeom prst="rect">
            <a:avLst/>
          </a:prstGeom>
          <a:solidFill>
            <a:schemeClr val="bg1"/>
          </a:solidFill>
          <a:ln>
            <a:noFill/>
          </a:ln>
          <a:effectLst>
            <a:innerShdw blurRad="114300">
              <a:prstClr val="black">
                <a:alpha val="6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p>
        </p:txBody>
      </p:sp>
      <p:sp>
        <p:nvSpPr>
          <p:cNvPr id="107" name="TextBox 106"/>
          <p:cNvSpPr txBox="1"/>
          <p:nvPr>
            <p:custDataLst>
              <p:tags r:id="rId6"/>
            </p:custDataLst>
          </p:nvPr>
        </p:nvSpPr>
        <p:spPr>
          <a:xfrm>
            <a:off x="3827145" y="1592580"/>
            <a:ext cx="7345045" cy="4569460"/>
          </a:xfrm>
          <a:prstGeom prst="rect">
            <a:avLst/>
          </a:prstGeom>
          <a:noFill/>
        </p:spPr>
        <p:txBody>
          <a:bodyPr wrap="square" rtlCol="0">
            <a:spAutoFit/>
          </a:bodyPr>
          <a:p>
            <a:pPr>
              <a:lnSpc>
                <a:spcPct val="130000"/>
              </a:lnSpc>
            </a:pPr>
            <a:r>
              <a:rPr lang="zh-CN" altLang="en-US" sz="2800" dirty="0">
                <a:latin typeface="微软雅黑" panose="020B0503020204020204" pitchFamily="34" charset="-122"/>
                <a:ea typeface="微软雅黑" panose="020B0503020204020204" pitchFamily="34" charset="-122"/>
              </a:rPr>
              <a:t> 文学、艺术作品是体验性产品和注意力产品，消费者的注意力已经成为文学、艺术市场价值的决定性因素。这些特征决定了文化产品寿命期限较短。</a:t>
            </a:r>
            <a:endParaRPr lang="zh-CN" altLang="en-US" sz="2800" dirty="0">
              <a:latin typeface="微软雅黑" panose="020B0503020204020204" pitchFamily="34" charset="-122"/>
              <a:ea typeface="微软雅黑" panose="020B0503020204020204" pitchFamily="34" charset="-122"/>
            </a:endParaRPr>
          </a:p>
          <a:p>
            <a:pPr>
              <a:lnSpc>
                <a:spcPct val="130000"/>
              </a:lnSpc>
            </a:pPr>
            <a:endParaRPr lang="zh-CN" altLang="en-US" sz="2800" dirty="0">
              <a:latin typeface="微软雅黑" panose="020B0503020204020204" pitchFamily="34" charset="-122"/>
              <a:ea typeface="微软雅黑" panose="020B0503020204020204" pitchFamily="34" charset="-122"/>
            </a:endParaRPr>
          </a:p>
          <a:p>
            <a:pPr>
              <a:lnSpc>
                <a:spcPct val="130000"/>
              </a:lnSpc>
            </a:pPr>
            <a:r>
              <a:rPr lang="zh-CN" altLang="en-US" sz="2800" dirty="0">
                <a:latin typeface="微软雅黑" panose="020B0503020204020204" pitchFamily="34" charset="-122"/>
                <a:ea typeface="微软雅黑" panose="020B0503020204020204" pitchFamily="34" charset="-122"/>
              </a:rPr>
              <a:t>电影作品院线放映一般在</a:t>
            </a:r>
            <a:r>
              <a:rPr lang="zh-CN" altLang="en-US" sz="2800" b="1" dirty="0">
                <a:solidFill>
                  <a:srgbClr val="FF0000"/>
                </a:solidFill>
                <a:latin typeface="微软雅黑" panose="020B0503020204020204" pitchFamily="34" charset="-122"/>
                <a:ea typeface="微软雅黑" panose="020B0503020204020204" pitchFamily="34" charset="-122"/>
              </a:rPr>
              <a:t>30－50 天</a:t>
            </a:r>
            <a:r>
              <a:rPr lang="zh-CN" altLang="en-US" sz="2800" dirty="0">
                <a:latin typeface="微软雅黑" panose="020B0503020204020204" pitchFamily="34" charset="-122"/>
                <a:ea typeface="微软雅黑" panose="020B0503020204020204" pitchFamily="34" charset="-122"/>
              </a:rPr>
              <a:t>左右，电视剧作品一般在首轮播放就能够实现</a:t>
            </a:r>
            <a:r>
              <a:rPr lang="zh-CN" altLang="en-US" sz="2800" b="1" dirty="0">
                <a:solidFill>
                  <a:srgbClr val="FF0000"/>
                </a:solidFill>
                <a:latin typeface="微软雅黑" panose="020B0503020204020204" pitchFamily="34" charset="-122"/>
                <a:ea typeface="微软雅黑" panose="020B0503020204020204" pitchFamily="34" charset="-122"/>
              </a:rPr>
              <a:t>80％</a:t>
            </a:r>
            <a:r>
              <a:rPr lang="zh-CN" altLang="en-US" sz="2800" dirty="0">
                <a:latin typeface="微软雅黑" panose="020B0503020204020204" pitchFamily="34" charset="-122"/>
                <a:ea typeface="微软雅黑" panose="020B0503020204020204" pitchFamily="34" charset="-122"/>
              </a:rPr>
              <a:t>以上的收入。</a:t>
            </a:r>
            <a:endParaRPr lang="zh-CN" altLang="en-US" sz="2800" dirty="0">
              <a:latin typeface="微软雅黑" panose="020B0503020204020204" pitchFamily="34" charset="-122"/>
              <a:ea typeface="微软雅黑" panose="020B0503020204020204" pitchFamily="34" charset="-122"/>
            </a:endParaRPr>
          </a:p>
        </p:txBody>
      </p:sp>
    </p:spTree>
  </p:cSld>
  <p:clrMapOvr>
    <a:masterClrMapping/>
  </p:clrMapOvr>
  <p:transition spd="slow">
    <p:push dir="u"/>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6" name="矩形 6"/>
          <p:cNvSpPr/>
          <p:nvPr/>
        </p:nvSpPr>
        <p:spPr>
          <a:xfrm>
            <a:off x="0" y="404813"/>
            <a:ext cx="12190413" cy="576262"/>
          </a:xfrm>
          <a:prstGeom prst="rect">
            <a:avLst/>
          </a:prstGeom>
          <a:solidFill>
            <a:srgbClr val="36B2E6">
              <a:alpha val="69019"/>
            </a:srgbClr>
          </a:solidFill>
          <a:ln w="25400">
            <a:noFill/>
          </a:ln>
        </p:spPr>
        <p:txBody>
          <a:bodyPr anchor="ctr" anchorCtr="0"/>
          <a:p>
            <a:endParaRPr lang="zh-CN" altLang="zh-CN" dirty="0">
              <a:solidFill>
                <a:srgbClr val="FFFFFF"/>
              </a:solidFill>
              <a:latin typeface="Calibri" panose="020F0502020204030204" pitchFamily="34" charset="0"/>
              <a:ea typeface="Calibri" panose="020F0502020204030204" pitchFamily="34" charset="0"/>
              <a:sym typeface="Calibri" panose="020F0502020204030204" pitchFamily="34" charset="0"/>
            </a:endParaRPr>
          </a:p>
        </p:txBody>
      </p:sp>
      <p:sp>
        <p:nvSpPr>
          <p:cNvPr id="6147" name="矩形 7"/>
          <p:cNvSpPr/>
          <p:nvPr/>
        </p:nvSpPr>
        <p:spPr>
          <a:xfrm>
            <a:off x="622300" y="0"/>
            <a:ext cx="2089150" cy="6858000"/>
          </a:xfrm>
          <a:prstGeom prst="rect">
            <a:avLst/>
          </a:prstGeom>
          <a:solidFill>
            <a:srgbClr val="36B2E6">
              <a:alpha val="69019"/>
            </a:srgbClr>
          </a:solidFill>
          <a:ln w="25400">
            <a:noFill/>
          </a:ln>
        </p:spPr>
        <p:txBody>
          <a:bodyPr anchor="ctr" anchorCtr="0"/>
          <a:p>
            <a:endParaRPr lang="zh-CN" altLang="zh-CN" dirty="0">
              <a:solidFill>
                <a:srgbClr val="FFFFFF"/>
              </a:solidFill>
              <a:latin typeface="Calibri" panose="020F0502020204030204" pitchFamily="34" charset="0"/>
              <a:ea typeface="Calibri" panose="020F0502020204030204" pitchFamily="34" charset="0"/>
              <a:sym typeface="Calibri" panose="020F0502020204030204" pitchFamily="34" charset="0"/>
            </a:endParaRPr>
          </a:p>
        </p:txBody>
      </p:sp>
      <p:sp>
        <p:nvSpPr>
          <p:cNvPr id="6148" name="TextBox 8"/>
          <p:cNvSpPr/>
          <p:nvPr/>
        </p:nvSpPr>
        <p:spPr>
          <a:xfrm>
            <a:off x="261938" y="476250"/>
            <a:ext cx="896937" cy="369888"/>
          </a:xfrm>
          <a:prstGeom prst="rect">
            <a:avLst/>
          </a:prstGeom>
          <a:noFill/>
          <a:ln w="9525">
            <a:noFill/>
          </a:ln>
        </p:spPr>
        <p:txBody>
          <a:bodyPr>
            <a:spAutoFit/>
          </a:bodyPr>
          <a:p>
            <a:r>
              <a:rPr lang="zh-CN" altLang="zh-CN" dirty="0">
                <a:solidFill>
                  <a:schemeClr val="bg1"/>
                </a:solidFill>
                <a:latin typeface="Broadway" panose="04040905080B02020502" pitchFamily="82" charset="0"/>
                <a:ea typeface="楷体" panose="02010609060101010101" pitchFamily="49" charset="-122"/>
                <a:sym typeface="经典繁仿黑" pitchFamily="1" charset="-122"/>
              </a:rPr>
              <a:t>LOGO</a:t>
            </a:r>
            <a:endParaRPr lang="zh-CN" altLang="zh-CN" dirty="0">
              <a:latin typeface="Arial" panose="020B0604020202020204" pitchFamily="34" charset="0"/>
            </a:endParaRPr>
          </a:p>
        </p:txBody>
      </p:sp>
      <p:sp>
        <p:nvSpPr>
          <p:cNvPr id="6149" name="直接连接符 9"/>
          <p:cNvSpPr/>
          <p:nvPr/>
        </p:nvSpPr>
        <p:spPr>
          <a:xfrm>
            <a:off x="1158875" y="530225"/>
            <a:ext cx="0" cy="261938"/>
          </a:xfrm>
          <a:prstGeom prst="line">
            <a:avLst/>
          </a:prstGeom>
          <a:ln w="9525" cap="flat" cmpd="sng">
            <a:solidFill>
              <a:srgbClr val="EAF1DD"/>
            </a:solidFill>
            <a:prstDash val="solid"/>
            <a:headEnd type="none" w="med" len="med"/>
            <a:tailEnd type="none" w="med" len="med"/>
          </a:ln>
        </p:spPr>
      </p:sp>
      <p:sp>
        <p:nvSpPr>
          <p:cNvPr id="6150" name="TextBox 10"/>
          <p:cNvSpPr/>
          <p:nvPr/>
        </p:nvSpPr>
        <p:spPr>
          <a:xfrm>
            <a:off x="1281113" y="508000"/>
            <a:ext cx="2984500" cy="338138"/>
          </a:xfrm>
          <a:prstGeom prst="rect">
            <a:avLst/>
          </a:prstGeom>
          <a:noFill/>
          <a:ln w="9525">
            <a:noFill/>
          </a:ln>
        </p:spPr>
        <p:txBody>
          <a:bodyPr>
            <a:spAutoFit/>
          </a:bodyPr>
          <a:p>
            <a:r>
              <a:rPr lang="zh-CN" altLang="en-US" sz="1600" dirty="0">
                <a:solidFill>
                  <a:schemeClr val="bg1"/>
                </a:solidFill>
                <a:latin typeface="微软雅黑" panose="020B0503020204020204" pitchFamily="34" charset="-122"/>
                <a:ea typeface="微软雅黑" panose="020B0503020204020204" pitchFamily="34" charset="-122"/>
                <a:sym typeface="宋体" panose="02010600030101010101" pitchFamily="2" charset="-122"/>
              </a:rPr>
              <a:t>正文</a:t>
            </a:r>
            <a:r>
              <a:rPr lang="zh-CN" altLang="en-US" sz="16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 </a:t>
            </a:r>
            <a:r>
              <a:rPr lang="zh-CN" altLang="zh-CN" sz="16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 </a:t>
            </a:r>
            <a:r>
              <a:rPr lang="zh-CN" altLang="en-US" sz="1600" dirty="0">
                <a:solidFill>
                  <a:schemeClr val="bg1"/>
                </a:solidFill>
                <a:latin typeface="微软雅黑" panose="020B0503020204020204" pitchFamily="34" charset="-122"/>
                <a:ea typeface="微软雅黑" panose="020B0503020204020204" pitchFamily="34" charset="-122"/>
                <a:sym typeface="宋体" panose="02010600030101010101" pitchFamily="2" charset="-122"/>
              </a:rPr>
              <a:t>第一章</a:t>
            </a:r>
            <a:endParaRPr lang="zh-CN" altLang="en-US" dirty="0">
              <a:latin typeface="Arial" panose="020B0604020202020204" pitchFamily="34" charset="0"/>
            </a:endParaRPr>
          </a:p>
        </p:txBody>
      </p:sp>
      <p:sp>
        <p:nvSpPr>
          <p:cNvPr id="6151" name="矩形 11"/>
          <p:cNvSpPr/>
          <p:nvPr/>
        </p:nvSpPr>
        <p:spPr>
          <a:xfrm>
            <a:off x="10847388" y="530225"/>
            <a:ext cx="1093787" cy="369888"/>
          </a:xfrm>
          <a:prstGeom prst="rect">
            <a:avLst/>
          </a:prstGeom>
          <a:noFill/>
          <a:ln w="9525">
            <a:noFill/>
          </a:ln>
        </p:spPr>
        <p:txBody>
          <a:bodyPr/>
          <a:p>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第</a:t>
            </a:r>
            <a:r>
              <a:rPr 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1</a:t>
            </a:r>
            <a:r>
              <a:rPr lang="en-US" altLang="zh-CN" sz="1600" dirty="0">
                <a:solidFill>
                  <a:schemeClr val="bg1"/>
                </a:solidFill>
                <a:latin typeface="Calibri" panose="020F0502020204030204" pitchFamily="34" charset="0"/>
                <a:sym typeface="宋体" panose="02010600030101010101" pitchFamily="2" charset="-122"/>
              </a:rPr>
              <a:t> </a:t>
            </a:r>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页</a:t>
            </a:r>
            <a:endParaRPr lang="zh-CN" altLang="en-US" dirty="0">
              <a:latin typeface="Arial" panose="020B0604020202020204" pitchFamily="34" charset="0"/>
            </a:endParaRPr>
          </a:p>
        </p:txBody>
      </p:sp>
      <p:sp>
        <p:nvSpPr>
          <p:cNvPr id="6153" name="TextBox 14"/>
          <p:cNvSpPr/>
          <p:nvPr/>
        </p:nvSpPr>
        <p:spPr>
          <a:xfrm>
            <a:off x="1684338" y="1082675"/>
            <a:ext cx="954087" cy="922338"/>
          </a:xfrm>
          <a:prstGeom prst="rect">
            <a:avLst/>
          </a:prstGeom>
          <a:noFill/>
          <a:ln w="9525">
            <a:noFill/>
          </a:ln>
        </p:spPr>
        <p:txBody>
          <a:bodyPr wrap="none">
            <a:spAutoFit/>
          </a:bodyPr>
          <a:p>
            <a:r>
              <a:rPr lang="zh-CN" altLang="zh-CN" dirty="0">
                <a:solidFill>
                  <a:schemeClr val="bg1"/>
                </a:solidFill>
                <a:latin typeface="Calibri" panose="020F0502020204030204" pitchFamily="34" charset="0"/>
                <a:cs typeface="Calibri" panose="020F0502020204030204" pitchFamily="34" charset="0"/>
                <a:sym typeface="Calibri" panose="020F0502020204030204" pitchFamily="34" charset="0"/>
              </a:rPr>
              <a:t>01</a:t>
            </a:r>
            <a:endParaRPr lang="zh-CN" altLang="zh-CN" dirty="0">
              <a:latin typeface="Arial" panose="020B0604020202020204" pitchFamily="34" charset="0"/>
            </a:endParaRPr>
          </a:p>
        </p:txBody>
      </p:sp>
      <p:sp>
        <p:nvSpPr>
          <p:cNvPr id="6154" name="直接连接符 16"/>
          <p:cNvSpPr/>
          <p:nvPr/>
        </p:nvSpPr>
        <p:spPr>
          <a:xfrm>
            <a:off x="1630363" y="2152650"/>
            <a:ext cx="1587" cy="4371975"/>
          </a:xfrm>
          <a:prstGeom prst="line">
            <a:avLst/>
          </a:prstGeom>
          <a:ln w="9525" cap="flat" cmpd="sng">
            <a:solidFill>
              <a:srgbClr val="F2F2F2"/>
            </a:solidFill>
            <a:prstDash val="solid"/>
            <a:headEnd type="none" w="med" len="med"/>
            <a:tailEnd type="none" w="med" len="med"/>
          </a:ln>
        </p:spPr>
      </p:sp>
      <p:sp>
        <p:nvSpPr>
          <p:cNvPr id="6155" name="矩形 17"/>
          <p:cNvSpPr/>
          <p:nvPr/>
        </p:nvSpPr>
        <p:spPr>
          <a:xfrm>
            <a:off x="1630363" y="6165850"/>
            <a:ext cx="792162" cy="358775"/>
          </a:xfrm>
          <a:prstGeom prst="rect">
            <a:avLst/>
          </a:prstGeom>
          <a:solidFill>
            <a:srgbClr val="FFFFFF">
              <a:alpha val="65097"/>
            </a:srgbClr>
          </a:solidFill>
          <a:ln w="25400">
            <a:noFill/>
          </a:ln>
        </p:spPr>
        <p:txBody>
          <a:bodyPr anchor="ctr" anchorCtr="0"/>
          <a:p>
            <a:r>
              <a:rPr lang="zh-CN" altLang="en-US" sz="1400" dirty="0">
                <a:solidFill>
                  <a:srgbClr val="36B2E6"/>
                </a:solidFill>
                <a:latin typeface="微软雅黑" panose="020B0503020204020204" pitchFamily="34" charset="-122"/>
                <a:ea typeface="微软雅黑" panose="020B0503020204020204" pitchFamily="34" charset="-122"/>
                <a:sym typeface="微软雅黑" panose="020B0503020204020204" pitchFamily="34" charset="-122"/>
              </a:rPr>
              <a:t>第一节</a:t>
            </a:r>
            <a:endParaRPr lang="zh-CN" altLang="en-US" dirty="0">
              <a:latin typeface="Arial" panose="020B0604020202020204" pitchFamily="34" charset="0"/>
            </a:endParaRPr>
          </a:p>
        </p:txBody>
      </p:sp>
      <p:sp>
        <p:nvSpPr>
          <p:cNvPr id="9" name="文本框 8"/>
          <p:cNvSpPr txBox="1"/>
          <p:nvPr/>
        </p:nvSpPr>
        <p:spPr>
          <a:xfrm>
            <a:off x="-1645285" y="2816860"/>
            <a:ext cx="4063365" cy="368300"/>
          </a:xfrm>
          <a:prstGeom prst="rect">
            <a:avLst/>
          </a:prstGeom>
          <a:noFill/>
        </p:spPr>
        <p:txBody>
          <a:bodyPr wrap="square" rtlCol="0">
            <a:spAutoFit/>
          </a:bodyPr>
          <a:p>
            <a:endParaRPr lang="zh-CN" altLang="en-US"/>
          </a:p>
        </p:txBody>
      </p:sp>
      <p:sp>
        <p:nvSpPr>
          <p:cNvPr id="2" name="TextBox 10"/>
          <p:cNvSpPr/>
          <p:nvPr>
            <p:custDataLst>
              <p:tags r:id="rId1"/>
            </p:custDataLst>
          </p:nvPr>
        </p:nvSpPr>
        <p:spPr>
          <a:xfrm>
            <a:off x="874713" y="1269208"/>
            <a:ext cx="649287" cy="5262245"/>
          </a:xfrm>
          <a:prstGeom prst="rect">
            <a:avLst/>
          </a:prstGeom>
          <a:noFill/>
          <a:ln w="9525">
            <a:noFill/>
          </a:ln>
        </p:spPr>
        <p:txBody>
          <a:bodyPr lIns="144000" rIns="72000" anchor="ctr" anchorCtr="0">
            <a:spAutoFit/>
          </a:bodyPr>
          <a:p>
            <a:r>
              <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著作权资产评估的注意事项</a:t>
            </a:r>
            <a:endPar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TextBox 10"/>
          <p:cNvSpPr/>
          <p:nvPr>
            <p:custDataLst>
              <p:tags r:id="rId2"/>
            </p:custDataLst>
          </p:nvPr>
        </p:nvSpPr>
        <p:spPr>
          <a:xfrm>
            <a:off x="1846263" y="1082518"/>
            <a:ext cx="649287" cy="5262245"/>
          </a:xfrm>
          <a:prstGeom prst="rect">
            <a:avLst/>
          </a:prstGeom>
          <a:noFill/>
          <a:ln w="9525">
            <a:noFill/>
          </a:ln>
        </p:spPr>
        <p:txBody>
          <a:bodyPr lIns="144000" rIns="72000" anchor="ctr" anchorCtr="0">
            <a:spAutoFit/>
          </a:bodyPr>
          <a:p>
            <a:r>
              <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关注著作权资产面临的风险</a:t>
            </a:r>
            <a:endPar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 name="TextBox 12"/>
          <p:cNvSpPr txBox="1"/>
          <p:nvPr>
            <p:custDataLst>
              <p:tags r:id="rId3"/>
            </p:custDataLst>
          </p:nvPr>
        </p:nvSpPr>
        <p:spPr>
          <a:xfrm>
            <a:off x="3071121" y="2781225"/>
            <a:ext cx="903851" cy="2215991"/>
          </a:xfrm>
          <a:prstGeom prst="rect">
            <a:avLst/>
          </a:prstGeom>
          <a:noFill/>
        </p:spPr>
        <p:txBody>
          <a:bodyPr wrap="square" rtlCol="0">
            <a:spAutoFit/>
          </a:bodyPr>
          <a:lstStyle>
            <a:defPPr>
              <a:defRPr lang="zh-CN"/>
            </a:defPPr>
            <a:lvl1pPr algn="ctr">
              <a:defRPr b="1">
                <a:solidFill>
                  <a:srgbClr val="0070C0"/>
                </a:solidFill>
                <a:latin typeface="微软雅黑" panose="020B0503020204020204" pitchFamily="34" charset="-122"/>
                <a:ea typeface="微软雅黑" panose="020B0503020204020204" pitchFamily="34" charset="-122"/>
              </a:defRPr>
            </a:lvl1pPr>
          </a:lstStyle>
          <a:p>
            <a:r>
              <a:rPr lang="en-US" altLang="zh-CN" sz="13800" dirty="0" smtClean="0">
                <a:solidFill>
                  <a:srgbClr val="A8E43C"/>
                </a:solidFill>
                <a:effectLst>
                  <a:outerShdw blurRad="60007" dist="200025" dir="15000000" sy="30000" kx="-1800000" algn="bl" rotWithShape="0">
                    <a:prstClr val="black">
                      <a:alpha val="32000"/>
                    </a:prstClr>
                  </a:outerShdw>
                </a:effectLst>
                <a:latin typeface="MS PMincho" pitchFamily="18" charset="-128"/>
                <a:ea typeface="MS PMincho" pitchFamily="18" charset="-128"/>
              </a:rPr>
              <a:t>2</a:t>
            </a:r>
            <a:endParaRPr lang="zh-CN" altLang="en-US" sz="13800" dirty="0">
              <a:solidFill>
                <a:srgbClr val="A8E43C"/>
              </a:solidFill>
              <a:effectLst>
                <a:outerShdw blurRad="60007" dist="200025" dir="15000000" sy="30000" kx="-1800000" algn="bl" rotWithShape="0">
                  <a:prstClr val="black">
                    <a:alpha val="32000"/>
                  </a:prstClr>
                </a:outerShdw>
              </a:effectLst>
              <a:latin typeface="MS PMincho" pitchFamily="18" charset="-128"/>
              <a:ea typeface="MS PMincho" pitchFamily="18" charset="-128"/>
            </a:endParaRPr>
          </a:p>
        </p:txBody>
      </p:sp>
      <p:sp>
        <p:nvSpPr>
          <p:cNvPr id="10" name="矩形 9"/>
          <p:cNvSpPr/>
          <p:nvPr>
            <p:custDataLst>
              <p:tags r:id="rId4"/>
            </p:custDataLst>
          </p:nvPr>
        </p:nvSpPr>
        <p:spPr>
          <a:xfrm>
            <a:off x="4078605" y="1418590"/>
            <a:ext cx="7540625" cy="1436370"/>
          </a:xfrm>
          <a:custGeom>
            <a:avLst/>
            <a:gdLst/>
            <a:ahLst/>
            <a:cxnLst/>
            <a:rect l="l" t="t" r="r" b="b"/>
            <a:pathLst>
              <a:path w="5688632" h="1180003">
                <a:moveTo>
                  <a:pt x="0" y="0"/>
                </a:moveTo>
                <a:lnTo>
                  <a:pt x="5688632" y="0"/>
                </a:lnTo>
                <a:lnTo>
                  <a:pt x="5688632" y="1180003"/>
                </a:lnTo>
                <a:lnTo>
                  <a:pt x="0" y="1180003"/>
                </a:lnTo>
                <a:lnTo>
                  <a:pt x="0" y="1022049"/>
                </a:lnTo>
                <a:lnTo>
                  <a:pt x="5505272" y="1022049"/>
                </a:lnTo>
                <a:lnTo>
                  <a:pt x="5505272" y="157953"/>
                </a:lnTo>
                <a:lnTo>
                  <a:pt x="0" y="157953"/>
                </a:lnTo>
                <a:close/>
              </a:path>
            </a:pathLst>
          </a:custGeom>
          <a:gradFill>
            <a:gsLst>
              <a:gs pos="2000">
                <a:srgbClr val="335885"/>
              </a:gs>
              <a:gs pos="63000">
                <a:srgbClr val="00B0F0"/>
              </a:gs>
            </a:gsLst>
            <a:lin ang="10800000" scaled="1"/>
          </a:gradFill>
          <a:ln w="12700">
            <a:solidFill>
              <a:srgbClr val="00B0F0"/>
            </a:solidFill>
          </a:ln>
          <a:effectLst>
            <a:outerShdw blurRad="76200" dir="18900000" sy="23000" kx="-1200000" algn="bl" rotWithShape="0">
              <a:prstClr val="black">
                <a:alpha val="1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2" name="矩形 9"/>
          <p:cNvSpPr/>
          <p:nvPr>
            <p:custDataLst>
              <p:tags r:id="rId5"/>
            </p:custDataLst>
          </p:nvPr>
        </p:nvSpPr>
        <p:spPr>
          <a:xfrm>
            <a:off x="4265930" y="3184525"/>
            <a:ext cx="7372985" cy="1443990"/>
          </a:xfrm>
          <a:custGeom>
            <a:avLst/>
            <a:gdLst/>
            <a:ahLst/>
            <a:cxnLst/>
            <a:rect l="l" t="t" r="r" b="b"/>
            <a:pathLst>
              <a:path w="5688632" h="1180003">
                <a:moveTo>
                  <a:pt x="0" y="0"/>
                </a:moveTo>
                <a:lnTo>
                  <a:pt x="5688632" y="0"/>
                </a:lnTo>
                <a:lnTo>
                  <a:pt x="5688632" y="1180003"/>
                </a:lnTo>
                <a:lnTo>
                  <a:pt x="0" y="1180003"/>
                </a:lnTo>
                <a:lnTo>
                  <a:pt x="0" y="1022049"/>
                </a:lnTo>
                <a:lnTo>
                  <a:pt x="5505272" y="1022049"/>
                </a:lnTo>
                <a:lnTo>
                  <a:pt x="5505272" y="157953"/>
                </a:lnTo>
                <a:lnTo>
                  <a:pt x="0" y="157953"/>
                </a:lnTo>
                <a:close/>
              </a:path>
            </a:pathLst>
          </a:custGeom>
          <a:gradFill>
            <a:gsLst>
              <a:gs pos="2000">
                <a:srgbClr val="5BA127"/>
              </a:gs>
              <a:gs pos="63000">
                <a:srgbClr val="A8E43C"/>
              </a:gs>
            </a:gsLst>
            <a:lin ang="10800000" scaled="1"/>
          </a:gradFill>
          <a:ln w="12700">
            <a:solidFill>
              <a:srgbClr val="A8E43C"/>
            </a:solidFill>
          </a:ln>
          <a:effectLst>
            <a:outerShdw blurRad="76200" dir="18900000" sy="23000" kx="-1200000" algn="bl" rotWithShape="0">
              <a:prstClr val="black">
                <a:alpha val="1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5" name="矩形 9"/>
          <p:cNvSpPr/>
          <p:nvPr>
            <p:custDataLst>
              <p:tags r:id="rId6"/>
            </p:custDataLst>
          </p:nvPr>
        </p:nvSpPr>
        <p:spPr>
          <a:xfrm>
            <a:off x="4334510" y="4854575"/>
            <a:ext cx="7331075" cy="1531620"/>
          </a:xfrm>
          <a:custGeom>
            <a:avLst/>
            <a:gdLst/>
            <a:ahLst/>
            <a:cxnLst/>
            <a:rect l="l" t="t" r="r" b="b"/>
            <a:pathLst>
              <a:path w="5688632" h="1180003">
                <a:moveTo>
                  <a:pt x="0" y="0"/>
                </a:moveTo>
                <a:lnTo>
                  <a:pt x="5688632" y="0"/>
                </a:lnTo>
                <a:lnTo>
                  <a:pt x="5688632" y="1180003"/>
                </a:lnTo>
                <a:lnTo>
                  <a:pt x="0" y="1180003"/>
                </a:lnTo>
                <a:lnTo>
                  <a:pt x="0" y="1022049"/>
                </a:lnTo>
                <a:lnTo>
                  <a:pt x="5505272" y="1022049"/>
                </a:lnTo>
                <a:lnTo>
                  <a:pt x="5505272" y="157953"/>
                </a:lnTo>
                <a:lnTo>
                  <a:pt x="0" y="157953"/>
                </a:lnTo>
                <a:close/>
              </a:path>
            </a:pathLst>
          </a:custGeom>
          <a:gradFill>
            <a:gsLst>
              <a:gs pos="2000">
                <a:schemeClr val="accent6">
                  <a:lumMod val="75000"/>
                </a:schemeClr>
              </a:gs>
              <a:gs pos="63000">
                <a:srgbClr val="FFC000"/>
              </a:gs>
            </a:gsLst>
            <a:lin ang="10800000" scaled="1"/>
          </a:gradFill>
          <a:ln w="12700">
            <a:solidFill>
              <a:srgbClr val="FFC000"/>
            </a:solidFill>
          </a:ln>
          <a:effectLst>
            <a:outerShdw blurRad="76200" dir="18900000" sy="23000" kx="-1200000" algn="bl" rotWithShape="0">
              <a:prstClr val="black">
                <a:alpha val="1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6" name="TextBox 15"/>
          <p:cNvSpPr txBox="1"/>
          <p:nvPr>
            <p:custDataLst>
              <p:tags r:id="rId7"/>
            </p:custDataLst>
          </p:nvPr>
        </p:nvSpPr>
        <p:spPr>
          <a:xfrm>
            <a:off x="4079240" y="1664970"/>
            <a:ext cx="7159625" cy="1050290"/>
          </a:xfrm>
          <a:prstGeom prst="rect">
            <a:avLst/>
          </a:prstGeom>
          <a:noFill/>
        </p:spPr>
        <p:txBody>
          <a:bodyPr wrap="square" rtlCol="0">
            <a:spAutoFit/>
          </a:bodyPr>
          <a:lstStyle/>
          <a:p>
            <a:pPr>
              <a:lnSpc>
                <a:spcPct val="130000"/>
              </a:lnSpc>
            </a:pPr>
            <a:r>
              <a:rPr lang="zh-CN" altLang="en-US" sz="2400" dirty="0">
                <a:latin typeface="微软雅黑" panose="020B0503020204020204" pitchFamily="34" charset="-122"/>
                <a:ea typeface="微软雅黑" panose="020B0503020204020204" pitchFamily="34" charset="-122"/>
              </a:rPr>
              <a:t>文化产品主要满足消费者的精神需求，属于符号效用满足型产品；《上海堡垒》</a:t>
            </a:r>
            <a:endParaRPr lang="zh-CN" altLang="en-US" sz="2400" dirty="0">
              <a:latin typeface="微软雅黑" panose="020B0503020204020204" pitchFamily="34" charset="-122"/>
              <a:ea typeface="微软雅黑" panose="020B0503020204020204" pitchFamily="34" charset="-122"/>
            </a:endParaRPr>
          </a:p>
        </p:txBody>
      </p:sp>
      <p:sp>
        <p:nvSpPr>
          <p:cNvPr id="18" name="TextBox 17"/>
          <p:cNvSpPr txBox="1"/>
          <p:nvPr>
            <p:custDataLst>
              <p:tags r:id="rId8"/>
            </p:custDataLst>
          </p:nvPr>
        </p:nvSpPr>
        <p:spPr>
          <a:xfrm>
            <a:off x="4007485" y="3373120"/>
            <a:ext cx="7560310" cy="1379220"/>
          </a:xfrm>
          <a:prstGeom prst="rect">
            <a:avLst/>
          </a:prstGeom>
          <a:noFill/>
        </p:spPr>
        <p:txBody>
          <a:bodyPr wrap="square" rtlCol="0">
            <a:noAutofit/>
          </a:bodyPr>
          <a:lstStyle/>
          <a:p>
            <a:pPr>
              <a:lnSpc>
                <a:spcPct val="130000"/>
              </a:lnSpc>
            </a:pPr>
            <a:r>
              <a:rPr lang="zh-CN" altLang="en-US" sz="2400" dirty="0">
                <a:latin typeface="微软雅黑" panose="020B0503020204020204" pitchFamily="34" charset="-122"/>
                <a:ea typeface="微软雅黑" panose="020B0503020204020204" pitchFamily="34" charset="-122"/>
              </a:rPr>
              <a:t>政府文化政策的不稳定性也会造成文化需求波动的不确定性；劣迹</a:t>
            </a:r>
            <a:r>
              <a:rPr lang="zh-CN" altLang="en-US" sz="2400" dirty="0">
                <a:latin typeface="微软雅黑" panose="020B0503020204020204" pitchFamily="34" charset="-122"/>
                <a:ea typeface="微软雅黑" panose="020B0503020204020204" pitchFamily="34" charset="-122"/>
              </a:rPr>
              <a:t>演员</a:t>
            </a:r>
            <a:endParaRPr lang="zh-CN" altLang="en-US" sz="2400" dirty="0">
              <a:latin typeface="微软雅黑" panose="020B0503020204020204" pitchFamily="34" charset="-122"/>
              <a:ea typeface="微软雅黑" panose="020B0503020204020204" pitchFamily="34" charset="-122"/>
            </a:endParaRPr>
          </a:p>
        </p:txBody>
      </p:sp>
      <p:sp>
        <p:nvSpPr>
          <p:cNvPr id="20" name="TextBox 19"/>
          <p:cNvSpPr txBox="1"/>
          <p:nvPr>
            <p:custDataLst>
              <p:tags r:id="rId9"/>
            </p:custDataLst>
          </p:nvPr>
        </p:nvSpPr>
        <p:spPr>
          <a:xfrm>
            <a:off x="4266565" y="5125720"/>
            <a:ext cx="6972300" cy="1050290"/>
          </a:xfrm>
          <a:prstGeom prst="rect">
            <a:avLst/>
          </a:prstGeom>
          <a:noFill/>
        </p:spPr>
        <p:txBody>
          <a:bodyPr wrap="square" rtlCol="0">
            <a:spAutoFit/>
          </a:bodyPr>
          <a:lstStyle/>
          <a:p>
            <a:pPr>
              <a:lnSpc>
                <a:spcPct val="130000"/>
              </a:lnSpc>
            </a:pPr>
            <a:r>
              <a:rPr lang="zh-CN" altLang="en-US" sz="2400" dirty="0">
                <a:latin typeface="微软雅黑" panose="020B0503020204020204" pitchFamily="34" charset="-122"/>
                <a:ea typeface="微软雅黑" panose="020B0503020204020204" pitchFamily="34" charset="-122"/>
              </a:rPr>
              <a:t>文化产品不仅生命周期短，而且重复利用的价值较低，投资所形成的资产具有很强的资产专用性。</a:t>
            </a:r>
            <a:endParaRPr lang="zh-CN" altLang="en-US" sz="2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4" name="TextBox 13"/>
          <p:cNvSpPr txBox="1"/>
          <p:nvPr>
            <p:custDataLst>
              <p:tags r:id="rId10"/>
            </p:custDataLst>
          </p:nvPr>
        </p:nvSpPr>
        <p:spPr>
          <a:xfrm>
            <a:off x="3143000" y="4689215"/>
            <a:ext cx="903851" cy="2215992"/>
          </a:xfrm>
          <a:prstGeom prst="rect">
            <a:avLst/>
          </a:prstGeom>
          <a:noFill/>
        </p:spPr>
        <p:txBody>
          <a:bodyPr wrap="square" rtlCol="0">
            <a:spAutoFit/>
          </a:bodyPr>
          <a:lstStyle>
            <a:defPPr>
              <a:defRPr lang="zh-CN"/>
            </a:defPPr>
            <a:lvl1pPr algn="ctr">
              <a:defRPr b="1">
                <a:solidFill>
                  <a:srgbClr val="0070C0"/>
                </a:solidFill>
                <a:latin typeface="微软雅黑" panose="020B0503020204020204" pitchFamily="34" charset="-122"/>
                <a:ea typeface="微软雅黑" panose="020B0503020204020204" pitchFamily="34" charset="-122"/>
              </a:defRPr>
            </a:lvl1pPr>
          </a:lstStyle>
          <a:p>
            <a:r>
              <a:rPr lang="en-US" altLang="zh-CN" sz="13800" dirty="0" smtClean="0">
                <a:solidFill>
                  <a:srgbClr val="FFC000"/>
                </a:solidFill>
                <a:effectLst>
                  <a:outerShdw blurRad="60007" dist="200025" dir="15000000" sy="30000" kx="-1800000" algn="bl" rotWithShape="0">
                    <a:prstClr val="black">
                      <a:alpha val="32000"/>
                    </a:prstClr>
                  </a:outerShdw>
                </a:effectLst>
                <a:latin typeface="MS PMincho" pitchFamily="18" charset="-128"/>
                <a:ea typeface="MS PMincho" pitchFamily="18" charset="-128"/>
              </a:rPr>
              <a:t>3</a:t>
            </a:r>
            <a:endParaRPr lang="zh-CN" altLang="en-US" sz="13800" dirty="0">
              <a:solidFill>
                <a:srgbClr val="FFC000"/>
              </a:solidFill>
              <a:effectLst>
                <a:outerShdw blurRad="60007" dist="200025" dir="15000000" sy="30000" kx="-1800000" algn="bl" rotWithShape="0">
                  <a:prstClr val="black">
                    <a:alpha val="32000"/>
                  </a:prstClr>
                </a:outerShdw>
              </a:effectLst>
              <a:latin typeface="MS PMincho" pitchFamily="18" charset="-128"/>
              <a:ea typeface="MS PMincho" pitchFamily="18" charset="-128"/>
            </a:endParaRPr>
          </a:p>
        </p:txBody>
      </p:sp>
      <p:sp>
        <p:nvSpPr>
          <p:cNvPr id="6" name="TextBox 5"/>
          <p:cNvSpPr txBox="1"/>
          <p:nvPr>
            <p:custDataLst>
              <p:tags r:id="rId11"/>
            </p:custDataLst>
          </p:nvPr>
        </p:nvSpPr>
        <p:spPr>
          <a:xfrm>
            <a:off x="3035052" y="1016325"/>
            <a:ext cx="993354" cy="2215991"/>
          </a:xfrm>
          <a:prstGeom prst="rect">
            <a:avLst/>
          </a:prstGeom>
          <a:noFill/>
        </p:spPr>
        <p:txBody>
          <a:bodyPr wrap="square" rtlCol="0">
            <a:spAutoFit/>
          </a:bodyPr>
          <a:lstStyle>
            <a:defPPr>
              <a:defRPr lang="zh-CN"/>
            </a:defPPr>
            <a:lvl1pPr algn="ctr">
              <a:defRPr b="1">
                <a:solidFill>
                  <a:srgbClr val="0070C0"/>
                </a:solidFill>
                <a:latin typeface="微软雅黑" panose="020B0503020204020204" pitchFamily="34" charset="-122"/>
                <a:ea typeface="微软雅黑" panose="020B0503020204020204" pitchFamily="34" charset="-122"/>
              </a:defRPr>
            </a:lvl1pPr>
          </a:lstStyle>
          <a:p>
            <a:r>
              <a:rPr lang="en-US" altLang="zh-CN" sz="13800" dirty="0" smtClean="0">
                <a:solidFill>
                  <a:srgbClr val="00B0F0"/>
                </a:solidFill>
                <a:effectLst>
                  <a:outerShdw blurRad="60007" dist="200025" dir="15000000" sy="30000" kx="-1800000" algn="bl" rotWithShape="0">
                    <a:prstClr val="black">
                      <a:alpha val="32000"/>
                    </a:prstClr>
                  </a:outerShdw>
                </a:effectLst>
                <a:latin typeface="MS PMincho" pitchFamily="18" charset="-128"/>
                <a:ea typeface="MS PMincho" pitchFamily="18" charset="-128"/>
              </a:rPr>
              <a:t>1</a:t>
            </a:r>
            <a:endParaRPr lang="zh-CN" altLang="en-US" sz="13800" dirty="0">
              <a:solidFill>
                <a:srgbClr val="00B0F0"/>
              </a:solidFill>
              <a:effectLst>
                <a:outerShdw blurRad="60007" dist="200025" dir="15000000" sy="30000" kx="-1800000" algn="bl" rotWithShape="0">
                  <a:prstClr val="black">
                    <a:alpha val="32000"/>
                  </a:prstClr>
                </a:outerShdw>
              </a:effectLst>
              <a:latin typeface="MS PMincho" pitchFamily="18" charset="-128"/>
              <a:ea typeface="MS PMincho" pitchFamily="18" charset="-128"/>
            </a:endParaRPr>
          </a:p>
        </p:txBody>
      </p:sp>
    </p:spTree>
  </p:cSld>
  <p:clrMapOvr>
    <a:masterClrMapping/>
  </p:clrMapOvr>
  <p:transition spd="slow">
    <p:push dir="u"/>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6" name="矩形 6"/>
          <p:cNvSpPr/>
          <p:nvPr/>
        </p:nvSpPr>
        <p:spPr>
          <a:xfrm>
            <a:off x="0" y="404813"/>
            <a:ext cx="12190413" cy="576262"/>
          </a:xfrm>
          <a:prstGeom prst="rect">
            <a:avLst/>
          </a:prstGeom>
          <a:solidFill>
            <a:srgbClr val="36B2E6">
              <a:alpha val="69019"/>
            </a:srgbClr>
          </a:solidFill>
          <a:ln w="25400">
            <a:noFill/>
          </a:ln>
        </p:spPr>
        <p:txBody>
          <a:bodyPr anchor="ctr" anchorCtr="0"/>
          <a:p>
            <a:endParaRPr lang="zh-CN" altLang="zh-CN" dirty="0">
              <a:solidFill>
                <a:srgbClr val="FFFFFF"/>
              </a:solidFill>
              <a:latin typeface="Calibri" panose="020F0502020204030204" pitchFamily="34" charset="0"/>
              <a:ea typeface="Calibri" panose="020F0502020204030204" pitchFamily="34" charset="0"/>
              <a:sym typeface="Calibri" panose="020F0502020204030204" pitchFamily="34" charset="0"/>
            </a:endParaRPr>
          </a:p>
        </p:txBody>
      </p:sp>
      <p:sp>
        <p:nvSpPr>
          <p:cNvPr id="6147" name="矩形 7"/>
          <p:cNvSpPr/>
          <p:nvPr/>
        </p:nvSpPr>
        <p:spPr>
          <a:xfrm>
            <a:off x="622300" y="0"/>
            <a:ext cx="2089150" cy="6858000"/>
          </a:xfrm>
          <a:prstGeom prst="rect">
            <a:avLst/>
          </a:prstGeom>
          <a:solidFill>
            <a:srgbClr val="36B2E6">
              <a:alpha val="69019"/>
            </a:srgbClr>
          </a:solidFill>
          <a:ln w="25400">
            <a:noFill/>
          </a:ln>
        </p:spPr>
        <p:txBody>
          <a:bodyPr anchor="ctr" anchorCtr="0"/>
          <a:p>
            <a:endParaRPr lang="zh-CN" altLang="zh-CN" dirty="0">
              <a:solidFill>
                <a:srgbClr val="FFFFFF"/>
              </a:solidFill>
              <a:latin typeface="Calibri" panose="020F0502020204030204" pitchFamily="34" charset="0"/>
              <a:ea typeface="Calibri" panose="020F0502020204030204" pitchFamily="34" charset="0"/>
              <a:sym typeface="Calibri" panose="020F0502020204030204" pitchFamily="34" charset="0"/>
            </a:endParaRPr>
          </a:p>
        </p:txBody>
      </p:sp>
      <p:sp>
        <p:nvSpPr>
          <p:cNvPr id="6148" name="TextBox 8"/>
          <p:cNvSpPr/>
          <p:nvPr/>
        </p:nvSpPr>
        <p:spPr>
          <a:xfrm>
            <a:off x="261938" y="476250"/>
            <a:ext cx="896937" cy="369888"/>
          </a:xfrm>
          <a:prstGeom prst="rect">
            <a:avLst/>
          </a:prstGeom>
          <a:noFill/>
          <a:ln w="9525">
            <a:noFill/>
          </a:ln>
        </p:spPr>
        <p:txBody>
          <a:bodyPr>
            <a:spAutoFit/>
          </a:bodyPr>
          <a:p>
            <a:r>
              <a:rPr lang="zh-CN" altLang="zh-CN" dirty="0">
                <a:solidFill>
                  <a:schemeClr val="bg1"/>
                </a:solidFill>
                <a:latin typeface="Broadway" panose="04040905080B02020502" pitchFamily="82" charset="0"/>
                <a:ea typeface="楷体" panose="02010609060101010101" pitchFamily="49" charset="-122"/>
                <a:sym typeface="经典繁仿黑" pitchFamily="1" charset="-122"/>
              </a:rPr>
              <a:t>LOGO</a:t>
            </a:r>
            <a:endParaRPr lang="zh-CN" altLang="zh-CN" dirty="0">
              <a:latin typeface="Arial" panose="020B0604020202020204" pitchFamily="34" charset="0"/>
            </a:endParaRPr>
          </a:p>
        </p:txBody>
      </p:sp>
      <p:sp>
        <p:nvSpPr>
          <p:cNvPr id="6149" name="直接连接符 9"/>
          <p:cNvSpPr/>
          <p:nvPr/>
        </p:nvSpPr>
        <p:spPr>
          <a:xfrm>
            <a:off x="1158875" y="530225"/>
            <a:ext cx="0" cy="261938"/>
          </a:xfrm>
          <a:prstGeom prst="line">
            <a:avLst/>
          </a:prstGeom>
          <a:ln w="9525" cap="flat" cmpd="sng">
            <a:solidFill>
              <a:srgbClr val="EAF1DD"/>
            </a:solidFill>
            <a:prstDash val="solid"/>
            <a:headEnd type="none" w="med" len="med"/>
            <a:tailEnd type="none" w="med" len="med"/>
          </a:ln>
        </p:spPr>
      </p:sp>
      <p:sp>
        <p:nvSpPr>
          <p:cNvPr id="6150" name="TextBox 10"/>
          <p:cNvSpPr/>
          <p:nvPr/>
        </p:nvSpPr>
        <p:spPr>
          <a:xfrm>
            <a:off x="1281113" y="508000"/>
            <a:ext cx="2984500" cy="338138"/>
          </a:xfrm>
          <a:prstGeom prst="rect">
            <a:avLst/>
          </a:prstGeom>
          <a:noFill/>
          <a:ln w="9525">
            <a:noFill/>
          </a:ln>
        </p:spPr>
        <p:txBody>
          <a:bodyPr>
            <a:spAutoFit/>
          </a:bodyPr>
          <a:p>
            <a:r>
              <a:rPr lang="zh-CN" altLang="en-US" sz="1600" dirty="0">
                <a:solidFill>
                  <a:schemeClr val="bg1"/>
                </a:solidFill>
                <a:latin typeface="微软雅黑" panose="020B0503020204020204" pitchFamily="34" charset="-122"/>
                <a:ea typeface="微软雅黑" panose="020B0503020204020204" pitchFamily="34" charset="-122"/>
                <a:sym typeface="宋体" panose="02010600030101010101" pitchFamily="2" charset="-122"/>
              </a:rPr>
              <a:t>正文</a:t>
            </a:r>
            <a:r>
              <a:rPr lang="zh-CN" altLang="en-US" sz="16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 </a:t>
            </a:r>
            <a:r>
              <a:rPr lang="zh-CN" altLang="zh-CN" sz="16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 </a:t>
            </a:r>
            <a:r>
              <a:rPr lang="zh-CN" altLang="en-US" sz="1600" dirty="0">
                <a:solidFill>
                  <a:schemeClr val="bg1"/>
                </a:solidFill>
                <a:latin typeface="微软雅黑" panose="020B0503020204020204" pitchFamily="34" charset="-122"/>
                <a:ea typeface="微软雅黑" panose="020B0503020204020204" pitchFamily="34" charset="-122"/>
                <a:sym typeface="宋体" panose="02010600030101010101" pitchFamily="2" charset="-122"/>
              </a:rPr>
              <a:t>第一章</a:t>
            </a:r>
            <a:endParaRPr lang="zh-CN" altLang="en-US" dirty="0">
              <a:latin typeface="Arial" panose="020B0604020202020204" pitchFamily="34" charset="0"/>
            </a:endParaRPr>
          </a:p>
        </p:txBody>
      </p:sp>
      <p:sp>
        <p:nvSpPr>
          <p:cNvPr id="6151" name="矩形 11"/>
          <p:cNvSpPr/>
          <p:nvPr/>
        </p:nvSpPr>
        <p:spPr>
          <a:xfrm>
            <a:off x="10847388" y="530225"/>
            <a:ext cx="1093787" cy="369888"/>
          </a:xfrm>
          <a:prstGeom prst="rect">
            <a:avLst/>
          </a:prstGeom>
          <a:noFill/>
          <a:ln w="9525">
            <a:noFill/>
          </a:ln>
        </p:spPr>
        <p:txBody>
          <a:bodyPr/>
          <a:p>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第</a:t>
            </a:r>
            <a:r>
              <a:rPr 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1</a:t>
            </a:r>
            <a:r>
              <a:rPr lang="en-US" altLang="zh-CN" sz="1600" dirty="0">
                <a:solidFill>
                  <a:schemeClr val="bg1"/>
                </a:solidFill>
                <a:latin typeface="Calibri" panose="020F0502020204030204" pitchFamily="34" charset="0"/>
                <a:sym typeface="宋体" panose="02010600030101010101" pitchFamily="2" charset="-122"/>
              </a:rPr>
              <a:t> </a:t>
            </a:r>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页</a:t>
            </a:r>
            <a:endParaRPr lang="zh-CN" altLang="en-US" dirty="0">
              <a:latin typeface="Arial" panose="020B0604020202020204" pitchFamily="34" charset="0"/>
            </a:endParaRPr>
          </a:p>
        </p:txBody>
      </p:sp>
      <p:sp>
        <p:nvSpPr>
          <p:cNvPr id="6153" name="TextBox 14"/>
          <p:cNvSpPr/>
          <p:nvPr/>
        </p:nvSpPr>
        <p:spPr>
          <a:xfrm>
            <a:off x="1684338" y="1082675"/>
            <a:ext cx="954087" cy="922338"/>
          </a:xfrm>
          <a:prstGeom prst="rect">
            <a:avLst/>
          </a:prstGeom>
          <a:noFill/>
          <a:ln w="9525">
            <a:noFill/>
          </a:ln>
        </p:spPr>
        <p:txBody>
          <a:bodyPr wrap="none">
            <a:spAutoFit/>
          </a:bodyPr>
          <a:p>
            <a:r>
              <a:rPr lang="zh-CN" altLang="zh-CN" dirty="0">
                <a:solidFill>
                  <a:schemeClr val="bg1"/>
                </a:solidFill>
                <a:latin typeface="Calibri" panose="020F0502020204030204" pitchFamily="34" charset="0"/>
                <a:cs typeface="Calibri" panose="020F0502020204030204" pitchFamily="34" charset="0"/>
                <a:sym typeface="Calibri" panose="020F0502020204030204" pitchFamily="34" charset="0"/>
              </a:rPr>
              <a:t>01</a:t>
            </a:r>
            <a:endParaRPr lang="zh-CN" altLang="zh-CN" dirty="0">
              <a:latin typeface="Arial" panose="020B0604020202020204" pitchFamily="34" charset="0"/>
            </a:endParaRPr>
          </a:p>
        </p:txBody>
      </p:sp>
      <p:sp>
        <p:nvSpPr>
          <p:cNvPr id="6154" name="直接连接符 16"/>
          <p:cNvSpPr/>
          <p:nvPr/>
        </p:nvSpPr>
        <p:spPr>
          <a:xfrm>
            <a:off x="1630363" y="2152650"/>
            <a:ext cx="1587" cy="4371975"/>
          </a:xfrm>
          <a:prstGeom prst="line">
            <a:avLst/>
          </a:prstGeom>
          <a:ln w="9525" cap="flat" cmpd="sng">
            <a:solidFill>
              <a:srgbClr val="F2F2F2"/>
            </a:solidFill>
            <a:prstDash val="solid"/>
            <a:headEnd type="none" w="med" len="med"/>
            <a:tailEnd type="none" w="med" len="med"/>
          </a:ln>
        </p:spPr>
      </p:sp>
      <p:sp>
        <p:nvSpPr>
          <p:cNvPr id="6155" name="矩形 17"/>
          <p:cNvSpPr/>
          <p:nvPr/>
        </p:nvSpPr>
        <p:spPr>
          <a:xfrm>
            <a:off x="1630363" y="6165850"/>
            <a:ext cx="792162" cy="358775"/>
          </a:xfrm>
          <a:prstGeom prst="rect">
            <a:avLst/>
          </a:prstGeom>
          <a:solidFill>
            <a:srgbClr val="FFFFFF">
              <a:alpha val="65097"/>
            </a:srgbClr>
          </a:solidFill>
          <a:ln w="25400">
            <a:noFill/>
          </a:ln>
        </p:spPr>
        <p:txBody>
          <a:bodyPr anchor="ctr" anchorCtr="0"/>
          <a:p>
            <a:r>
              <a:rPr lang="zh-CN" altLang="en-US" sz="1400" dirty="0">
                <a:solidFill>
                  <a:srgbClr val="36B2E6"/>
                </a:solidFill>
                <a:latin typeface="微软雅黑" panose="020B0503020204020204" pitchFamily="34" charset="-122"/>
                <a:ea typeface="微软雅黑" panose="020B0503020204020204" pitchFamily="34" charset="-122"/>
                <a:sym typeface="微软雅黑" panose="020B0503020204020204" pitchFamily="34" charset="-122"/>
              </a:rPr>
              <a:t>第一节</a:t>
            </a:r>
            <a:endParaRPr lang="zh-CN" altLang="en-US" dirty="0">
              <a:latin typeface="Arial" panose="020B0604020202020204" pitchFamily="34" charset="0"/>
            </a:endParaRPr>
          </a:p>
        </p:txBody>
      </p:sp>
      <p:sp>
        <p:nvSpPr>
          <p:cNvPr id="9" name="文本框 8"/>
          <p:cNvSpPr txBox="1"/>
          <p:nvPr/>
        </p:nvSpPr>
        <p:spPr>
          <a:xfrm>
            <a:off x="-1645285" y="2816860"/>
            <a:ext cx="4063365" cy="368300"/>
          </a:xfrm>
          <a:prstGeom prst="rect">
            <a:avLst/>
          </a:prstGeom>
          <a:noFill/>
        </p:spPr>
        <p:txBody>
          <a:bodyPr wrap="square" rtlCol="0">
            <a:spAutoFit/>
          </a:bodyPr>
          <a:p>
            <a:endParaRPr lang="zh-CN" altLang="en-US"/>
          </a:p>
        </p:txBody>
      </p:sp>
      <p:sp>
        <p:nvSpPr>
          <p:cNvPr id="2" name="TextBox 10"/>
          <p:cNvSpPr/>
          <p:nvPr>
            <p:custDataLst>
              <p:tags r:id="rId1"/>
            </p:custDataLst>
          </p:nvPr>
        </p:nvSpPr>
        <p:spPr>
          <a:xfrm>
            <a:off x="874713" y="1269208"/>
            <a:ext cx="649287" cy="5262245"/>
          </a:xfrm>
          <a:prstGeom prst="rect">
            <a:avLst/>
          </a:prstGeom>
          <a:noFill/>
          <a:ln w="9525">
            <a:noFill/>
          </a:ln>
        </p:spPr>
        <p:txBody>
          <a:bodyPr lIns="144000" rIns="72000" anchor="ctr" anchorCtr="0">
            <a:spAutoFit/>
          </a:bodyPr>
          <a:p>
            <a:r>
              <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著作权资产评估的注意事项</a:t>
            </a:r>
            <a:endPar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TextBox 10"/>
          <p:cNvSpPr/>
          <p:nvPr>
            <p:custDataLst>
              <p:tags r:id="rId2"/>
            </p:custDataLst>
          </p:nvPr>
        </p:nvSpPr>
        <p:spPr>
          <a:xfrm>
            <a:off x="1738630" y="1844675"/>
            <a:ext cx="1179195" cy="3892550"/>
          </a:xfrm>
          <a:prstGeom prst="rect">
            <a:avLst/>
          </a:prstGeom>
          <a:noFill/>
          <a:ln w="9525">
            <a:noFill/>
          </a:ln>
        </p:spPr>
        <p:txBody>
          <a:bodyPr wrap="square" lIns="144000" rIns="72000" anchor="ctr" anchorCtr="0">
            <a:noAutofit/>
          </a:bodyPr>
          <a:p>
            <a:r>
              <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关注合理分割著作权资产贡献的收益</a:t>
            </a:r>
            <a:endPar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 name="TextBox 12"/>
          <p:cNvSpPr txBox="1"/>
          <p:nvPr>
            <p:custDataLst>
              <p:tags r:id="rId3"/>
            </p:custDataLst>
          </p:nvPr>
        </p:nvSpPr>
        <p:spPr>
          <a:xfrm>
            <a:off x="3071121" y="2781225"/>
            <a:ext cx="903851" cy="2215991"/>
          </a:xfrm>
          <a:prstGeom prst="rect">
            <a:avLst/>
          </a:prstGeom>
          <a:noFill/>
        </p:spPr>
        <p:txBody>
          <a:bodyPr wrap="square" rtlCol="0">
            <a:spAutoFit/>
          </a:bodyPr>
          <a:lstStyle>
            <a:defPPr>
              <a:defRPr lang="zh-CN"/>
            </a:defPPr>
            <a:lvl1pPr algn="ctr">
              <a:defRPr b="1">
                <a:solidFill>
                  <a:srgbClr val="0070C0"/>
                </a:solidFill>
                <a:latin typeface="微软雅黑" panose="020B0503020204020204" pitchFamily="34" charset="-122"/>
                <a:ea typeface="微软雅黑" panose="020B0503020204020204" pitchFamily="34" charset="-122"/>
              </a:defRPr>
            </a:lvl1pPr>
          </a:lstStyle>
          <a:p>
            <a:r>
              <a:rPr lang="en-US" altLang="zh-CN" sz="13800" dirty="0" smtClean="0">
                <a:solidFill>
                  <a:srgbClr val="A8E43C"/>
                </a:solidFill>
                <a:effectLst>
                  <a:outerShdw blurRad="60007" dist="200025" dir="15000000" sy="30000" kx="-1800000" algn="bl" rotWithShape="0">
                    <a:prstClr val="black">
                      <a:alpha val="32000"/>
                    </a:prstClr>
                  </a:outerShdw>
                </a:effectLst>
                <a:latin typeface="MS PMincho" pitchFamily="18" charset="-128"/>
                <a:ea typeface="MS PMincho" pitchFamily="18" charset="-128"/>
              </a:rPr>
              <a:t>2</a:t>
            </a:r>
            <a:endParaRPr lang="zh-CN" altLang="en-US" sz="13800" dirty="0">
              <a:solidFill>
                <a:srgbClr val="A8E43C"/>
              </a:solidFill>
              <a:effectLst>
                <a:outerShdw blurRad="60007" dist="200025" dir="15000000" sy="30000" kx="-1800000" algn="bl" rotWithShape="0">
                  <a:prstClr val="black">
                    <a:alpha val="32000"/>
                  </a:prstClr>
                </a:outerShdw>
              </a:effectLst>
              <a:latin typeface="MS PMincho" pitchFamily="18" charset="-128"/>
              <a:ea typeface="MS PMincho" pitchFamily="18" charset="-128"/>
            </a:endParaRPr>
          </a:p>
        </p:txBody>
      </p:sp>
      <p:sp>
        <p:nvSpPr>
          <p:cNvPr id="10" name="矩形 9"/>
          <p:cNvSpPr/>
          <p:nvPr>
            <p:custDataLst>
              <p:tags r:id="rId4"/>
            </p:custDataLst>
          </p:nvPr>
        </p:nvSpPr>
        <p:spPr>
          <a:xfrm>
            <a:off x="4078605" y="1418590"/>
            <a:ext cx="7540625" cy="1436370"/>
          </a:xfrm>
          <a:custGeom>
            <a:avLst/>
            <a:gdLst/>
            <a:ahLst/>
            <a:cxnLst/>
            <a:rect l="l" t="t" r="r" b="b"/>
            <a:pathLst>
              <a:path w="5688632" h="1180003">
                <a:moveTo>
                  <a:pt x="0" y="0"/>
                </a:moveTo>
                <a:lnTo>
                  <a:pt x="5688632" y="0"/>
                </a:lnTo>
                <a:lnTo>
                  <a:pt x="5688632" y="1180003"/>
                </a:lnTo>
                <a:lnTo>
                  <a:pt x="0" y="1180003"/>
                </a:lnTo>
                <a:lnTo>
                  <a:pt x="0" y="1022049"/>
                </a:lnTo>
                <a:lnTo>
                  <a:pt x="5505272" y="1022049"/>
                </a:lnTo>
                <a:lnTo>
                  <a:pt x="5505272" y="157953"/>
                </a:lnTo>
                <a:lnTo>
                  <a:pt x="0" y="157953"/>
                </a:lnTo>
                <a:close/>
              </a:path>
            </a:pathLst>
          </a:custGeom>
          <a:gradFill>
            <a:gsLst>
              <a:gs pos="2000">
                <a:srgbClr val="335885"/>
              </a:gs>
              <a:gs pos="63000">
                <a:srgbClr val="00B0F0"/>
              </a:gs>
            </a:gsLst>
            <a:lin ang="10800000" scaled="1"/>
          </a:gradFill>
          <a:ln w="12700">
            <a:solidFill>
              <a:srgbClr val="00B0F0"/>
            </a:solidFill>
          </a:ln>
          <a:effectLst>
            <a:outerShdw blurRad="76200" dir="18900000" sy="23000" kx="-1200000" algn="bl" rotWithShape="0">
              <a:prstClr val="black">
                <a:alpha val="1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2" name="矩形 9"/>
          <p:cNvSpPr/>
          <p:nvPr>
            <p:custDataLst>
              <p:tags r:id="rId5"/>
            </p:custDataLst>
          </p:nvPr>
        </p:nvSpPr>
        <p:spPr>
          <a:xfrm>
            <a:off x="4265930" y="3184525"/>
            <a:ext cx="7372985" cy="1443990"/>
          </a:xfrm>
          <a:custGeom>
            <a:avLst/>
            <a:gdLst/>
            <a:ahLst/>
            <a:cxnLst/>
            <a:rect l="l" t="t" r="r" b="b"/>
            <a:pathLst>
              <a:path w="5688632" h="1180003">
                <a:moveTo>
                  <a:pt x="0" y="0"/>
                </a:moveTo>
                <a:lnTo>
                  <a:pt x="5688632" y="0"/>
                </a:lnTo>
                <a:lnTo>
                  <a:pt x="5688632" y="1180003"/>
                </a:lnTo>
                <a:lnTo>
                  <a:pt x="0" y="1180003"/>
                </a:lnTo>
                <a:lnTo>
                  <a:pt x="0" y="1022049"/>
                </a:lnTo>
                <a:lnTo>
                  <a:pt x="5505272" y="1022049"/>
                </a:lnTo>
                <a:lnTo>
                  <a:pt x="5505272" y="157953"/>
                </a:lnTo>
                <a:lnTo>
                  <a:pt x="0" y="157953"/>
                </a:lnTo>
                <a:close/>
              </a:path>
            </a:pathLst>
          </a:custGeom>
          <a:gradFill>
            <a:gsLst>
              <a:gs pos="2000">
                <a:srgbClr val="5BA127"/>
              </a:gs>
              <a:gs pos="63000">
                <a:srgbClr val="A8E43C"/>
              </a:gs>
            </a:gsLst>
            <a:lin ang="10800000" scaled="1"/>
          </a:gradFill>
          <a:ln w="12700">
            <a:solidFill>
              <a:srgbClr val="A8E43C"/>
            </a:solidFill>
          </a:ln>
          <a:effectLst>
            <a:outerShdw blurRad="76200" dir="18900000" sy="23000" kx="-1200000" algn="bl" rotWithShape="0">
              <a:prstClr val="black">
                <a:alpha val="1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5" name="矩形 9"/>
          <p:cNvSpPr/>
          <p:nvPr>
            <p:custDataLst>
              <p:tags r:id="rId6"/>
            </p:custDataLst>
          </p:nvPr>
        </p:nvSpPr>
        <p:spPr>
          <a:xfrm>
            <a:off x="4334510" y="5097780"/>
            <a:ext cx="7331075" cy="1079500"/>
          </a:xfrm>
          <a:custGeom>
            <a:avLst/>
            <a:gdLst/>
            <a:ahLst/>
            <a:cxnLst/>
            <a:rect l="l" t="t" r="r" b="b"/>
            <a:pathLst>
              <a:path w="5688632" h="1180003">
                <a:moveTo>
                  <a:pt x="0" y="0"/>
                </a:moveTo>
                <a:lnTo>
                  <a:pt x="5688632" y="0"/>
                </a:lnTo>
                <a:lnTo>
                  <a:pt x="5688632" y="1180003"/>
                </a:lnTo>
                <a:lnTo>
                  <a:pt x="0" y="1180003"/>
                </a:lnTo>
                <a:lnTo>
                  <a:pt x="0" y="1022049"/>
                </a:lnTo>
                <a:lnTo>
                  <a:pt x="5505272" y="1022049"/>
                </a:lnTo>
                <a:lnTo>
                  <a:pt x="5505272" y="157953"/>
                </a:lnTo>
                <a:lnTo>
                  <a:pt x="0" y="157953"/>
                </a:lnTo>
                <a:close/>
              </a:path>
            </a:pathLst>
          </a:custGeom>
          <a:gradFill>
            <a:gsLst>
              <a:gs pos="2000">
                <a:schemeClr val="accent6">
                  <a:lumMod val="75000"/>
                </a:schemeClr>
              </a:gs>
              <a:gs pos="63000">
                <a:srgbClr val="FFC000"/>
              </a:gs>
            </a:gsLst>
            <a:lin ang="10800000" scaled="1"/>
          </a:gradFill>
          <a:ln w="12700">
            <a:solidFill>
              <a:srgbClr val="FFC000"/>
            </a:solidFill>
          </a:ln>
          <a:effectLst>
            <a:outerShdw blurRad="76200" dir="18900000" sy="23000" kx="-1200000" algn="bl" rotWithShape="0">
              <a:prstClr val="black">
                <a:alpha val="1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6" name="TextBox 15"/>
          <p:cNvSpPr txBox="1"/>
          <p:nvPr>
            <p:custDataLst>
              <p:tags r:id="rId7"/>
            </p:custDataLst>
          </p:nvPr>
        </p:nvSpPr>
        <p:spPr>
          <a:xfrm>
            <a:off x="4079240" y="1664970"/>
            <a:ext cx="7159625" cy="1050290"/>
          </a:xfrm>
          <a:prstGeom prst="rect">
            <a:avLst/>
          </a:prstGeom>
          <a:noFill/>
        </p:spPr>
        <p:txBody>
          <a:bodyPr wrap="square" rtlCol="0">
            <a:spAutoFit/>
          </a:bodyPr>
          <a:lstStyle/>
          <a:p>
            <a:pPr>
              <a:lnSpc>
                <a:spcPct val="130000"/>
              </a:lnSpc>
            </a:pPr>
            <a:r>
              <a:rPr lang="zh-CN" altLang="en-US" sz="2400" dirty="0">
                <a:latin typeface="微软雅黑" panose="020B0503020204020204" pitchFamily="34" charset="-122"/>
                <a:ea typeface="微软雅黑" panose="020B0503020204020204" pitchFamily="34" charset="-122"/>
              </a:rPr>
              <a:t>使用几种类型的资源。作品生产过程将运用到文化、创意、资本、人力、土地等资源。</a:t>
            </a:r>
            <a:endParaRPr lang="zh-CN" altLang="en-US" sz="2400" dirty="0">
              <a:latin typeface="微软雅黑" panose="020B0503020204020204" pitchFamily="34" charset="-122"/>
              <a:ea typeface="微软雅黑" panose="020B0503020204020204" pitchFamily="34" charset="-122"/>
            </a:endParaRPr>
          </a:p>
        </p:txBody>
      </p:sp>
      <p:sp>
        <p:nvSpPr>
          <p:cNvPr id="18" name="TextBox 17"/>
          <p:cNvSpPr txBox="1"/>
          <p:nvPr>
            <p:custDataLst>
              <p:tags r:id="rId8"/>
            </p:custDataLst>
          </p:nvPr>
        </p:nvSpPr>
        <p:spPr>
          <a:xfrm>
            <a:off x="4007485" y="3373120"/>
            <a:ext cx="7560310" cy="1379220"/>
          </a:xfrm>
          <a:prstGeom prst="rect">
            <a:avLst/>
          </a:prstGeom>
          <a:noFill/>
        </p:spPr>
        <p:txBody>
          <a:bodyPr wrap="square" rtlCol="0">
            <a:noAutofit/>
          </a:bodyPr>
          <a:lstStyle/>
          <a:p>
            <a:pPr>
              <a:lnSpc>
                <a:spcPct val="130000"/>
              </a:lnSpc>
            </a:pPr>
            <a:r>
              <a:rPr lang="zh-CN" altLang="en-US" sz="2400" dirty="0">
                <a:latin typeface="微软雅黑" panose="020B0503020204020204" pitchFamily="34" charset="-122"/>
                <a:ea typeface="微软雅黑" panose="020B0503020204020204" pitchFamily="34" charset="-122"/>
              </a:rPr>
              <a:t>作品具有不可分性，是通过创意科技和商业运作等手段将文化资源、人力资源等进行整合</a:t>
            </a:r>
            <a:endParaRPr lang="zh-CN" altLang="en-US" sz="2400" dirty="0">
              <a:latin typeface="微软雅黑" panose="020B0503020204020204" pitchFamily="34" charset="-122"/>
              <a:ea typeface="微软雅黑" panose="020B0503020204020204" pitchFamily="34" charset="-122"/>
            </a:endParaRPr>
          </a:p>
        </p:txBody>
      </p:sp>
      <p:sp>
        <p:nvSpPr>
          <p:cNvPr id="20" name="TextBox 19"/>
          <p:cNvSpPr txBox="1"/>
          <p:nvPr>
            <p:custDataLst>
              <p:tags r:id="rId9"/>
            </p:custDataLst>
          </p:nvPr>
        </p:nvSpPr>
        <p:spPr>
          <a:xfrm>
            <a:off x="4403090" y="5300980"/>
            <a:ext cx="6972300" cy="570865"/>
          </a:xfrm>
          <a:prstGeom prst="rect">
            <a:avLst/>
          </a:prstGeom>
          <a:noFill/>
        </p:spPr>
        <p:txBody>
          <a:bodyPr wrap="square" rtlCol="0">
            <a:spAutoFit/>
          </a:bodyPr>
          <a:lstStyle/>
          <a:p>
            <a:pPr>
              <a:lnSpc>
                <a:spcPct val="130000"/>
              </a:lnSpc>
            </a:pPr>
            <a:r>
              <a:rPr lang="zh-CN" altLang="en-US" sz="2400" dirty="0">
                <a:latin typeface="微软雅黑" panose="020B0503020204020204" pitchFamily="34" charset="-122"/>
                <a:ea typeface="微软雅黑" panose="020B0503020204020204" pitchFamily="34" charset="-122"/>
              </a:rPr>
              <a:t>所使用的所有资源不属于一个人</a:t>
            </a:r>
            <a:endParaRPr lang="zh-CN" altLang="en-US" sz="2400" dirty="0">
              <a:latin typeface="微软雅黑" panose="020B0503020204020204" pitchFamily="34" charset="-122"/>
              <a:ea typeface="微软雅黑" panose="020B0503020204020204" pitchFamily="34" charset="-122"/>
            </a:endParaRPr>
          </a:p>
        </p:txBody>
      </p:sp>
      <p:sp>
        <p:nvSpPr>
          <p:cNvPr id="14" name="TextBox 13"/>
          <p:cNvSpPr txBox="1"/>
          <p:nvPr>
            <p:custDataLst>
              <p:tags r:id="rId10"/>
            </p:custDataLst>
          </p:nvPr>
        </p:nvSpPr>
        <p:spPr>
          <a:xfrm>
            <a:off x="3143000" y="4689215"/>
            <a:ext cx="903851" cy="2215992"/>
          </a:xfrm>
          <a:prstGeom prst="rect">
            <a:avLst/>
          </a:prstGeom>
          <a:noFill/>
        </p:spPr>
        <p:txBody>
          <a:bodyPr wrap="square" rtlCol="0">
            <a:spAutoFit/>
          </a:bodyPr>
          <a:lstStyle>
            <a:defPPr>
              <a:defRPr lang="zh-CN"/>
            </a:defPPr>
            <a:lvl1pPr algn="ctr">
              <a:defRPr b="1">
                <a:solidFill>
                  <a:srgbClr val="0070C0"/>
                </a:solidFill>
                <a:latin typeface="微软雅黑" panose="020B0503020204020204" pitchFamily="34" charset="-122"/>
                <a:ea typeface="微软雅黑" panose="020B0503020204020204" pitchFamily="34" charset="-122"/>
              </a:defRPr>
            </a:lvl1pPr>
          </a:lstStyle>
          <a:p>
            <a:r>
              <a:rPr lang="en-US" altLang="zh-CN" sz="13800" dirty="0" smtClean="0">
                <a:solidFill>
                  <a:srgbClr val="FFC000"/>
                </a:solidFill>
                <a:effectLst>
                  <a:outerShdw blurRad="60007" dist="200025" dir="15000000" sy="30000" kx="-1800000" algn="bl" rotWithShape="0">
                    <a:prstClr val="black">
                      <a:alpha val="32000"/>
                    </a:prstClr>
                  </a:outerShdw>
                </a:effectLst>
                <a:latin typeface="MS PMincho" pitchFamily="18" charset="-128"/>
                <a:ea typeface="MS PMincho" pitchFamily="18" charset="-128"/>
              </a:rPr>
              <a:t>3</a:t>
            </a:r>
            <a:endParaRPr lang="zh-CN" altLang="en-US" sz="13800" dirty="0">
              <a:solidFill>
                <a:srgbClr val="FFC000"/>
              </a:solidFill>
              <a:effectLst>
                <a:outerShdw blurRad="60007" dist="200025" dir="15000000" sy="30000" kx="-1800000" algn="bl" rotWithShape="0">
                  <a:prstClr val="black">
                    <a:alpha val="32000"/>
                  </a:prstClr>
                </a:outerShdw>
              </a:effectLst>
              <a:latin typeface="MS PMincho" pitchFamily="18" charset="-128"/>
              <a:ea typeface="MS PMincho" pitchFamily="18" charset="-128"/>
            </a:endParaRPr>
          </a:p>
        </p:txBody>
      </p:sp>
      <p:sp>
        <p:nvSpPr>
          <p:cNvPr id="6" name="TextBox 5"/>
          <p:cNvSpPr txBox="1"/>
          <p:nvPr>
            <p:custDataLst>
              <p:tags r:id="rId11"/>
            </p:custDataLst>
          </p:nvPr>
        </p:nvSpPr>
        <p:spPr>
          <a:xfrm>
            <a:off x="3035052" y="1016325"/>
            <a:ext cx="993354" cy="2215991"/>
          </a:xfrm>
          <a:prstGeom prst="rect">
            <a:avLst/>
          </a:prstGeom>
          <a:noFill/>
        </p:spPr>
        <p:txBody>
          <a:bodyPr wrap="square" rtlCol="0">
            <a:spAutoFit/>
          </a:bodyPr>
          <a:lstStyle>
            <a:defPPr>
              <a:defRPr lang="zh-CN"/>
            </a:defPPr>
            <a:lvl1pPr algn="ctr">
              <a:defRPr b="1">
                <a:solidFill>
                  <a:srgbClr val="0070C0"/>
                </a:solidFill>
                <a:latin typeface="微软雅黑" panose="020B0503020204020204" pitchFamily="34" charset="-122"/>
                <a:ea typeface="微软雅黑" panose="020B0503020204020204" pitchFamily="34" charset="-122"/>
              </a:defRPr>
            </a:lvl1pPr>
          </a:lstStyle>
          <a:p>
            <a:r>
              <a:rPr lang="en-US" altLang="zh-CN" sz="13800" dirty="0" smtClean="0">
                <a:solidFill>
                  <a:srgbClr val="00B0F0"/>
                </a:solidFill>
                <a:effectLst>
                  <a:outerShdw blurRad="60007" dist="200025" dir="15000000" sy="30000" kx="-1800000" algn="bl" rotWithShape="0">
                    <a:prstClr val="black">
                      <a:alpha val="32000"/>
                    </a:prstClr>
                  </a:outerShdw>
                </a:effectLst>
                <a:latin typeface="MS PMincho" pitchFamily="18" charset="-128"/>
                <a:ea typeface="MS PMincho" pitchFamily="18" charset="-128"/>
              </a:rPr>
              <a:t>1</a:t>
            </a:r>
            <a:endParaRPr lang="zh-CN" altLang="en-US" sz="13800" dirty="0">
              <a:solidFill>
                <a:srgbClr val="00B0F0"/>
              </a:solidFill>
              <a:effectLst>
                <a:outerShdw blurRad="60007" dist="200025" dir="15000000" sy="30000" kx="-1800000" algn="bl" rotWithShape="0">
                  <a:prstClr val="black">
                    <a:alpha val="32000"/>
                  </a:prstClr>
                </a:outerShdw>
              </a:effectLst>
              <a:latin typeface="MS PMincho" pitchFamily="18" charset="-128"/>
              <a:ea typeface="MS PMincho" pitchFamily="18" charset="-128"/>
            </a:endParaRPr>
          </a:p>
        </p:txBody>
      </p:sp>
    </p:spTree>
  </p:cSld>
  <p:clrMapOvr>
    <a:masterClrMapping/>
  </p:clrMapOvr>
  <p:transition spd="slow">
    <p:push dir="u"/>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6" name="矩形 6"/>
          <p:cNvSpPr/>
          <p:nvPr/>
        </p:nvSpPr>
        <p:spPr>
          <a:xfrm>
            <a:off x="0" y="404813"/>
            <a:ext cx="12190413" cy="576262"/>
          </a:xfrm>
          <a:prstGeom prst="rect">
            <a:avLst/>
          </a:prstGeom>
          <a:solidFill>
            <a:srgbClr val="36B2E6">
              <a:alpha val="69019"/>
            </a:srgbClr>
          </a:solidFill>
          <a:ln w="25400">
            <a:noFill/>
          </a:ln>
        </p:spPr>
        <p:txBody>
          <a:bodyPr anchor="ctr" anchorCtr="0"/>
          <a:p>
            <a:endParaRPr lang="zh-CN" altLang="zh-CN" dirty="0">
              <a:solidFill>
                <a:srgbClr val="FFFFFF"/>
              </a:solidFill>
              <a:latin typeface="Calibri" panose="020F0502020204030204" pitchFamily="34" charset="0"/>
              <a:ea typeface="Calibri" panose="020F0502020204030204" pitchFamily="34" charset="0"/>
              <a:sym typeface="Calibri" panose="020F0502020204030204" pitchFamily="34" charset="0"/>
            </a:endParaRPr>
          </a:p>
        </p:txBody>
      </p:sp>
      <p:sp>
        <p:nvSpPr>
          <p:cNvPr id="6147" name="矩形 7"/>
          <p:cNvSpPr/>
          <p:nvPr/>
        </p:nvSpPr>
        <p:spPr>
          <a:xfrm>
            <a:off x="622300" y="0"/>
            <a:ext cx="2089150" cy="6858000"/>
          </a:xfrm>
          <a:prstGeom prst="rect">
            <a:avLst/>
          </a:prstGeom>
          <a:solidFill>
            <a:srgbClr val="36B2E6">
              <a:alpha val="69019"/>
            </a:srgbClr>
          </a:solidFill>
          <a:ln w="25400">
            <a:noFill/>
          </a:ln>
        </p:spPr>
        <p:txBody>
          <a:bodyPr anchor="ctr" anchorCtr="0"/>
          <a:p>
            <a:endParaRPr lang="zh-CN" altLang="zh-CN" dirty="0">
              <a:solidFill>
                <a:srgbClr val="FFFFFF"/>
              </a:solidFill>
              <a:latin typeface="Calibri" panose="020F0502020204030204" pitchFamily="34" charset="0"/>
              <a:ea typeface="Calibri" panose="020F0502020204030204" pitchFamily="34" charset="0"/>
              <a:sym typeface="Calibri" panose="020F0502020204030204" pitchFamily="34" charset="0"/>
            </a:endParaRPr>
          </a:p>
        </p:txBody>
      </p:sp>
      <p:sp>
        <p:nvSpPr>
          <p:cNvPr id="6148" name="TextBox 8"/>
          <p:cNvSpPr/>
          <p:nvPr/>
        </p:nvSpPr>
        <p:spPr>
          <a:xfrm>
            <a:off x="261938" y="476250"/>
            <a:ext cx="896937" cy="369888"/>
          </a:xfrm>
          <a:prstGeom prst="rect">
            <a:avLst/>
          </a:prstGeom>
          <a:noFill/>
          <a:ln w="9525">
            <a:noFill/>
          </a:ln>
        </p:spPr>
        <p:txBody>
          <a:bodyPr>
            <a:spAutoFit/>
          </a:bodyPr>
          <a:p>
            <a:r>
              <a:rPr lang="zh-CN" altLang="zh-CN" dirty="0">
                <a:solidFill>
                  <a:schemeClr val="bg1"/>
                </a:solidFill>
                <a:latin typeface="Broadway" panose="04040905080B02020502" pitchFamily="82" charset="0"/>
                <a:ea typeface="楷体" panose="02010609060101010101" pitchFamily="49" charset="-122"/>
                <a:sym typeface="经典繁仿黑" pitchFamily="1" charset="-122"/>
              </a:rPr>
              <a:t>LOGO</a:t>
            </a:r>
            <a:endParaRPr lang="zh-CN" altLang="zh-CN" dirty="0">
              <a:latin typeface="Arial" panose="020B0604020202020204" pitchFamily="34" charset="0"/>
            </a:endParaRPr>
          </a:p>
        </p:txBody>
      </p:sp>
      <p:sp>
        <p:nvSpPr>
          <p:cNvPr id="6149" name="直接连接符 9"/>
          <p:cNvSpPr/>
          <p:nvPr/>
        </p:nvSpPr>
        <p:spPr>
          <a:xfrm>
            <a:off x="1158875" y="530225"/>
            <a:ext cx="0" cy="261938"/>
          </a:xfrm>
          <a:prstGeom prst="line">
            <a:avLst/>
          </a:prstGeom>
          <a:ln w="9525" cap="flat" cmpd="sng">
            <a:solidFill>
              <a:srgbClr val="EAF1DD"/>
            </a:solidFill>
            <a:prstDash val="solid"/>
            <a:headEnd type="none" w="med" len="med"/>
            <a:tailEnd type="none" w="med" len="med"/>
          </a:ln>
        </p:spPr>
      </p:sp>
      <p:sp>
        <p:nvSpPr>
          <p:cNvPr id="6150" name="TextBox 10"/>
          <p:cNvSpPr/>
          <p:nvPr/>
        </p:nvSpPr>
        <p:spPr>
          <a:xfrm>
            <a:off x="1281113" y="508000"/>
            <a:ext cx="2984500" cy="338138"/>
          </a:xfrm>
          <a:prstGeom prst="rect">
            <a:avLst/>
          </a:prstGeom>
          <a:noFill/>
          <a:ln w="9525">
            <a:noFill/>
          </a:ln>
        </p:spPr>
        <p:txBody>
          <a:bodyPr>
            <a:spAutoFit/>
          </a:bodyPr>
          <a:p>
            <a:r>
              <a:rPr lang="zh-CN" altLang="en-US" sz="1600" dirty="0">
                <a:solidFill>
                  <a:schemeClr val="bg1"/>
                </a:solidFill>
                <a:latin typeface="微软雅黑" panose="020B0503020204020204" pitchFamily="34" charset="-122"/>
                <a:ea typeface="微软雅黑" panose="020B0503020204020204" pitchFamily="34" charset="-122"/>
                <a:sym typeface="宋体" panose="02010600030101010101" pitchFamily="2" charset="-122"/>
              </a:rPr>
              <a:t>正文</a:t>
            </a:r>
            <a:r>
              <a:rPr lang="zh-CN" altLang="en-US" sz="16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 </a:t>
            </a:r>
            <a:r>
              <a:rPr lang="zh-CN" altLang="zh-CN" sz="16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 </a:t>
            </a:r>
            <a:r>
              <a:rPr lang="zh-CN" altLang="en-US" sz="1600" dirty="0">
                <a:solidFill>
                  <a:schemeClr val="bg1"/>
                </a:solidFill>
                <a:latin typeface="微软雅黑" panose="020B0503020204020204" pitchFamily="34" charset="-122"/>
                <a:ea typeface="微软雅黑" panose="020B0503020204020204" pitchFamily="34" charset="-122"/>
                <a:sym typeface="宋体" panose="02010600030101010101" pitchFamily="2" charset="-122"/>
              </a:rPr>
              <a:t>第一章</a:t>
            </a:r>
            <a:endParaRPr lang="zh-CN" altLang="en-US" dirty="0">
              <a:latin typeface="Arial" panose="020B0604020202020204" pitchFamily="34" charset="0"/>
            </a:endParaRPr>
          </a:p>
        </p:txBody>
      </p:sp>
      <p:sp>
        <p:nvSpPr>
          <p:cNvPr id="6151" name="矩形 11"/>
          <p:cNvSpPr/>
          <p:nvPr/>
        </p:nvSpPr>
        <p:spPr>
          <a:xfrm>
            <a:off x="10847388" y="530225"/>
            <a:ext cx="1093787" cy="369888"/>
          </a:xfrm>
          <a:prstGeom prst="rect">
            <a:avLst/>
          </a:prstGeom>
          <a:noFill/>
          <a:ln w="9525">
            <a:noFill/>
          </a:ln>
        </p:spPr>
        <p:txBody>
          <a:bodyPr/>
          <a:p>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第</a:t>
            </a:r>
            <a:r>
              <a:rPr 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1</a:t>
            </a:r>
            <a:r>
              <a:rPr lang="en-US" altLang="zh-CN" sz="1600" dirty="0">
                <a:solidFill>
                  <a:schemeClr val="bg1"/>
                </a:solidFill>
                <a:latin typeface="Calibri" panose="020F0502020204030204" pitchFamily="34" charset="0"/>
                <a:sym typeface="宋体" panose="02010600030101010101" pitchFamily="2" charset="-122"/>
              </a:rPr>
              <a:t> </a:t>
            </a:r>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页</a:t>
            </a:r>
            <a:endParaRPr lang="zh-CN" altLang="en-US" dirty="0">
              <a:latin typeface="Arial" panose="020B0604020202020204" pitchFamily="34" charset="0"/>
            </a:endParaRPr>
          </a:p>
        </p:txBody>
      </p:sp>
      <p:sp>
        <p:nvSpPr>
          <p:cNvPr id="6153" name="TextBox 14"/>
          <p:cNvSpPr/>
          <p:nvPr/>
        </p:nvSpPr>
        <p:spPr>
          <a:xfrm>
            <a:off x="1684338" y="1082675"/>
            <a:ext cx="954087" cy="922338"/>
          </a:xfrm>
          <a:prstGeom prst="rect">
            <a:avLst/>
          </a:prstGeom>
          <a:noFill/>
          <a:ln w="9525">
            <a:noFill/>
          </a:ln>
        </p:spPr>
        <p:txBody>
          <a:bodyPr wrap="none">
            <a:spAutoFit/>
          </a:bodyPr>
          <a:p>
            <a:r>
              <a:rPr lang="zh-CN" altLang="zh-CN" dirty="0">
                <a:solidFill>
                  <a:schemeClr val="bg1"/>
                </a:solidFill>
                <a:latin typeface="Calibri" panose="020F0502020204030204" pitchFamily="34" charset="0"/>
                <a:cs typeface="Calibri" panose="020F0502020204030204" pitchFamily="34" charset="0"/>
                <a:sym typeface="Calibri" panose="020F0502020204030204" pitchFamily="34" charset="0"/>
              </a:rPr>
              <a:t>01</a:t>
            </a:r>
            <a:endParaRPr lang="zh-CN" altLang="zh-CN" dirty="0">
              <a:latin typeface="Arial" panose="020B0604020202020204" pitchFamily="34" charset="0"/>
            </a:endParaRPr>
          </a:p>
        </p:txBody>
      </p:sp>
      <p:sp>
        <p:nvSpPr>
          <p:cNvPr id="6154" name="直接连接符 16"/>
          <p:cNvSpPr/>
          <p:nvPr/>
        </p:nvSpPr>
        <p:spPr>
          <a:xfrm>
            <a:off x="1630363" y="2152650"/>
            <a:ext cx="1587" cy="4371975"/>
          </a:xfrm>
          <a:prstGeom prst="line">
            <a:avLst/>
          </a:prstGeom>
          <a:ln w="9525" cap="flat" cmpd="sng">
            <a:solidFill>
              <a:srgbClr val="F2F2F2"/>
            </a:solidFill>
            <a:prstDash val="solid"/>
            <a:headEnd type="none" w="med" len="med"/>
            <a:tailEnd type="none" w="med" len="med"/>
          </a:ln>
        </p:spPr>
      </p:sp>
      <p:sp>
        <p:nvSpPr>
          <p:cNvPr id="6155" name="矩形 17"/>
          <p:cNvSpPr/>
          <p:nvPr/>
        </p:nvSpPr>
        <p:spPr>
          <a:xfrm>
            <a:off x="1630363" y="6165850"/>
            <a:ext cx="792162" cy="358775"/>
          </a:xfrm>
          <a:prstGeom prst="rect">
            <a:avLst/>
          </a:prstGeom>
          <a:solidFill>
            <a:srgbClr val="FFFFFF">
              <a:alpha val="65097"/>
            </a:srgbClr>
          </a:solidFill>
          <a:ln w="25400">
            <a:noFill/>
          </a:ln>
        </p:spPr>
        <p:txBody>
          <a:bodyPr anchor="ctr" anchorCtr="0"/>
          <a:p>
            <a:r>
              <a:rPr lang="zh-CN" altLang="en-US" sz="1400" dirty="0">
                <a:solidFill>
                  <a:srgbClr val="36B2E6"/>
                </a:solidFill>
                <a:latin typeface="微软雅黑" panose="020B0503020204020204" pitchFamily="34" charset="-122"/>
                <a:ea typeface="微软雅黑" panose="020B0503020204020204" pitchFamily="34" charset="-122"/>
                <a:sym typeface="微软雅黑" panose="020B0503020204020204" pitchFamily="34" charset="-122"/>
              </a:rPr>
              <a:t>第一节</a:t>
            </a:r>
            <a:endParaRPr lang="zh-CN" altLang="en-US" dirty="0">
              <a:latin typeface="Arial" panose="020B0604020202020204" pitchFamily="34" charset="0"/>
            </a:endParaRPr>
          </a:p>
        </p:txBody>
      </p:sp>
      <p:sp>
        <p:nvSpPr>
          <p:cNvPr id="9" name="文本框 8"/>
          <p:cNvSpPr txBox="1"/>
          <p:nvPr/>
        </p:nvSpPr>
        <p:spPr>
          <a:xfrm>
            <a:off x="-1645285" y="2816860"/>
            <a:ext cx="4063365" cy="368300"/>
          </a:xfrm>
          <a:prstGeom prst="rect">
            <a:avLst/>
          </a:prstGeom>
          <a:noFill/>
        </p:spPr>
        <p:txBody>
          <a:bodyPr wrap="square" rtlCol="0">
            <a:spAutoFit/>
          </a:bodyPr>
          <a:p>
            <a:endParaRPr lang="zh-CN" altLang="en-US"/>
          </a:p>
        </p:txBody>
      </p:sp>
      <p:sp>
        <p:nvSpPr>
          <p:cNvPr id="2" name="TextBox 10"/>
          <p:cNvSpPr/>
          <p:nvPr>
            <p:custDataLst>
              <p:tags r:id="rId1"/>
            </p:custDataLst>
          </p:nvPr>
        </p:nvSpPr>
        <p:spPr>
          <a:xfrm>
            <a:off x="874713" y="1269208"/>
            <a:ext cx="649287" cy="5262245"/>
          </a:xfrm>
          <a:prstGeom prst="rect">
            <a:avLst/>
          </a:prstGeom>
          <a:noFill/>
          <a:ln w="9525">
            <a:noFill/>
          </a:ln>
        </p:spPr>
        <p:txBody>
          <a:bodyPr lIns="144000" rIns="72000" anchor="ctr" anchorCtr="0">
            <a:spAutoFit/>
          </a:bodyPr>
          <a:p>
            <a:r>
              <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著作权资产评估的注意事项</a:t>
            </a:r>
            <a:endPar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3" name="图片 2"/>
          <p:cNvPicPr>
            <a:picLocks noChangeAspect="1"/>
          </p:cNvPicPr>
          <p:nvPr>
            <p:custDataLst>
              <p:tags r:id="rId2"/>
            </p:custDataLst>
          </p:nvPr>
        </p:nvPicPr>
        <p:blipFill>
          <a:blip r:embed="rId3"/>
          <a:stretch>
            <a:fillRect/>
          </a:stretch>
        </p:blipFill>
        <p:spPr>
          <a:xfrm>
            <a:off x="3070860" y="2169160"/>
            <a:ext cx="8787765" cy="3432175"/>
          </a:xfrm>
          <a:prstGeom prst="rect">
            <a:avLst/>
          </a:prstGeom>
        </p:spPr>
      </p:pic>
    </p:spTree>
  </p:cSld>
  <p:clrMapOvr>
    <a:masterClrMapping/>
  </p:clrMapOvr>
  <p:transition spd="slow">
    <p:push dir="u"/>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6" name="矩形 6"/>
          <p:cNvSpPr/>
          <p:nvPr/>
        </p:nvSpPr>
        <p:spPr>
          <a:xfrm>
            <a:off x="0" y="404813"/>
            <a:ext cx="12190413" cy="576262"/>
          </a:xfrm>
          <a:prstGeom prst="rect">
            <a:avLst/>
          </a:prstGeom>
          <a:solidFill>
            <a:srgbClr val="36B2E6">
              <a:alpha val="69019"/>
            </a:srgbClr>
          </a:solidFill>
          <a:ln w="25400">
            <a:noFill/>
          </a:ln>
        </p:spPr>
        <p:txBody>
          <a:bodyPr anchor="ctr" anchorCtr="0"/>
          <a:p>
            <a:endParaRPr lang="zh-CN" altLang="zh-CN" dirty="0">
              <a:solidFill>
                <a:srgbClr val="FFFFFF"/>
              </a:solidFill>
              <a:latin typeface="Calibri" panose="020F0502020204030204" pitchFamily="34" charset="0"/>
              <a:ea typeface="Calibri" panose="020F0502020204030204" pitchFamily="34" charset="0"/>
              <a:sym typeface="Calibri" panose="020F0502020204030204" pitchFamily="34" charset="0"/>
            </a:endParaRPr>
          </a:p>
        </p:txBody>
      </p:sp>
      <p:sp>
        <p:nvSpPr>
          <p:cNvPr id="6147" name="矩形 7"/>
          <p:cNvSpPr/>
          <p:nvPr/>
        </p:nvSpPr>
        <p:spPr>
          <a:xfrm>
            <a:off x="622300" y="0"/>
            <a:ext cx="2089150" cy="6858000"/>
          </a:xfrm>
          <a:prstGeom prst="rect">
            <a:avLst/>
          </a:prstGeom>
          <a:solidFill>
            <a:srgbClr val="36B2E6">
              <a:alpha val="69019"/>
            </a:srgbClr>
          </a:solidFill>
          <a:ln w="25400">
            <a:noFill/>
          </a:ln>
        </p:spPr>
        <p:txBody>
          <a:bodyPr anchor="ctr" anchorCtr="0"/>
          <a:p>
            <a:endParaRPr lang="zh-CN" altLang="zh-CN" dirty="0">
              <a:solidFill>
                <a:srgbClr val="FFFFFF"/>
              </a:solidFill>
              <a:latin typeface="Calibri" panose="020F0502020204030204" pitchFamily="34" charset="0"/>
              <a:ea typeface="Calibri" panose="020F0502020204030204" pitchFamily="34" charset="0"/>
              <a:sym typeface="Calibri" panose="020F0502020204030204" pitchFamily="34" charset="0"/>
            </a:endParaRPr>
          </a:p>
        </p:txBody>
      </p:sp>
      <p:sp>
        <p:nvSpPr>
          <p:cNvPr id="6148" name="TextBox 8"/>
          <p:cNvSpPr/>
          <p:nvPr/>
        </p:nvSpPr>
        <p:spPr>
          <a:xfrm>
            <a:off x="261938" y="476250"/>
            <a:ext cx="896937" cy="369888"/>
          </a:xfrm>
          <a:prstGeom prst="rect">
            <a:avLst/>
          </a:prstGeom>
          <a:noFill/>
          <a:ln w="9525">
            <a:noFill/>
          </a:ln>
        </p:spPr>
        <p:txBody>
          <a:bodyPr>
            <a:spAutoFit/>
          </a:bodyPr>
          <a:p>
            <a:r>
              <a:rPr lang="zh-CN" altLang="zh-CN" dirty="0">
                <a:solidFill>
                  <a:schemeClr val="bg1"/>
                </a:solidFill>
                <a:latin typeface="Broadway" panose="04040905080B02020502" pitchFamily="82" charset="0"/>
                <a:ea typeface="楷体" panose="02010609060101010101" pitchFamily="49" charset="-122"/>
                <a:sym typeface="经典繁仿黑" pitchFamily="1" charset="-122"/>
              </a:rPr>
              <a:t>LOGO</a:t>
            </a:r>
            <a:endParaRPr lang="zh-CN" altLang="zh-CN" dirty="0">
              <a:latin typeface="Arial" panose="020B0604020202020204" pitchFamily="34" charset="0"/>
            </a:endParaRPr>
          </a:p>
        </p:txBody>
      </p:sp>
      <p:sp>
        <p:nvSpPr>
          <p:cNvPr id="6149" name="直接连接符 9"/>
          <p:cNvSpPr/>
          <p:nvPr/>
        </p:nvSpPr>
        <p:spPr>
          <a:xfrm>
            <a:off x="1158875" y="530225"/>
            <a:ext cx="0" cy="261938"/>
          </a:xfrm>
          <a:prstGeom prst="line">
            <a:avLst/>
          </a:prstGeom>
          <a:ln w="9525" cap="flat" cmpd="sng">
            <a:solidFill>
              <a:srgbClr val="EAF1DD"/>
            </a:solidFill>
            <a:prstDash val="solid"/>
            <a:headEnd type="none" w="med" len="med"/>
            <a:tailEnd type="none" w="med" len="med"/>
          </a:ln>
        </p:spPr>
      </p:sp>
      <p:sp>
        <p:nvSpPr>
          <p:cNvPr id="6150" name="TextBox 10"/>
          <p:cNvSpPr/>
          <p:nvPr/>
        </p:nvSpPr>
        <p:spPr>
          <a:xfrm>
            <a:off x="1281113" y="508000"/>
            <a:ext cx="2984500" cy="338138"/>
          </a:xfrm>
          <a:prstGeom prst="rect">
            <a:avLst/>
          </a:prstGeom>
          <a:noFill/>
          <a:ln w="9525">
            <a:noFill/>
          </a:ln>
        </p:spPr>
        <p:txBody>
          <a:bodyPr>
            <a:spAutoFit/>
          </a:bodyPr>
          <a:p>
            <a:r>
              <a:rPr lang="zh-CN" altLang="en-US" sz="1600" dirty="0">
                <a:solidFill>
                  <a:schemeClr val="bg1"/>
                </a:solidFill>
                <a:latin typeface="微软雅黑" panose="020B0503020204020204" pitchFamily="34" charset="-122"/>
                <a:ea typeface="微软雅黑" panose="020B0503020204020204" pitchFamily="34" charset="-122"/>
                <a:sym typeface="宋体" panose="02010600030101010101" pitchFamily="2" charset="-122"/>
              </a:rPr>
              <a:t>正文</a:t>
            </a:r>
            <a:r>
              <a:rPr lang="zh-CN" altLang="en-US" sz="16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 </a:t>
            </a:r>
            <a:r>
              <a:rPr lang="zh-CN" altLang="zh-CN" sz="16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 </a:t>
            </a:r>
            <a:r>
              <a:rPr lang="zh-CN" altLang="en-US" sz="1600" dirty="0">
                <a:solidFill>
                  <a:schemeClr val="bg1"/>
                </a:solidFill>
                <a:latin typeface="微软雅黑" panose="020B0503020204020204" pitchFamily="34" charset="-122"/>
                <a:ea typeface="微软雅黑" panose="020B0503020204020204" pitchFamily="34" charset="-122"/>
                <a:sym typeface="宋体" panose="02010600030101010101" pitchFamily="2" charset="-122"/>
              </a:rPr>
              <a:t>第一章</a:t>
            </a:r>
            <a:endParaRPr lang="zh-CN" altLang="en-US" dirty="0">
              <a:latin typeface="Arial" panose="020B0604020202020204" pitchFamily="34" charset="0"/>
            </a:endParaRPr>
          </a:p>
        </p:txBody>
      </p:sp>
      <p:sp>
        <p:nvSpPr>
          <p:cNvPr id="6151" name="矩形 11"/>
          <p:cNvSpPr/>
          <p:nvPr/>
        </p:nvSpPr>
        <p:spPr>
          <a:xfrm>
            <a:off x="10847388" y="530225"/>
            <a:ext cx="1093787" cy="369888"/>
          </a:xfrm>
          <a:prstGeom prst="rect">
            <a:avLst/>
          </a:prstGeom>
          <a:noFill/>
          <a:ln w="9525">
            <a:noFill/>
          </a:ln>
        </p:spPr>
        <p:txBody>
          <a:bodyPr/>
          <a:p>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第</a:t>
            </a:r>
            <a:r>
              <a:rPr 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1</a:t>
            </a:r>
            <a:r>
              <a:rPr lang="en-US" altLang="zh-CN" sz="1600" dirty="0">
                <a:solidFill>
                  <a:schemeClr val="bg1"/>
                </a:solidFill>
                <a:latin typeface="Calibri" panose="020F0502020204030204" pitchFamily="34" charset="0"/>
                <a:sym typeface="宋体" panose="02010600030101010101" pitchFamily="2" charset="-122"/>
              </a:rPr>
              <a:t> </a:t>
            </a:r>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页</a:t>
            </a:r>
            <a:endParaRPr lang="zh-CN" altLang="en-US" dirty="0">
              <a:latin typeface="Arial" panose="020B0604020202020204" pitchFamily="34" charset="0"/>
            </a:endParaRPr>
          </a:p>
        </p:txBody>
      </p:sp>
      <p:sp>
        <p:nvSpPr>
          <p:cNvPr id="6153" name="TextBox 14"/>
          <p:cNvSpPr/>
          <p:nvPr/>
        </p:nvSpPr>
        <p:spPr>
          <a:xfrm>
            <a:off x="1684338" y="1082675"/>
            <a:ext cx="954087" cy="922338"/>
          </a:xfrm>
          <a:prstGeom prst="rect">
            <a:avLst/>
          </a:prstGeom>
          <a:noFill/>
          <a:ln w="9525">
            <a:noFill/>
          </a:ln>
        </p:spPr>
        <p:txBody>
          <a:bodyPr wrap="none">
            <a:spAutoFit/>
          </a:bodyPr>
          <a:p>
            <a:r>
              <a:rPr lang="zh-CN" altLang="zh-CN" dirty="0">
                <a:solidFill>
                  <a:schemeClr val="bg1"/>
                </a:solidFill>
                <a:latin typeface="Calibri" panose="020F0502020204030204" pitchFamily="34" charset="0"/>
                <a:cs typeface="Calibri" panose="020F0502020204030204" pitchFamily="34" charset="0"/>
                <a:sym typeface="Calibri" panose="020F0502020204030204" pitchFamily="34" charset="0"/>
              </a:rPr>
              <a:t>01</a:t>
            </a:r>
            <a:endParaRPr lang="zh-CN" altLang="zh-CN" dirty="0">
              <a:latin typeface="Arial" panose="020B0604020202020204" pitchFamily="34" charset="0"/>
            </a:endParaRPr>
          </a:p>
        </p:txBody>
      </p:sp>
      <p:sp>
        <p:nvSpPr>
          <p:cNvPr id="6154" name="直接连接符 16"/>
          <p:cNvSpPr/>
          <p:nvPr/>
        </p:nvSpPr>
        <p:spPr>
          <a:xfrm>
            <a:off x="1630363" y="2152650"/>
            <a:ext cx="1587" cy="4371975"/>
          </a:xfrm>
          <a:prstGeom prst="line">
            <a:avLst/>
          </a:prstGeom>
          <a:ln w="9525" cap="flat" cmpd="sng">
            <a:solidFill>
              <a:srgbClr val="F2F2F2"/>
            </a:solidFill>
            <a:prstDash val="solid"/>
            <a:headEnd type="none" w="med" len="med"/>
            <a:tailEnd type="none" w="med" len="med"/>
          </a:ln>
        </p:spPr>
      </p:sp>
      <p:sp>
        <p:nvSpPr>
          <p:cNvPr id="6155" name="矩形 17"/>
          <p:cNvSpPr/>
          <p:nvPr/>
        </p:nvSpPr>
        <p:spPr>
          <a:xfrm>
            <a:off x="1630363" y="6165850"/>
            <a:ext cx="792162" cy="358775"/>
          </a:xfrm>
          <a:prstGeom prst="rect">
            <a:avLst/>
          </a:prstGeom>
          <a:solidFill>
            <a:srgbClr val="FFFFFF">
              <a:alpha val="65097"/>
            </a:srgbClr>
          </a:solidFill>
          <a:ln w="25400">
            <a:noFill/>
          </a:ln>
        </p:spPr>
        <p:txBody>
          <a:bodyPr anchor="ctr" anchorCtr="0"/>
          <a:p>
            <a:r>
              <a:rPr lang="zh-CN" altLang="en-US" sz="1400" dirty="0">
                <a:solidFill>
                  <a:srgbClr val="36B2E6"/>
                </a:solidFill>
                <a:latin typeface="微软雅黑" panose="020B0503020204020204" pitchFamily="34" charset="-122"/>
                <a:ea typeface="微软雅黑" panose="020B0503020204020204" pitchFamily="34" charset="-122"/>
                <a:sym typeface="微软雅黑" panose="020B0503020204020204" pitchFamily="34" charset="-122"/>
              </a:rPr>
              <a:t>第一节</a:t>
            </a:r>
            <a:endParaRPr lang="zh-CN" altLang="en-US" dirty="0">
              <a:latin typeface="Arial" panose="020B0604020202020204" pitchFamily="34" charset="0"/>
            </a:endParaRPr>
          </a:p>
        </p:txBody>
      </p:sp>
      <p:sp>
        <p:nvSpPr>
          <p:cNvPr id="9" name="文本框 8"/>
          <p:cNvSpPr txBox="1"/>
          <p:nvPr/>
        </p:nvSpPr>
        <p:spPr>
          <a:xfrm>
            <a:off x="-1645285" y="2816860"/>
            <a:ext cx="4063365" cy="368300"/>
          </a:xfrm>
          <a:prstGeom prst="rect">
            <a:avLst/>
          </a:prstGeom>
          <a:noFill/>
        </p:spPr>
        <p:txBody>
          <a:bodyPr wrap="square" rtlCol="0">
            <a:spAutoFit/>
          </a:bodyPr>
          <a:p>
            <a:endParaRPr lang="zh-CN" altLang="en-US"/>
          </a:p>
        </p:txBody>
      </p:sp>
      <p:sp>
        <p:nvSpPr>
          <p:cNvPr id="2" name="TextBox 10"/>
          <p:cNvSpPr/>
          <p:nvPr>
            <p:custDataLst>
              <p:tags r:id="rId1"/>
            </p:custDataLst>
          </p:nvPr>
        </p:nvSpPr>
        <p:spPr>
          <a:xfrm>
            <a:off x="874713" y="1269208"/>
            <a:ext cx="649287" cy="5262245"/>
          </a:xfrm>
          <a:prstGeom prst="rect">
            <a:avLst/>
          </a:prstGeom>
          <a:noFill/>
          <a:ln w="9525">
            <a:noFill/>
          </a:ln>
        </p:spPr>
        <p:txBody>
          <a:bodyPr lIns="144000" rIns="72000" anchor="ctr" anchorCtr="0">
            <a:spAutoFit/>
          </a:bodyPr>
          <a:p>
            <a:r>
              <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著作权资产评估的注意事项</a:t>
            </a:r>
            <a:endPar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文本框 2"/>
          <p:cNvSpPr txBox="1"/>
          <p:nvPr/>
        </p:nvSpPr>
        <p:spPr>
          <a:xfrm>
            <a:off x="2891155" y="944880"/>
            <a:ext cx="8804275" cy="6000750"/>
          </a:xfrm>
          <a:prstGeom prst="rect">
            <a:avLst/>
          </a:prstGeom>
          <a:noFill/>
        </p:spPr>
        <p:txBody>
          <a:bodyPr wrap="square" rtlCol="0" anchor="t">
            <a:spAutoFit/>
          </a:bodyPr>
          <a:p>
            <a:r>
              <a:rPr lang="zh-CN" altLang="en-US" sz="2400">
                <a:solidFill>
                  <a:srgbClr val="FF0000"/>
                </a:solidFill>
              </a:rPr>
              <a:t>【历年试题·单选题】</a:t>
            </a:r>
            <a:endParaRPr lang="zh-CN" altLang="en-US" sz="2400">
              <a:solidFill>
                <a:srgbClr val="FF0000"/>
              </a:solidFill>
            </a:endParaRPr>
          </a:p>
          <a:p>
            <a:r>
              <a:rPr lang="zh-CN" altLang="en-US" sz="2400"/>
              <a:t>关于著作权资产及其评估的说法错误的是（ ）。</a:t>
            </a:r>
            <a:endParaRPr lang="zh-CN" altLang="en-US" sz="2400"/>
          </a:p>
          <a:p>
            <a:r>
              <a:rPr lang="zh-CN" altLang="en-US" sz="2400"/>
              <a:t> A.著作权资产是指权利人拥有或控制的，能够持续发挥作用并且预期能带来经济利益的著作权的财产权益，不包括与著作权有关权利的财产权益</a:t>
            </a:r>
            <a:endParaRPr lang="zh-CN" altLang="en-US" sz="2400"/>
          </a:p>
          <a:p>
            <a:r>
              <a:rPr lang="zh-CN" altLang="en-US" sz="2400"/>
              <a:t> B.著作权资产的财产权利形式包含转让或者许可他人使用的权利</a:t>
            </a:r>
            <a:endParaRPr lang="zh-CN" altLang="en-US" sz="2400"/>
          </a:p>
          <a:p>
            <a:r>
              <a:rPr lang="zh-CN" altLang="en-US" sz="2400"/>
              <a:t> C.对于能够通过销售实现收益的著作权资产，通常采用法律规定的或市场上惯用的一定比例的版税或提成费用的评估方法，直接获得著作权资产的评估值</a:t>
            </a:r>
            <a:endParaRPr lang="zh-CN" altLang="en-US" sz="2400"/>
          </a:p>
          <a:p>
            <a:r>
              <a:rPr lang="zh-CN" altLang="en-US" sz="2400"/>
              <a:t> D.在具体的著作权资产评估业务中，根据不同的评估目的，评估对象可以是著作权财产权益中的某一项单项权利，也可以是由几项单项权利组成的权利组合</a:t>
            </a:r>
            <a:endParaRPr lang="zh-CN" altLang="en-US" sz="2400"/>
          </a:p>
          <a:p>
            <a:r>
              <a:rPr lang="zh-CN" altLang="en-US" sz="2400"/>
              <a:t> 『正确答案』A</a:t>
            </a:r>
            <a:endParaRPr lang="zh-CN" altLang="en-US" sz="2400"/>
          </a:p>
          <a:p>
            <a:r>
              <a:rPr lang="zh-CN" altLang="en-US" sz="2400"/>
              <a:t> 『答案解析』著作权资产是指权利人所拥有或者控制的，能够持续发挥作用并且预期能带来经济利益的著作权的财产权益和与著作权有关权利的财产权益。</a:t>
            </a:r>
            <a:endParaRPr lang="zh-CN" altLang="en-US" sz="2400"/>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blinds(horizontal)">
                                      <p:cBhvr>
                                        <p:cTn id="10" dur="500"/>
                                        <p:tgtEl>
                                          <p:spTgt spid="3">
                                            <p:txEl>
                                              <p:pRg st="1" end="1"/>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blinds(horizontal)">
                                      <p:cBhvr>
                                        <p:cTn id="13" dur="500"/>
                                        <p:tgtEl>
                                          <p:spTgt spid="3">
                                            <p:txEl>
                                              <p:pRg st="2" end="2"/>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blinds(horizontal)">
                                      <p:cBhvr>
                                        <p:cTn id="16" dur="500"/>
                                        <p:tgtEl>
                                          <p:spTgt spid="3">
                                            <p:txEl>
                                              <p:pRg st="3" end="3"/>
                                            </p:txEl>
                                          </p:spTgt>
                                        </p:tgtEl>
                                      </p:cBhvr>
                                    </p:animEffect>
                                  </p:childTnLst>
                                </p:cTn>
                              </p:par>
                              <p:par>
                                <p:cTn id="17" presetID="3" presetClass="entr" presetSubtype="10" fill="hold"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blinds(horizontal)">
                                      <p:cBhvr>
                                        <p:cTn id="19" dur="500"/>
                                        <p:tgtEl>
                                          <p:spTgt spid="3">
                                            <p:txEl>
                                              <p:pRg st="4" end="4"/>
                                            </p:txEl>
                                          </p:spTgt>
                                        </p:tgtEl>
                                      </p:cBhvr>
                                    </p:animEffect>
                                  </p:childTnLst>
                                </p:cTn>
                              </p:par>
                              <p:par>
                                <p:cTn id="20" presetID="3" presetClass="entr" presetSubtype="10" fill="hold" nodeType="with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blinds(horizontal)">
                                      <p:cBhvr>
                                        <p:cTn id="22" dur="500"/>
                                        <p:tgtEl>
                                          <p:spTgt spid="3">
                                            <p:txEl>
                                              <p:pRg st="5" end="5"/>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animEffect transition="in" filter="blinds(horizontal)">
                                      <p:cBhvr>
                                        <p:cTn id="27" dur="500"/>
                                        <p:tgtEl>
                                          <p:spTgt spid="3">
                                            <p:txEl>
                                              <p:pRg st="6" end="6"/>
                                            </p:txEl>
                                          </p:spTgt>
                                        </p:tgtEl>
                                      </p:cBhvr>
                                    </p:animEffect>
                                  </p:childTnLst>
                                </p:cTn>
                              </p:par>
                              <p:par>
                                <p:cTn id="28" presetID="3" presetClass="entr" presetSubtype="10" fill="hold" nodeType="withEffect">
                                  <p:stCondLst>
                                    <p:cond delay="0"/>
                                  </p:stCondLst>
                                  <p:childTnLst>
                                    <p:set>
                                      <p:cBhvr>
                                        <p:cTn id="29" dur="1" fill="hold">
                                          <p:stCondLst>
                                            <p:cond delay="0"/>
                                          </p:stCondLst>
                                        </p:cTn>
                                        <p:tgtEl>
                                          <p:spTgt spid="3">
                                            <p:txEl>
                                              <p:pRg st="7" end="7"/>
                                            </p:txEl>
                                          </p:spTgt>
                                        </p:tgtEl>
                                        <p:attrNameLst>
                                          <p:attrName>style.visibility</p:attrName>
                                        </p:attrNameLst>
                                      </p:cBhvr>
                                      <p:to>
                                        <p:strVal val="visible"/>
                                      </p:to>
                                    </p:set>
                                    <p:animEffect transition="in" filter="blinds(horizontal)">
                                      <p:cBhvr>
                                        <p:cTn id="30"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6" name="矩形 6"/>
          <p:cNvSpPr/>
          <p:nvPr/>
        </p:nvSpPr>
        <p:spPr>
          <a:xfrm>
            <a:off x="0" y="404813"/>
            <a:ext cx="12190413" cy="576262"/>
          </a:xfrm>
          <a:prstGeom prst="rect">
            <a:avLst/>
          </a:prstGeom>
          <a:solidFill>
            <a:srgbClr val="36B2E6">
              <a:alpha val="69019"/>
            </a:srgbClr>
          </a:solidFill>
          <a:ln w="25400">
            <a:noFill/>
          </a:ln>
        </p:spPr>
        <p:txBody>
          <a:bodyPr anchor="ctr" anchorCtr="0"/>
          <a:p>
            <a:endParaRPr lang="zh-CN" altLang="zh-CN" dirty="0">
              <a:solidFill>
                <a:srgbClr val="FFFFFF"/>
              </a:solidFill>
              <a:latin typeface="Calibri" panose="020F0502020204030204" pitchFamily="34" charset="0"/>
              <a:ea typeface="Calibri" panose="020F0502020204030204" pitchFamily="34" charset="0"/>
              <a:sym typeface="Calibri" panose="020F0502020204030204" pitchFamily="34" charset="0"/>
            </a:endParaRPr>
          </a:p>
        </p:txBody>
      </p:sp>
      <p:sp>
        <p:nvSpPr>
          <p:cNvPr id="6147" name="矩形 7"/>
          <p:cNvSpPr/>
          <p:nvPr/>
        </p:nvSpPr>
        <p:spPr>
          <a:xfrm>
            <a:off x="622300" y="0"/>
            <a:ext cx="2089150" cy="6858000"/>
          </a:xfrm>
          <a:prstGeom prst="rect">
            <a:avLst/>
          </a:prstGeom>
          <a:solidFill>
            <a:srgbClr val="36B2E6">
              <a:alpha val="69019"/>
            </a:srgbClr>
          </a:solidFill>
          <a:ln w="25400">
            <a:noFill/>
          </a:ln>
        </p:spPr>
        <p:txBody>
          <a:bodyPr anchor="ctr" anchorCtr="0"/>
          <a:p>
            <a:endParaRPr lang="zh-CN" altLang="zh-CN" dirty="0">
              <a:solidFill>
                <a:srgbClr val="FFFFFF"/>
              </a:solidFill>
              <a:latin typeface="Calibri" panose="020F0502020204030204" pitchFamily="34" charset="0"/>
              <a:ea typeface="Calibri" panose="020F0502020204030204" pitchFamily="34" charset="0"/>
              <a:sym typeface="Calibri" panose="020F0502020204030204" pitchFamily="34" charset="0"/>
            </a:endParaRPr>
          </a:p>
        </p:txBody>
      </p:sp>
      <p:sp>
        <p:nvSpPr>
          <p:cNvPr id="6148" name="TextBox 8"/>
          <p:cNvSpPr/>
          <p:nvPr/>
        </p:nvSpPr>
        <p:spPr>
          <a:xfrm>
            <a:off x="261938" y="476250"/>
            <a:ext cx="896937" cy="369888"/>
          </a:xfrm>
          <a:prstGeom prst="rect">
            <a:avLst/>
          </a:prstGeom>
          <a:noFill/>
          <a:ln w="9525">
            <a:noFill/>
          </a:ln>
        </p:spPr>
        <p:txBody>
          <a:bodyPr>
            <a:spAutoFit/>
          </a:bodyPr>
          <a:p>
            <a:r>
              <a:rPr lang="zh-CN" altLang="zh-CN" dirty="0">
                <a:solidFill>
                  <a:schemeClr val="bg1"/>
                </a:solidFill>
                <a:latin typeface="Broadway" panose="04040905080B02020502" pitchFamily="82" charset="0"/>
                <a:ea typeface="楷体" panose="02010609060101010101" pitchFamily="49" charset="-122"/>
                <a:sym typeface="经典繁仿黑" pitchFamily="1" charset="-122"/>
              </a:rPr>
              <a:t>LOGO</a:t>
            </a:r>
            <a:endParaRPr lang="zh-CN" altLang="zh-CN" dirty="0">
              <a:latin typeface="Arial" panose="020B0604020202020204" pitchFamily="34" charset="0"/>
            </a:endParaRPr>
          </a:p>
        </p:txBody>
      </p:sp>
      <p:sp>
        <p:nvSpPr>
          <p:cNvPr id="6149" name="直接连接符 9"/>
          <p:cNvSpPr/>
          <p:nvPr/>
        </p:nvSpPr>
        <p:spPr>
          <a:xfrm>
            <a:off x="1158875" y="530225"/>
            <a:ext cx="0" cy="261938"/>
          </a:xfrm>
          <a:prstGeom prst="line">
            <a:avLst/>
          </a:prstGeom>
          <a:ln w="9525" cap="flat" cmpd="sng">
            <a:solidFill>
              <a:srgbClr val="EAF1DD"/>
            </a:solidFill>
            <a:prstDash val="solid"/>
            <a:headEnd type="none" w="med" len="med"/>
            <a:tailEnd type="none" w="med" len="med"/>
          </a:ln>
        </p:spPr>
      </p:sp>
      <p:sp>
        <p:nvSpPr>
          <p:cNvPr id="6150" name="TextBox 10"/>
          <p:cNvSpPr/>
          <p:nvPr/>
        </p:nvSpPr>
        <p:spPr>
          <a:xfrm>
            <a:off x="1281113" y="508000"/>
            <a:ext cx="2984500" cy="338138"/>
          </a:xfrm>
          <a:prstGeom prst="rect">
            <a:avLst/>
          </a:prstGeom>
          <a:noFill/>
          <a:ln w="9525">
            <a:noFill/>
          </a:ln>
        </p:spPr>
        <p:txBody>
          <a:bodyPr>
            <a:spAutoFit/>
          </a:bodyPr>
          <a:p>
            <a:r>
              <a:rPr lang="zh-CN" altLang="en-US" sz="1600" dirty="0">
                <a:solidFill>
                  <a:schemeClr val="bg1"/>
                </a:solidFill>
                <a:latin typeface="微软雅黑" panose="020B0503020204020204" pitchFamily="34" charset="-122"/>
                <a:ea typeface="微软雅黑" panose="020B0503020204020204" pitchFamily="34" charset="-122"/>
                <a:sym typeface="宋体" panose="02010600030101010101" pitchFamily="2" charset="-122"/>
              </a:rPr>
              <a:t>正文</a:t>
            </a:r>
            <a:r>
              <a:rPr lang="zh-CN" altLang="en-US" sz="16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 </a:t>
            </a:r>
            <a:r>
              <a:rPr lang="zh-CN" altLang="zh-CN" sz="16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 </a:t>
            </a:r>
            <a:r>
              <a:rPr lang="zh-CN" altLang="en-US" sz="1600" dirty="0">
                <a:solidFill>
                  <a:schemeClr val="bg1"/>
                </a:solidFill>
                <a:latin typeface="微软雅黑" panose="020B0503020204020204" pitchFamily="34" charset="-122"/>
                <a:ea typeface="微软雅黑" panose="020B0503020204020204" pitchFamily="34" charset="-122"/>
                <a:sym typeface="宋体" panose="02010600030101010101" pitchFamily="2" charset="-122"/>
              </a:rPr>
              <a:t>第一章</a:t>
            </a:r>
            <a:endParaRPr lang="zh-CN" altLang="en-US" dirty="0">
              <a:latin typeface="Arial" panose="020B0604020202020204" pitchFamily="34" charset="0"/>
            </a:endParaRPr>
          </a:p>
        </p:txBody>
      </p:sp>
      <p:sp>
        <p:nvSpPr>
          <p:cNvPr id="6151" name="矩形 11"/>
          <p:cNvSpPr/>
          <p:nvPr/>
        </p:nvSpPr>
        <p:spPr>
          <a:xfrm>
            <a:off x="10847388" y="530225"/>
            <a:ext cx="1093787" cy="369888"/>
          </a:xfrm>
          <a:prstGeom prst="rect">
            <a:avLst/>
          </a:prstGeom>
          <a:noFill/>
          <a:ln w="9525">
            <a:noFill/>
          </a:ln>
        </p:spPr>
        <p:txBody>
          <a:bodyPr/>
          <a:p>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第</a:t>
            </a:r>
            <a:r>
              <a:rPr 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1</a:t>
            </a:r>
            <a:r>
              <a:rPr lang="en-US" altLang="zh-CN" sz="1600" dirty="0">
                <a:solidFill>
                  <a:schemeClr val="bg1"/>
                </a:solidFill>
                <a:latin typeface="Calibri" panose="020F0502020204030204" pitchFamily="34" charset="0"/>
                <a:sym typeface="宋体" panose="02010600030101010101" pitchFamily="2" charset="-122"/>
              </a:rPr>
              <a:t> </a:t>
            </a:r>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页</a:t>
            </a:r>
            <a:endParaRPr lang="zh-CN" altLang="en-US" dirty="0">
              <a:latin typeface="Arial" panose="020B0604020202020204" pitchFamily="34" charset="0"/>
            </a:endParaRPr>
          </a:p>
        </p:txBody>
      </p:sp>
      <p:sp>
        <p:nvSpPr>
          <p:cNvPr id="6153" name="TextBox 14"/>
          <p:cNvSpPr/>
          <p:nvPr/>
        </p:nvSpPr>
        <p:spPr>
          <a:xfrm>
            <a:off x="1684338" y="1082675"/>
            <a:ext cx="954087" cy="922338"/>
          </a:xfrm>
          <a:prstGeom prst="rect">
            <a:avLst/>
          </a:prstGeom>
          <a:noFill/>
          <a:ln w="9525">
            <a:noFill/>
          </a:ln>
        </p:spPr>
        <p:txBody>
          <a:bodyPr wrap="none">
            <a:spAutoFit/>
          </a:bodyPr>
          <a:p>
            <a:r>
              <a:rPr lang="zh-CN" altLang="zh-CN" dirty="0">
                <a:solidFill>
                  <a:schemeClr val="bg1"/>
                </a:solidFill>
                <a:latin typeface="Calibri" panose="020F0502020204030204" pitchFamily="34" charset="0"/>
                <a:cs typeface="Calibri" panose="020F0502020204030204" pitchFamily="34" charset="0"/>
                <a:sym typeface="Calibri" panose="020F0502020204030204" pitchFamily="34" charset="0"/>
              </a:rPr>
              <a:t>01</a:t>
            </a:r>
            <a:endParaRPr lang="zh-CN" altLang="zh-CN" dirty="0">
              <a:latin typeface="Arial" panose="020B0604020202020204" pitchFamily="34" charset="0"/>
            </a:endParaRPr>
          </a:p>
        </p:txBody>
      </p:sp>
      <p:sp>
        <p:nvSpPr>
          <p:cNvPr id="6154" name="直接连接符 16"/>
          <p:cNvSpPr/>
          <p:nvPr/>
        </p:nvSpPr>
        <p:spPr>
          <a:xfrm>
            <a:off x="1630363" y="2152650"/>
            <a:ext cx="1587" cy="4371975"/>
          </a:xfrm>
          <a:prstGeom prst="line">
            <a:avLst/>
          </a:prstGeom>
          <a:ln w="9525" cap="flat" cmpd="sng">
            <a:solidFill>
              <a:srgbClr val="F2F2F2"/>
            </a:solidFill>
            <a:prstDash val="solid"/>
            <a:headEnd type="none" w="med" len="med"/>
            <a:tailEnd type="none" w="med" len="med"/>
          </a:ln>
        </p:spPr>
      </p:sp>
      <p:sp>
        <p:nvSpPr>
          <p:cNvPr id="6155" name="矩形 17"/>
          <p:cNvSpPr/>
          <p:nvPr/>
        </p:nvSpPr>
        <p:spPr>
          <a:xfrm>
            <a:off x="1630363" y="6165850"/>
            <a:ext cx="792162" cy="358775"/>
          </a:xfrm>
          <a:prstGeom prst="rect">
            <a:avLst/>
          </a:prstGeom>
          <a:solidFill>
            <a:srgbClr val="FFFFFF">
              <a:alpha val="65097"/>
            </a:srgbClr>
          </a:solidFill>
          <a:ln w="25400">
            <a:noFill/>
          </a:ln>
        </p:spPr>
        <p:txBody>
          <a:bodyPr anchor="ctr" anchorCtr="0"/>
          <a:p>
            <a:r>
              <a:rPr lang="zh-CN" altLang="en-US" sz="1400" dirty="0">
                <a:solidFill>
                  <a:srgbClr val="36B2E6"/>
                </a:solidFill>
                <a:latin typeface="微软雅黑" panose="020B0503020204020204" pitchFamily="34" charset="-122"/>
                <a:ea typeface="微软雅黑" panose="020B0503020204020204" pitchFamily="34" charset="-122"/>
                <a:sym typeface="微软雅黑" panose="020B0503020204020204" pitchFamily="34" charset="-122"/>
              </a:rPr>
              <a:t>第一节</a:t>
            </a:r>
            <a:endParaRPr lang="zh-CN" altLang="en-US" dirty="0">
              <a:latin typeface="Arial" panose="020B0604020202020204" pitchFamily="34" charset="0"/>
            </a:endParaRPr>
          </a:p>
        </p:txBody>
      </p:sp>
      <p:sp>
        <p:nvSpPr>
          <p:cNvPr id="9" name="文本框 8"/>
          <p:cNvSpPr txBox="1"/>
          <p:nvPr/>
        </p:nvSpPr>
        <p:spPr>
          <a:xfrm>
            <a:off x="-1645285" y="2816860"/>
            <a:ext cx="4063365" cy="368300"/>
          </a:xfrm>
          <a:prstGeom prst="rect">
            <a:avLst/>
          </a:prstGeom>
          <a:noFill/>
        </p:spPr>
        <p:txBody>
          <a:bodyPr wrap="square" rtlCol="0">
            <a:spAutoFit/>
          </a:bodyPr>
          <a:p>
            <a:endParaRPr lang="zh-CN" altLang="en-US"/>
          </a:p>
        </p:txBody>
      </p:sp>
      <p:sp>
        <p:nvSpPr>
          <p:cNvPr id="2" name="TextBox 10"/>
          <p:cNvSpPr/>
          <p:nvPr>
            <p:custDataLst>
              <p:tags r:id="rId1"/>
            </p:custDataLst>
          </p:nvPr>
        </p:nvSpPr>
        <p:spPr>
          <a:xfrm>
            <a:off x="874713" y="2346486"/>
            <a:ext cx="649287" cy="3107690"/>
          </a:xfrm>
          <a:prstGeom prst="rect">
            <a:avLst/>
          </a:prstGeom>
          <a:noFill/>
          <a:ln w="9525">
            <a:noFill/>
          </a:ln>
        </p:spPr>
        <p:txBody>
          <a:bodyPr lIns="144000" rIns="72000" anchor="ctr" anchorCtr="0">
            <a:spAutoFit/>
          </a:bodyPr>
          <a:p>
            <a:r>
              <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著作权资产评估</a:t>
            </a:r>
            <a:endPar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TextBox 10"/>
          <p:cNvSpPr/>
          <p:nvPr>
            <p:custDataLst>
              <p:tags r:id="rId2"/>
            </p:custDataLst>
          </p:nvPr>
        </p:nvSpPr>
        <p:spPr>
          <a:xfrm>
            <a:off x="1846263" y="2806226"/>
            <a:ext cx="649287" cy="1814830"/>
          </a:xfrm>
          <a:prstGeom prst="rect">
            <a:avLst/>
          </a:prstGeom>
          <a:noFill/>
          <a:ln w="9525">
            <a:noFill/>
          </a:ln>
        </p:spPr>
        <p:txBody>
          <a:bodyPr lIns="144000" rIns="72000" anchor="ctr" anchorCtr="0">
            <a:spAutoFit/>
          </a:bodyPr>
          <a:p>
            <a:r>
              <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案例分析</a:t>
            </a:r>
            <a:endPar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ransition spd="slow">
    <p:push dir="u"/>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6" name="矩形 6"/>
          <p:cNvSpPr/>
          <p:nvPr/>
        </p:nvSpPr>
        <p:spPr>
          <a:xfrm>
            <a:off x="0" y="404813"/>
            <a:ext cx="12190413" cy="576262"/>
          </a:xfrm>
          <a:prstGeom prst="rect">
            <a:avLst/>
          </a:prstGeom>
          <a:solidFill>
            <a:srgbClr val="36B2E6">
              <a:alpha val="69019"/>
            </a:srgbClr>
          </a:solidFill>
          <a:ln w="25400">
            <a:noFill/>
          </a:ln>
        </p:spPr>
        <p:txBody>
          <a:bodyPr anchor="ctr" anchorCtr="0"/>
          <a:p>
            <a:endParaRPr lang="zh-CN" altLang="zh-CN" dirty="0">
              <a:solidFill>
                <a:srgbClr val="FFFFFF"/>
              </a:solidFill>
              <a:latin typeface="Calibri" panose="020F0502020204030204" pitchFamily="34" charset="0"/>
              <a:ea typeface="Calibri" panose="020F0502020204030204" pitchFamily="34" charset="0"/>
              <a:sym typeface="Calibri" panose="020F0502020204030204" pitchFamily="34" charset="0"/>
            </a:endParaRPr>
          </a:p>
        </p:txBody>
      </p:sp>
      <p:sp>
        <p:nvSpPr>
          <p:cNvPr id="6147" name="矩形 7"/>
          <p:cNvSpPr/>
          <p:nvPr/>
        </p:nvSpPr>
        <p:spPr>
          <a:xfrm>
            <a:off x="622300" y="0"/>
            <a:ext cx="2089150" cy="6858000"/>
          </a:xfrm>
          <a:prstGeom prst="rect">
            <a:avLst/>
          </a:prstGeom>
          <a:solidFill>
            <a:srgbClr val="36B2E6">
              <a:alpha val="69019"/>
            </a:srgbClr>
          </a:solidFill>
          <a:ln w="25400">
            <a:noFill/>
          </a:ln>
        </p:spPr>
        <p:txBody>
          <a:bodyPr anchor="ctr" anchorCtr="0"/>
          <a:p>
            <a:endParaRPr lang="zh-CN" altLang="zh-CN" dirty="0">
              <a:solidFill>
                <a:srgbClr val="FFFFFF"/>
              </a:solidFill>
              <a:latin typeface="Calibri" panose="020F0502020204030204" pitchFamily="34" charset="0"/>
              <a:ea typeface="Calibri" panose="020F0502020204030204" pitchFamily="34" charset="0"/>
              <a:sym typeface="Calibri" panose="020F0502020204030204" pitchFamily="34" charset="0"/>
            </a:endParaRPr>
          </a:p>
        </p:txBody>
      </p:sp>
      <p:sp>
        <p:nvSpPr>
          <p:cNvPr id="6148" name="TextBox 8"/>
          <p:cNvSpPr/>
          <p:nvPr/>
        </p:nvSpPr>
        <p:spPr>
          <a:xfrm>
            <a:off x="261938" y="476250"/>
            <a:ext cx="896937" cy="369888"/>
          </a:xfrm>
          <a:prstGeom prst="rect">
            <a:avLst/>
          </a:prstGeom>
          <a:noFill/>
          <a:ln w="9525">
            <a:noFill/>
          </a:ln>
        </p:spPr>
        <p:txBody>
          <a:bodyPr>
            <a:spAutoFit/>
          </a:bodyPr>
          <a:p>
            <a:r>
              <a:rPr lang="zh-CN" altLang="zh-CN" dirty="0">
                <a:solidFill>
                  <a:schemeClr val="bg1"/>
                </a:solidFill>
                <a:latin typeface="Broadway" panose="04040905080B02020502" pitchFamily="82" charset="0"/>
                <a:ea typeface="楷体" panose="02010609060101010101" pitchFamily="49" charset="-122"/>
                <a:sym typeface="经典繁仿黑" pitchFamily="1" charset="-122"/>
              </a:rPr>
              <a:t>LOGO</a:t>
            </a:r>
            <a:endParaRPr lang="zh-CN" altLang="zh-CN" dirty="0">
              <a:latin typeface="Arial" panose="020B0604020202020204" pitchFamily="34" charset="0"/>
            </a:endParaRPr>
          </a:p>
        </p:txBody>
      </p:sp>
      <p:sp>
        <p:nvSpPr>
          <p:cNvPr id="6149" name="直接连接符 9"/>
          <p:cNvSpPr/>
          <p:nvPr/>
        </p:nvSpPr>
        <p:spPr>
          <a:xfrm>
            <a:off x="1158875" y="530225"/>
            <a:ext cx="0" cy="261938"/>
          </a:xfrm>
          <a:prstGeom prst="line">
            <a:avLst/>
          </a:prstGeom>
          <a:ln w="9525" cap="flat" cmpd="sng">
            <a:solidFill>
              <a:srgbClr val="EAF1DD"/>
            </a:solidFill>
            <a:prstDash val="solid"/>
            <a:headEnd type="none" w="med" len="med"/>
            <a:tailEnd type="none" w="med" len="med"/>
          </a:ln>
        </p:spPr>
      </p:sp>
      <p:sp>
        <p:nvSpPr>
          <p:cNvPr id="6150" name="TextBox 10"/>
          <p:cNvSpPr/>
          <p:nvPr/>
        </p:nvSpPr>
        <p:spPr>
          <a:xfrm>
            <a:off x="1281113" y="508000"/>
            <a:ext cx="2984500" cy="338138"/>
          </a:xfrm>
          <a:prstGeom prst="rect">
            <a:avLst/>
          </a:prstGeom>
          <a:noFill/>
          <a:ln w="9525">
            <a:noFill/>
          </a:ln>
        </p:spPr>
        <p:txBody>
          <a:bodyPr>
            <a:spAutoFit/>
          </a:bodyPr>
          <a:p>
            <a:r>
              <a:rPr lang="zh-CN" altLang="en-US" sz="1600" dirty="0">
                <a:solidFill>
                  <a:schemeClr val="bg1"/>
                </a:solidFill>
                <a:latin typeface="微软雅黑" panose="020B0503020204020204" pitchFamily="34" charset="-122"/>
                <a:ea typeface="微软雅黑" panose="020B0503020204020204" pitchFamily="34" charset="-122"/>
                <a:sym typeface="宋体" panose="02010600030101010101" pitchFamily="2" charset="-122"/>
              </a:rPr>
              <a:t>正文</a:t>
            </a:r>
            <a:r>
              <a:rPr lang="zh-CN" altLang="en-US" sz="16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 </a:t>
            </a:r>
            <a:r>
              <a:rPr lang="zh-CN" altLang="zh-CN" sz="16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 </a:t>
            </a:r>
            <a:r>
              <a:rPr lang="zh-CN" altLang="en-US" sz="1600" dirty="0">
                <a:solidFill>
                  <a:schemeClr val="bg1"/>
                </a:solidFill>
                <a:latin typeface="微软雅黑" panose="020B0503020204020204" pitchFamily="34" charset="-122"/>
                <a:ea typeface="微软雅黑" panose="020B0503020204020204" pitchFamily="34" charset="-122"/>
                <a:sym typeface="宋体" panose="02010600030101010101" pitchFamily="2" charset="-122"/>
              </a:rPr>
              <a:t>第一章</a:t>
            </a:r>
            <a:endParaRPr lang="zh-CN" altLang="en-US" dirty="0">
              <a:latin typeface="Arial" panose="020B0604020202020204" pitchFamily="34" charset="0"/>
            </a:endParaRPr>
          </a:p>
        </p:txBody>
      </p:sp>
      <p:sp>
        <p:nvSpPr>
          <p:cNvPr id="6151" name="矩形 11"/>
          <p:cNvSpPr/>
          <p:nvPr/>
        </p:nvSpPr>
        <p:spPr>
          <a:xfrm>
            <a:off x="10847388" y="530225"/>
            <a:ext cx="1093787" cy="369888"/>
          </a:xfrm>
          <a:prstGeom prst="rect">
            <a:avLst/>
          </a:prstGeom>
          <a:noFill/>
          <a:ln w="9525">
            <a:noFill/>
          </a:ln>
        </p:spPr>
        <p:txBody>
          <a:bodyPr/>
          <a:p>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第</a:t>
            </a:r>
            <a:r>
              <a:rPr 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1</a:t>
            </a:r>
            <a:r>
              <a:rPr lang="en-US" altLang="zh-CN" sz="1600" dirty="0">
                <a:solidFill>
                  <a:schemeClr val="bg1"/>
                </a:solidFill>
                <a:latin typeface="Calibri" panose="020F0502020204030204" pitchFamily="34" charset="0"/>
                <a:sym typeface="宋体" panose="02010600030101010101" pitchFamily="2" charset="-122"/>
              </a:rPr>
              <a:t> </a:t>
            </a:r>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页</a:t>
            </a:r>
            <a:endParaRPr lang="zh-CN" altLang="en-US" dirty="0">
              <a:latin typeface="Arial" panose="020B0604020202020204" pitchFamily="34" charset="0"/>
            </a:endParaRPr>
          </a:p>
        </p:txBody>
      </p:sp>
      <p:sp>
        <p:nvSpPr>
          <p:cNvPr id="6153" name="TextBox 14"/>
          <p:cNvSpPr/>
          <p:nvPr/>
        </p:nvSpPr>
        <p:spPr>
          <a:xfrm>
            <a:off x="1684338" y="1082675"/>
            <a:ext cx="954087" cy="922338"/>
          </a:xfrm>
          <a:prstGeom prst="rect">
            <a:avLst/>
          </a:prstGeom>
          <a:noFill/>
          <a:ln w="9525">
            <a:noFill/>
          </a:ln>
        </p:spPr>
        <p:txBody>
          <a:bodyPr wrap="none">
            <a:spAutoFit/>
          </a:bodyPr>
          <a:p>
            <a:r>
              <a:rPr lang="zh-CN" altLang="zh-CN" dirty="0">
                <a:solidFill>
                  <a:schemeClr val="bg1"/>
                </a:solidFill>
                <a:latin typeface="Calibri" panose="020F0502020204030204" pitchFamily="34" charset="0"/>
                <a:cs typeface="Calibri" panose="020F0502020204030204" pitchFamily="34" charset="0"/>
                <a:sym typeface="Calibri" panose="020F0502020204030204" pitchFamily="34" charset="0"/>
              </a:rPr>
              <a:t>01</a:t>
            </a:r>
            <a:endParaRPr lang="zh-CN" altLang="zh-CN" dirty="0">
              <a:latin typeface="Arial" panose="020B0604020202020204" pitchFamily="34" charset="0"/>
            </a:endParaRPr>
          </a:p>
        </p:txBody>
      </p:sp>
      <p:sp>
        <p:nvSpPr>
          <p:cNvPr id="6154" name="直接连接符 16"/>
          <p:cNvSpPr/>
          <p:nvPr/>
        </p:nvSpPr>
        <p:spPr>
          <a:xfrm>
            <a:off x="1630363" y="2152650"/>
            <a:ext cx="1587" cy="4371975"/>
          </a:xfrm>
          <a:prstGeom prst="line">
            <a:avLst/>
          </a:prstGeom>
          <a:ln w="9525" cap="flat" cmpd="sng">
            <a:solidFill>
              <a:srgbClr val="F2F2F2"/>
            </a:solidFill>
            <a:prstDash val="solid"/>
            <a:headEnd type="none" w="med" len="med"/>
            <a:tailEnd type="none" w="med" len="med"/>
          </a:ln>
        </p:spPr>
      </p:sp>
      <p:sp>
        <p:nvSpPr>
          <p:cNvPr id="6155" name="矩形 17"/>
          <p:cNvSpPr/>
          <p:nvPr/>
        </p:nvSpPr>
        <p:spPr>
          <a:xfrm>
            <a:off x="1630363" y="6165850"/>
            <a:ext cx="792162" cy="358775"/>
          </a:xfrm>
          <a:prstGeom prst="rect">
            <a:avLst/>
          </a:prstGeom>
          <a:solidFill>
            <a:srgbClr val="FFFFFF">
              <a:alpha val="65097"/>
            </a:srgbClr>
          </a:solidFill>
          <a:ln w="25400">
            <a:noFill/>
          </a:ln>
        </p:spPr>
        <p:txBody>
          <a:bodyPr anchor="ctr" anchorCtr="0"/>
          <a:p>
            <a:r>
              <a:rPr lang="zh-CN" altLang="en-US" sz="1400" dirty="0">
                <a:solidFill>
                  <a:srgbClr val="36B2E6"/>
                </a:solidFill>
                <a:latin typeface="微软雅黑" panose="020B0503020204020204" pitchFamily="34" charset="-122"/>
                <a:ea typeface="微软雅黑" panose="020B0503020204020204" pitchFamily="34" charset="-122"/>
                <a:sym typeface="微软雅黑" panose="020B0503020204020204" pitchFamily="34" charset="-122"/>
              </a:rPr>
              <a:t>第一节</a:t>
            </a:r>
            <a:endParaRPr lang="zh-CN" altLang="en-US" dirty="0">
              <a:latin typeface="Arial" panose="020B0604020202020204" pitchFamily="34" charset="0"/>
            </a:endParaRPr>
          </a:p>
        </p:txBody>
      </p:sp>
      <p:sp>
        <p:nvSpPr>
          <p:cNvPr id="9" name="文本框 8"/>
          <p:cNvSpPr txBox="1"/>
          <p:nvPr/>
        </p:nvSpPr>
        <p:spPr>
          <a:xfrm>
            <a:off x="-1645285" y="2816860"/>
            <a:ext cx="4063365" cy="368300"/>
          </a:xfrm>
          <a:prstGeom prst="rect">
            <a:avLst/>
          </a:prstGeom>
          <a:noFill/>
        </p:spPr>
        <p:txBody>
          <a:bodyPr wrap="square" rtlCol="0">
            <a:spAutoFit/>
          </a:bodyPr>
          <a:p>
            <a:endParaRPr lang="zh-CN" altLang="en-US"/>
          </a:p>
        </p:txBody>
      </p:sp>
      <p:sp>
        <p:nvSpPr>
          <p:cNvPr id="2" name="TextBox 10"/>
          <p:cNvSpPr/>
          <p:nvPr>
            <p:custDataLst>
              <p:tags r:id="rId1"/>
            </p:custDataLst>
          </p:nvPr>
        </p:nvSpPr>
        <p:spPr>
          <a:xfrm>
            <a:off x="874713" y="1915638"/>
            <a:ext cx="649287" cy="3969385"/>
          </a:xfrm>
          <a:prstGeom prst="rect">
            <a:avLst/>
          </a:prstGeom>
          <a:noFill/>
          <a:ln w="9525">
            <a:noFill/>
          </a:ln>
        </p:spPr>
        <p:txBody>
          <a:bodyPr lIns="144000" rIns="72000" anchor="ctr" anchorCtr="0">
            <a:spAutoFit/>
          </a:bodyPr>
          <a:p>
            <a:r>
              <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著作权资产相关知识</a:t>
            </a:r>
            <a:endPar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TextBox 10"/>
          <p:cNvSpPr/>
          <p:nvPr>
            <p:custDataLst>
              <p:tags r:id="rId2"/>
            </p:custDataLst>
          </p:nvPr>
        </p:nvSpPr>
        <p:spPr>
          <a:xfrm>
            <a:off x="1810703" y="2107091"/>
            <a:ext cx="649287" cy="3538220"/>
          </a:xfrm>
          <a:prstGeom prst="rect">
            <a:avLst/>
          </a:prstGeom>
          <a:noFill/>
          <a:ln w="9525">
            <a:noFill/>
          </a:ln>
        </p:spPr>
        <p:txBody>
          <a:bodyPr lIns="144000" rIns="72000" anchor="ctr" anchorCtr="0">
            <a:spAutoFit/>
          </a:bodyPr>
          <a:p>
            <a:r>
              <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著作权相关联作品</a:t>
            </a:r>
            <a:endPar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9" name="组合 28"/>
          <p:cNvGrpSpPr/>
          <p:nvPr/>
        </p:nvGrpSpPr>
        <p:grpSpPr>
          <a:xfrm>
            <a:off x="3790866" y="1664948"/>
            <a:ext cx="936104" cy="3803776"/>
            <a:chOff x="1475656" y="1281408"/>
            <a:chExt cx="936104" cy="3803776"/>
          </a:xfrm>
        </p:grpSpPr>
        <p:sp>
          <p:nvSpPr>
            <p:cNvPr id="36" name="矩形 27"/>
            <p:cNvSpPr/>
            <p:nvPr>
              <p:custDataLst>
                <p:tags r:id="rId3"/>
              </p:custDataLst>
            </p:nvPr>
          </p:nvSpPr>
          <p:spPr>
            <a:xfrm>
              <a:off x="1475656" y="1281408"/>
              <a:ext cx="936104" cy="3803776"/>
            </a:xfrm>
            <a:custGeom>
              <a:avLst/>
              <a:gdLst>
                <a:gd name="connsiteX0" fmla="*/ 0 w 1512168"/>
                <a:gd name="connsiteY0" fmla="*/ 0 h 4025639"/>
                <a:gd name="connsiteX1" fmla="*/ 1512168 w 1512168"/>
                <a:gd name="connsiteY1" fmla="*/ 0 h 4025639"/>
                <a:gd name="connsiteX2" fmla="*/ 1512168 w 1512168"/>
                <a:gd name="connsiteY2" fmla="*/ 4025639 h 4025639"/>
                <a:gd name="connsiteX3" fmla="*/ 0 w 1512168"/>
                <a:gd name="connsiteY3" fmla="*/ 4025639 h 4025639"/>
                <a:gd name="connsiteX4" fmla="*/ 0 w 1512168"/>
                <a:gd name="connsiteY4" fmla="*/ 0 h 4025639"/>
                <a:gd name="connsiteX0-1" fmla="*/ 1512168 w 1603608"/>
                <a:gd name="connsiteY0-2" fmla="*/ 0 h 4025639"/>
                <a:gd name="connsiteX1-3" fmla="*/ 1512168 w 1603608"/>
                <a:gd name="connsiteY1-4" fmla="*/ 4025639 h 4025639"/>
                <a:gd name="connsiteX2-5" fmla="*/ 0 w 1603608"/>
                <a:gd name="connsiteY2-6" fmla="*/ 4025639 h 4025639"/>
                <a:gd name="connsiteX3-7" fmla="*/ 0 w 1603608"/>
                <a:gd name="connsiteY3-8" fmla="*/ 0 h 4025639"/>
                <a:gd name="connsiteX4-9" fmla="*/ 1603608 w 1603608"/>
                <a:gd name="connsiteY4-10" fmla="*/ 91440 h 4025639"/>
                <a:gd name="connsiteX0-11" fmla="*/ 1512168 w 1603608"/>
                <a:gd name="connsiteY0-12" fmla="*/ 4025639 h 4025639"/>
                <a:gd name="connsiteX1-13" fmla="*/ 0 w 1603608"/>
                <a:gd name="connsiteY1-14" fmla="*/ 4025639 h 4025639"/>
                <a:gd name="connsiteX2-15" fmla="*/ 0 w 1603608"/>
                <a:gd name="connsiteY2-16" fmla="*/ 0 h 4025639"/>
                <a:gd name="connsiteX3-17" fmla="*/ 1603608 w 1603608"/>
                <a:gd name="connsiteY3-18" fmla="*/ 91440 h 4025639"/>
                <a:gd name="connsiteX0-19" fmla="*/ 1512168 w 1512168"/>
                <a:gd name="connsiteY0-20" fmla="*/ 4025639 h 4025639"/>
                <a:gd name="connsiteX1-21" fmla="*/ 0 w 1512168"/>
                <a:gd name="connsiteY1-22" fmla="*/ 4025639 h 4025639"/>
                <a:gd name="connsiteX2-23" fmla="*/ 0 w 1512168"/>
                <a:gd name="connsiteY2-24" fmla="*/ 0 h 4025639"/>
                <a:gd name="connsiteX3-25" fmla="*/ 1462931 w 1512168"/>
                <a:gd name="connsiteY3-26" fmla="*/ 21102 h 4025639"/>
                <a:gd name="connsiteX0-27" fmla="*/ 1512168 w 1512168"/>
                <a:gd name="connsiteY0-28" fmla="*/ 4039706 h 4039706"/>
                <a:gd name="connsiteX1-29" fmla="*/ 0 w 1512168"/>
                <a:gd name="connsiteY1-30" fmla="*/ 4039706 h 4039706"/>
                <a:gd name="connsiteX2-31" fmla="*/ 0 w 1512168"/>
                <a:gd name="connsiteY2-32" fmla="*/ 14067 h 4039706"/>
                <a:gd name="connsiteX3-33" fmla="*/ 1462931 w 1512168"/>
                <a:gd name="connsiteY3-34" fmla="*/ 0 h 4039706"/>
              </a:gdLst>
              <a:ahLst/>
              <a:cxnLst>
                <a:cxn ang="0">
                  <a:pos x="connsiteX0-1" y="connsiteY0-2"/>
                </a:cxn>
                <a:cxn ang="0">
                  <a:pos x="connsiteX1-3" y="connsiteY1-4"/>
                </a:cxn>
                <a:cxn ang="0">
                  <a:pos x="connsiteX2-5" y="connsiteY2-6"/>
                </a:cxn>
                <a:cxn ang="0">
                  <a:pos x="connsiteX3-7" y="connsiteY3-8"/>
                </a:cxn>
              </a:cxnLst>
              <a:rect l="l" t="t" r="r" b="b"/>
              <a:pathLst>
                <a:path w="1512168" h="4039706">
                  <a:moveTo>
                    <a:pt x="1512168" y="4039706"/>
                  </a:moveTo>
                  <a:lnTo>
                    <a:pt x="0" y="4039706"/>
                  </a:lnTo>
                  <a:lnTo>
                    <a:pt x="0" y="14067"/>
                  </a:lnTo>
                  <a:lnTo>
                    <a:pt x="1462931" y="0"/>
                  </a:lnTo>
                </a:path>
              </a:pathLst>
            </a:cu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p>
          </p:txBody>
        </p:sp>
        <p:cxnSp>
          <p:nvCxnSpPr>
            <p:cNvPr id="37" name="直接连接符 36"/>
            <p:cNvCxnSpPr/>
            <p:nvPr>
              <p:custDataLst>
                <p:tags r:id="rId4"/>
              </p:custDataLst>
            </p:nvPr>
          </p:nvCxnSpPr>
          <p:spPr>
            <a:xfrm>
              <a:off x="1475656" y="3101846"/>
              <a:ext cx="864096"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38" name="矩形 1"/>
          <p:cNvSpPr/>
          <p:nvPr>
            <p:custDataLst>
              <p:tags r:id="rId5"/>
            </p:custDataLst>
          </p:nvPr>
        </p:nvSpPr>
        <p:spPr>
          <a:xfrm>
            <a:off x="4438937" y="1331169"/>
            <a:ext cx="6336704" cy="588250"/>
          </a:xfrm>
          <a:custGeom>
            <a:avLst/>
            <a:gdLst>
              <a:gd name="connsiteX0" fmla="*/ 0 w 6840760"/>
              <a:gd name="connsiteY0" fmla="*/ 0 h 888468"/>
              <a:gd name="connsiteX1" fmla="*/ 6840760 w 6840760"/>
              <a:gd name="connsiteY1" fmla="*/ 0 h 888468"/>
              <a:gd name="connsiteX2" fmla="*/ 6840760 w 6840760"/>
              <a:gd name="connsiteY2" fmla="*/ 888468 h 888468"/>
              <a:gd name="connsiteX3" fmla="*/ 0 w 6840760"/>
              <a:gd name="connsiteY3" fmla="*/ 888468 h 888468"/>
              <a:gd name="connsiteX4" fmla="*/ 0 w 6840760"/>
              <a:gd name="connsiteY4" fmla="*/ 0 h 888468"/>
              <a:gd name="connsiteX0-1" fmla="*/ 0 w 6840760"/>
              <a:gd name="connsiteY0-2" fmla="*/ 0 h 888468"/>
              <a:gd name="connsiteX1-3" fmla="*/ 6465622 w 6840760"/>
              <a:gd name="connsiteY1-4" fmla="*/ 35169 h 888468"/>
              <a:gd name="connsiteX2-5" fmla="*/ 6840760 w 6840760"/>
              <a:gd name="connsiteY2-6" fmla="*/ 888468 h 888468"/>
              <a:gd name="connsiteX3-7" fmla="*/ 0 w 6840760"/>
              <a:gd name="connsiteY3-8" fmla="*/ 888468 h 888468"/>
              <a:gd name="connsiteX4-9" fmla="*/ 0 w 6840760"/>
              <a:gd name="connsiteY4-10" fmla="*/ 0 h 888468"/>
              <a:gd name="connsiteX0-11" fmla="*/ 351693 w 6840760"/>
              <a:gd name="connsiteY0-12" fmla="*/ 0 h 888468"/>
              <a:gd name="connsiteX1-13" fmla="*/ 6465622 w 6840760"/>
              <a:gd name="connsiteY1-14" fmla="*/ 35169 h 888468"/>
              <a:gd name="connsiteX2-15" fmla="*/ 6840760 w 6840760"/>
              <a:gd name="connsiteY2-16" fmla="*/ 888468 h 888468"/>
              <a:gd name="connsiteX3-17" fmla="*/ 0 w 6840760"/>
              <a:gd name="connsiteY3-18" fmla="*/ 888468 h 888468"/>
              <a:gd name="connsiteX4-19" fmla="*/ 351693 w 6840760"/>
              <a:gd name="connsiteY4-20" fmla="*/ 0 h 88846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840760" h="888468">
                <a:moveTo>
                  <a:pt x="351693" y="0"/>
                </a:moveTo>
                <a:lnTo>
                  <a:pt x="6465622" y="35169"/>
                </a:lnTo>
                <a:lnTo>
                  <a:pt x="6840760" y="888468"/>
                </a:lnTo>
                <a:lnTo>
                  <a:pt x="0" y="888468"/>
                </a:lnTo>
                <a:lnTo>
                  <a:pt x="351693"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p>
        </p:txBody>
      </p:sp>
      <p:sp>
        <p:nvSpPr>
          <p:cNvPr id="39" name="等腰三角形 38"/>
          <p:cNvSpPr/>
          <p:nvPr>
            <p:custDataLst>
              <p:tags r:id="rId6"/>
            </p:custDataLst>
          </p:nvPr>
        </p:nvSpPr>
        <p:spPr>
          <a:xfrm flipV="1">
            <a:off x="4439568" y="1184512"/>
            <a:ext cx="854394" cy="821146"/>
          </a:xfrm>
          <a:prstGeom prst="triangle">
            <a:avLst/>
          </a:prstGeom>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en-US" altLang="zh-CN" dirty="0" smtClean="0"/>
          </a:p>
        </p:txBody>
      </p:sp>
      <p:sp>
        <p:nvSpPr>
          <p:cNvPr id="40" name="TextBox 9"/>
          <p:cNvSpPr txBox="1"/>
          <p:nvPr>
            <p:custDataLst>
              <p:tags r:id="rId7"/>
            </p:custDataLst>
          </p:nvPr>
        </p:nvSpPr>
        <p:spPr>
          <a:xfrm>
            <a:off x="4366895" y="2162175"/>
            <a:ext cx="8345805" cy="491490"/>
          </a:xfrm>
          <a:prstGeom prst="rect">
            <a:avLst/>
          </a:prstGeom>
          <a:noFill/>
        </p:spPr>
        <p:txBody>
          <a:bodyPr wrap="square" rtlCol="0">
            <a:spAutoFit/>
          </a:bodyPr>
          <a:p>
            <a:pPr>
              <a:lnSpc>
                <a:spcPct val="130000"/>
              </a:lnSpc>
            </a:pPr>
            <a:r>
              <a:rPr lang="zh-CN" altLang="en-US" sz="2000" dirty="0">
                <a:latin typeface="微软雅黑" panose="020B0503020204020204" pitchFamily="34" charset="-122"/>
                <a:ea typeface="微软雅黑" panose="020B0503020204020204" pitchFamily="34" charset="-122"/>
              </a:rPr>
              <a:t>作品必须是自然人劳动创作的。</a:t>
            </a:r>
            <a:r>
              <a:rPr lang="en-US" altLang="zh-CN" sz="2000" dirty="0">
                <a:latin typeface="微软雅黑" panose="020B0503020204020204" pitchFamily="34" charset="-122"/>
                <a:ea typeface="微软雅黑" panose="020B0503020204020204" pitchFamily="34" charset="-122"/>
              </a:rPr>
              <a:t> </a:t>
            </a:r>
            <a:r>
              <a:rPr lang="zh-CN" altLang="en-US" sz="2000" dirty="0">
                <a:solidFill>
                  <a:srgbClr val="FF0000"/>
                </a:solidFill>
                <a:latin typeface="微软雅黑" panose="020B0503020204020204" pitchFamily="34" charset="-122"/>
                <a:ea typeface="微软雅黑" panose="020B0503020204020204" pitchFamily="34" charset="-122"/>
              </a:rPr>
              <a:t>举例，卖核桃、</a:t>
            </a:r>
            <a:r>
              <a:rPr lang="zh-CN" altLang="en-US" sz="2000" dirty="0">
                <a:solidFill>
                  <a:srgbClr val="FF0000"/>
                </a:solidFill>
                <a:latin typeface="微软雅黑" panose="020B0503020204020204" pitchFamily="34" charset="-122"/>
                <a:ea typeface="微软雅黑" panose="020B0503020204020204" pitchFamily="34" charset="-122"/>
              </a:rPr>
              <a:t>文玩</a:t>
            </a:r>
            <a:endParaRPr lang="zh-CN" altLang="en-US" sz="2000" dirty="0">
              <a:solidFill>
                <a:srgbClr val="FF0000"/>
              </a:solidFill>
              <a:latin typeface="微软雅黑" panose="020B0503020204020204" pitchFamily="34" charset="-122"/>
              <a:ea typeface="微软雅黑" panose="020B0503020204020204" pitchFamily="34" charset="-122"/>
            </a:endParaRPr>
          </a:p>
        </p:txBody>
      </p:sp>
      <p:sp>
        <p:nvSpPr>
          <p:cNvPr id="41" name="TextBox 11"/>
          <p:cNvSpPr txBox="1"/>
          <p:nvPr>
            <p:custDataLst>
              <p:tags r:id="rId8"/>
            </p:custDataLst>
          </p:nvPr>
        </p:nvSpPr>
        <p:spPr>
          <a:xfrm>
            <a:off x="5591065" y="1406659"/>
            <a:ext cx="2926080" cy="460375"/>
          </a:xfrm>
          <a:prstGeom prst="rect">
            <a:avLst/>
          </a:prstGeom>
          <a:noFill/>
        </p:spPr>
        <p:txBody>
          <a:bodyPr wrap="none" rtlCol="0">
            <a:spAutoFit/>
          </a:bodyPr>
          <a:p>
            <a:pPr algn="l"/>
            <a:r>
              <a:rPr lang="zh-CN" altLang="en-US" sz="2400" b="1" dirty="0" smtClean="0">
                <a:solidFill>
                  <a:schemeClr val="bg1"/>
                </a:solidFill>
                <a:latin typeface="微软雅黑" panose="020B0503020204020204" pitchFamily="34" charset="-122"/>
                <a:ea typeface="微软雅黑" panose="020B0503020204020204" pitchFamily="34" charset="-122"/>
              </a:rPr>
              <a:t>作品是一种智力成果</a:t>
            </a:r>
            <a:endParaRPr lang="zh-CN" altLang="en-US" sz="2400" b="1" dirty="0" smtClean="0">
              <a:solidFill>
                <a:schemeClr val="bg1"/>
              </a:solidFill>
              <a:latin typeface="微软雅黑" panose="020B0503020204020204" pitchFamily="34" charset="-122"/>
              <a:ea typeface="微软雅黑" panose="020B0503020204020204" pitchFamily="34" charset="-122"/>
            </a:endParaRPr>
          </a:p>
        </p:txBody>
      </p:sp>
      <p:sp>
        <p:nvSpPr>
          <p:cNvPr id="42" name="TextBox 12"/>
          <p:cNvSpPr txBox="1"/>
          <p:nvPr>
            <p:custDataLst>
              <p:tags r:id="rId9"/>
            </p:custDataLst>
          </p:nvPr>
        </p:nvSpPr>
        <p:spPr>
          <a:xfrm>
            <a:off x="4583241" y="1112178"/>
            <a:ext cx="470000" cy="707886"/>
          </a:xfrm>
          <a:prstGeom prst="rect">
            <a:avLst/>
          </a:prstGeom>
          <a:noFill/>
        </p:spPr>
        <p:txBody>
          <a:bodyPr wrap="none" rtlCol="0">
            <a:spAutoFit/>
          </a:bodyPr>
          <a:p>
            <a:r>
              <a:rPr lang="en-US" altLang="zh-CN" sz="4000" b="1" dirty="0" smtClean="0">
                <a:solidFill>
                  <a:schemeClr val="bg1"/>
                </a:solidFill>
                <a:latin typeface="Arial" panose="020B0604020202020204" pitchFamily="34" charset="0"/>
                <a:ea typeface="微软雅黑" panose="020B0503020204020204" pitchFamily="34" charset="-122"/>
                <a:cs typeface="Arial" panose="020B0604020202020204" pitchFamily="34" charset="0"/>
              </a:rPr>
              <a:t>1</a:t>
            </a:r>
            <a:endParaRPr lang="zh-CN" altLang="en-US" sz="4000" b="1" dirty="0" smtClean="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43" name="矩形 1"/>
          <p:cNvSpPr/>
          <p:nvPr>
            <p:custDataLst>
              <p:tags r:id="rId10"/>
            </p:custDataLst>
          </p:nvPr>
        </p:nvSpPr>
        <p:spPr>
          <a:xfrm>
            <a:off x="4438937" y="3191261"/>
            <a:ext cx="6336704" cy="588250"/>
          </a:xfrm>
          <a:custGeom>
            <a:avLst/>
            <a:gdLst>
              <a:gd name="connsiteX0" fmla="*/ 0 w 6840760"/>
              <a:gd name="connsiteY0" fmla="*/ 0 h 888468"/>
              <a:gd name="connsiteX1" fmla="*/ 6840760 w 6840760"/>
              <a:gd name="connsiteY1" fmla="*/ 0 h 888468"/>
              <a:gd name="connsiteX2" fmla="*/ 6840760 w 6840760"/>
              <a:gd name="connsiteY2" fmla="*/ 888468 h 888468"/>
              <a:gd name="connsiteX3" fmla="*/ 0 w 6840760"/>
              <a:gd name="connsiteY3" fmla="*/ 888468 h 888468"/>
              <a:gd name="connsiteX4" fmla="*/ 0 w 6840760"/>
              <a:gd name="connsiteY4" fmla="*/ 0 h 888468"/>
              <a:gd name="connsiteX0-1" fmla="*/ 0 w 6840760"/>
              <a:gd name="connsiteY0-2" fmla="*/ 0 h 888468"/>
              <a:gd name="connsiteX1-3" fmla="*/ 6465622 w 6840760"/>
              <a:gd name="connsiteY1-4" fmla="*/ 35169 h 888468"/>
              <a:gd name="connsiteX2-5" fmla="*/ 6840760 w 6840760"/>
              <a:gd name="connsiteY2-6" fmla="*/ 888468 h 888468"/>
              <a:gd name="connsiteX3-7" fmla="*/ 0 w 6840760"/>
              <a:gd name="connsiteY3-8" fmla="*/ 888468 h 888468"/>
              <a:gd name="connsiteX4-9" fmla="*/ 0 w 6840760"/>
              <a:gd name="connsiteY4-10" fmla="*/ 0 h 888468"/>
              <a:gd name="connsiteX0-11" fmla="*/ 351693 w 6840760"/>
              <a:gd name="connsiteY0-12" fmla="*/ 0 h 888468"/>
              <a:gd name="connsiteX1-13" fmla="*/ 6465622 w 6840760"/>
              <a:gd name="connsiteY1-14" fmla="*/ 35169 h 888468"/>
              <a:gd name="connsiteX2-15" fmla="*/ 6840760 w 6840760"/>
              <a:gd name="connsiteY2-16" fmla="*/ 888468 h 888468"/>
              <a:gd name="connsiteX3-17" fmla="*/ 0 w 6840760"/>
              <a:gd name="connsiteY3-18" fmla="*/ 888468 h 888468"/>
              <a:gd name="connsiteX4-19" fmla="*/ 351693 w 6840760"/>
              <a:gd name="connsiteY4-20" fmla="*/ 0 h 88846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840760" h="888468">
                <a:moveTo>
                  <a:pt x="351693" y="0"/>
                </a:moveTo>
                <a:lnTo>
                  <a:pt x="6465622" y="35169"/>
                </a:lnTo>
                <a:lnTo>
                  <a:pt x="6840760" y="888468"/>
                </a:lnTo>
                <a:lnTo>
                  <a:pt x="0" y="888468"/>
                </a:lnTo>
                <a:lnTo>
                  <a:pt x="351693"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p>
        </p:txBody>
      </p:sp>
      <p:sp>
        <p:nvSpPr>
          <p:cNvPr id="44" name="等腰三角形 43"/>
          <p:cNvSpPr/>
          <p:nvPr>
            <p:custDataLst>
              <p:tags r:id="rId11"/>
            </p:custDataLst>
          </p:nvPr>
        </p:nvSpPr>
        <p:spPr>
          <a:xfrm flipV="1">
            <a:off x="4511958" y="3033174"/>
            <a:ext cx="854394" cy="821146"/>
          </a:xfrm>
          <a:prstGeom prst="triangle">
            <a:avLst/>
          </a:prstGeom>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en-US" altLang="zh-CN" dirty="0" smtClean="0"/>
          </a:p>
        </p:txBody>
      </p:sp>
      <p:sp>
        <p:nvSpPr>
          <p:cNvPr id="45" name="TextBox 17"/>
          <p:cNvSpPr txBox="1"/>
          <p:nvPr>
            <p:custDataLst>
              <p:tags r:id="rId12"/>
            </p:custDataLst>
          </p:nvPr>
        </p:nvSpPr>
        <p:spPr>
          <a:xfrm>
            <a:off x="3930015" y="3932555"/>
            <a:ext cx="8260715" cy="891540"/>
          </a:xfrm>
          <a:prstGeom prst="rect">
            <a:avLst/>
          </a:prstGeom>
          <a:noFill/>
        </p:spPr>
        <p:txBody>
          <a:bodyPr wrap="square" rtlCol="0">
            <a:spAutoFit/>
          </a:bodyPr>
          <a:p>
            <a:pPr>
              <a:lnSpc>
                <a:spcPct val="130000"/>
              </a:lnSpc>
            </a:pPr>
            <a:r>
              <a:rPr lang="zh-CN" altLang="en-US" sz="2000" dirty="0">
                <a:latin typeface="微软雅黑" panose="020B0503020204020204" pitchFamily="34" charset="-122"/>
                <a:ea typeface="微软雅黑" panose="020B0503020204020204" pitchFamily="34" charset="-122"/>
              </a:rPr>
              <a:t>独创性是智力创作成果成为作品最重要的构成条件，是区别“作品”与“制品”的标准。</a:t>
            </a:r>
            <a:endParaRPr lang="zh-CN" altLang="en-US" sz="2000" dirty="0">
              <a:latin typeface="微软雅黑" panose="020B0503020204020204" pitchFamily="34" charset="-122"/>
              <a:ea typeface="微软雅黑" panose="020B0503020204020204" pitchFamily="34" charset="-122"/>
            </a:endParaRPr>
          </a:p>
        </p:txBody>
      </p:sp>
      <p:sp>
        <p:nvSpPr>
          <p:cNvPr id="46" name="TextBox 18"/>
          <p:cNvSpPr txBox="1"/>
          <p:nvPr>
            <p:custDataLst>
              <p:tags r:id="rId13"/>
            </p:custDataLst>
          </p:nvPr>
        </p:nvSpPr>
        <p:spPr>
          <a:xfrm>
            <a:off x="5591065" y="3278867"/>
            <a:ext cx="2316480" cy="460375"/>
          </a:xfrm>
          <a:prstGeom prst="rect">
            <a:avLst/>
          </a:prstGeom>
          <a:noFill/>
        </p:spPr>
        <p:txBody>
          <a:bodyPr wrap="none" rtlCol="0">
            <a:spAutoFit/>
          </a:bodyPr>
          <a:p>
            <a:pPr algn="l"/>
            <a:r>
              <a:rPr lang="zh-CN" altLang="en-US" sz="2400" b="1" dirty="0" smtClean="0">
                <a:solidFill>
                  <a:schemeClr val="bg1"/>
                </a:solidFill>
                <a:latin typeface="微软雅黑" panose="020B0503020204020204" pitchFamily="34" charset="-122"/>
                <a:ea typeface="微软雅黑" panose="020B0503020204020204" pitchFamily="34" charset="-122"/>
              </a:rPr>
              <a:t>作品具有独创性</a:t>
            </a:r>
            <a:endParaRPr lang="zh-CN" altLang="en-US" sz="2400" b="1" dirty="0" smtClean="0">
              <a:solidFill>
                <a:schemeClr val="bg1"/>
              </a:solidFill>
              <a:latin typeface="微软雅黑" panose="020B0503020204020204" pitchFamily="34" charset="-122"/>
              <a:ea typeface="微软雅黑" panose="020B0503020204020204" pitchFamily="34" charset="-122"/>
            </a:endParaRPr>
          </a:p>
        </p:txBody>
      </p:sp>
      <p:sp>
        <p:nvSpPr>
          <p:cNvPr id="47" name="TextBox 19"/>
          <p:cNvSpPr txBox="1"/>
          <p:nvPr>
            <p:custDataLst>
              <p:tags r:id="rId14"/>
            </p:custDataLst>
          </p:nvPr>
        </p:nvSpPr>
        <p:spPr>
          <a:xfrm>
            <a:off x="4691435" y="2996400"/>
            <a:ext cx="470000" cy="707886"/>
          </a:xfrm>
          <a:prstGeom prst="rect">
            <a:avLst/>
          </a:prstGeom>
          <a:noFill/>
        </p:spPr>
        <p:txBody>
          <a:bodyPr wrap="none" rtlCol="0">
            <a:spAutoFit/>
          </a:bodyPr>
          <a:p>
            <a:r>
              <a:rPr lang="en-US" altLang="zh-CN" sz="4000" b="1" dirty="0" smtClean="0">
                <a:solidFill>
                  <a:schemeClr val="bg1"/>
                </a:solidFill>
                <a:latin typeface="Arial" panose="020B0604020202020204" pitchFamily="34" charset="0"/>
                <a:ea typeface="微软雅黑" panose="020B0503020204020204" pitchFamily="34" charset="-122"/>
                <a:cs typeface="Arial" panose="020B0604020202020204" pitchFamily="34" charset="0"/>
              </a:rPr>
              <a:t>2</a:t>
            </a:r>
            <a:endParaRPr lang="zh-CN" altLang="en-US" sz="4000" b="1" dirty="0" smtClean="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48" name="矩形 1"/>
          <p:cNvSpPr/>
          <p:nvPr>
            <p:custDataLst>
              <p:tags r:id="rId15"/>
            </p:custDataLst>
          </p:nvPr>
        </p:nvSpPr>
        <p:spPr>
          <a:xfrm>
            <a:off x="4438937" y="5051353"/>
            <a:ext cx="6336704" cy="588250"/>
          </a:xfrm>
          <a:custGeom>
            <a:avLst/>
            <a:gdLst>
              <a:gd name="connsiteX0" fmla="*/ 0 w 6840760"/>
              <a:gd name="connsiteY0" fmla="*/ 0 h 888468"/>
              <a:gd name="connsiteX1" fmla="*/ 6840760 w 6840760"/>
              <a:gd name="connsiteY1" fmla="*/ 0 h 888468"/>
              <a:gd name="connsiteX2" fmla="*/ 6840760 w 6840760"/>
              <a:gd name="connsiteY2" fmla="*/ 888468 h 888468"/>
              <a:gd name="connsiteX3" fmla="*/ 0 w 6840760"/>
              <a:gd name="connsiteY3" fmla="*/ 888468 h 888468"/>
              <a:gd name="connsiteX4" fmla="*/ 0 w 6840760"/>
              <a:gd name="connsiteY4" fmla="*/ 0 h 888468"/>
              <a:gd name="connsiteX0-1" fmla="*/ 0 w 6840760"/>
              <a:gd name="connsiteY0-2" fmla="*/ 0 h 888468"/>
              <a:gd name="connsiteX1-3" fmla="*/ 6465622 w 6840760"/>
              <a:gd name="connsiteY1-4" fmla="*/ 35169 h 888468"/>
              <a:gd name="connsiteX2-5" fmla="*/ 6840760 w 6840760"/>
              <a:gd name="connsiteY2-6" fmla="*/ 888468 h 888468"/>
              <a:gd name="connsiteX3-7" fmla="*/ 0 w 6840760"/>
              <a:gd name="connsiteY3-8" fmla="*/ 888468 h 888468"/>
              <a:gd name="connsiteX4-9" fmla="*/ 0 w 6840760"/>
              <a:gd name="connsiteY4-10" fmla="*/ 0 h 888468"/>
              <a:gd name="connsiteX0-11" fmla="*/ 351693 w 6840760"/>
              <a:gd name="connsiteY0-12" fmla="*/ 0 h 888468"/>
              <a:gd name="connsiteX1-13" fmla="*/ 6465622 w 6840760"/>
              <a:gd name="connsiteY1-14" fmla="*/ 35169 h 888468"/>
              <a:gd name="connsiteX2-15" fmla="*/ 6840760 w 6840760"/>
              <a:gd name="connsiteY2-16" fmla="*/ 888468 h 888468"/>
              <a:gd name="connsiteX3-17" fmla="*/ 0 w 6840760"/>
              <a:gd name="connsiteY3-18" fmla="*/ 888468 h 888468"/>
              <a:gd name="connsiteX4-19" fmla="*/ 351693 w 6840760"/>
              <a:gd name="connsiteY4-20" fmla="*/ 0 h 88846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840760" h="888468">
                <a:moveTo>
                  <a:pt x="351693" y="0"/>
                </a:moveTo>
                <a:lnTo>
                  <a:pt x="6465622" y="35169"/>
                </a:lnTo>
                <a:lnTo>
                  <a:pt x="6840760" y="888468"/>
                </a:lnTo>
                <a:lnTo>
                  <a:pt x="0" y="888468"/>
                </a:lnTo>
                <a:lnTo>
                  <a:pt x="351693"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p>
        </p:txBody>
      </p:sp>
      <p:sp>
        <p:nvSpPr>
          <p:cNvPr id="49" name="等腰三角形 48"/>
          <p:cNvSpPr/>
          <p:nvPr>
            <p:custDataLst>
              <p:tags r:id="rId16"/>
            </p:custDataLst>
          </p:nvPr>
        </p:nvSpPr>
        <p:spPr>
          <a:xfrm flipV="1">
            <a:off x="4511958" y="5063446"/>
            <a:ext cx="854394" cy="821146"/>
          </a:xfrm>
          <a:prstGeom prst="triangle">
            <a:avLst/>
          </a:prstGeom>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en-US" altLang="zh-CN" dirty="0" smtClean="0"/>
          </a:p>
        </p:txBody>
      </p:sp>
      <p:sp>
        <p:nvSpPr>
          <p:cNvPr id="51" name="TextBox 24"/>
          <p:cNvSpPr txBox="1"/>
          <p:nvPr>
            <p:custDataLst>
              <p:tags r:id="rId17"/>
            </p:custDataLst>
          </p:nvPr>
        </p:nvSpPr>
        <p:spPr>
          <a:xfrm>
            <a:off x="5591065" y="5151075"/>
            <a:ext cx="3230880" cy="460375"/>
          </a:xfrm>
          <a:prstGeom prst="rect">
            <a:avLst/>
          </a:prstGeom>
          <a:noFill/>
        </p:spPr>
        <p:txBody>
          <a:bodyPr wrap="none" rtlCol="0">
            <a:spAutoFit/>
          </a:bodyPr>
          <a:p>
            <a:pPr algn="l"/>
            <a:r>
              <a:rPr lang="zh-CN" altLang="en-US" sz="2400" b="1" dirty="0" smtClean="0">
                <a:solidFill>
                  <a:schemeClr val="bg1"/>
                </a:solidFill>
                <a:latin typeface="微软雅黑" panose="020B0503020204020204" pitchFamily="34" charset="-122"/>
                <a:ea typeface="微软雅黑" panose="020B0503020204020204" pitchFamily="34" charset="-122"/>
              </a:rPr>
              <a:t>作品具有一定表现形式</a:t>
            </a:r>
            <a:endParaRPr lang="zh-CN" altLang="en-US" sz="2400" b="1" dirty="0" smtClean="0">
              <a:solidFill>
                <a:schemeClr val="bg1"/>
              </a:solidFill>
              <a:latin typeface="微软雅黑" panose="020B0503020204020204" pitchFamily="34" charset="-122"/>
              <a:ea typeface="微软雅黑" panose="020B0503020204020204" pitchFamily="34" charset="-122"/>
            </a:endParaRPr>
          </a:p>
        </p:txBody>
      </p:sp>
      <p:sp>
        <p:nvSpPr>
          <p:cNvPr id="52" name="TextBox 25"/>
          <p:cNvSpPr txBox="1"/>
          <p:nvPr>
            <p:custDataLst>
              <p:tags r:id="rId18"/>
            </p:custDataLst>
          </p:nvPr>
        </p:nvSpPr>
        <p:spPr>
          <a:xfrm>
            <a:off x="4691380" y="5001895"/>
            <a:ext cx="459105" cy="708025"/>
          </a:xfrm>
          <a:prstGeom prst="rect">
            <a:avLst/>
          </a:prstGeom>
          <a:noFill/>
        </p:spPr>
        <p:txBody>
          <a:bodyPr wrap="none" rtlCol="0">
            <a:noAutofit/>
          </a:bodyPr>
          <a:p>
            <a:r>
              <a:rPr lang="en-US" altLang="zh-CN" sz="4000" b="1" dirty="0" smtClean="0">
                <a:solidFill>
                  <a:schemeClr val="bg1"/>
                </a:solidFill>
                <a:latin typeface="Arial" panose="020B0604020202020204" pitchFamily="34" charset="0"/>
                <a:ea typeface="微软雅黑" panose="020B0503020204020204" pitchFamily="34" charset="-122"/>
                <a:cs typeface="Arial" panose="020B0604020202020204" pitchFamily="34" charset="0"/>
              </a:rPr>
              <a:t>3</a:t>
            </a:r>
            <a:endParaRPr lang="zh-CN" altLang="en-US" sz="4000" b="1" dirty="0" smtClean="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53" name="TextBox 31"/>
          <p:cNvSpPr txBox="1"/>
          <p:nvPr>
            <p:custDataLst>
              <p:tags r:id="rId19"/>
            </p:custDataLst>
          </p:nvPr>
        </p:nvSpPr>
        <p:spPr>
          <a:xfrm>
            <a:off x="2963208" y="2384147"/>
            <a:ext cx="675005" cy="2566035"/>
          </a:xfrm>
          <a:prstGeom prst="rect">
            <a:avLst/>
          </a:prstGeom>
          <a:noFill/>
        </p:spPr>
        <p:txBody>
          <a:bodyPr vert="eaVert" wrap="none" rtlCol="0">
            <a:spAutoFit/>
          </a:bodyPr>
          <a:p>
            <a:pPr algn="l"/>
            <a:r>
              <a:rPr lang="zh-CN" altLang="en-US" sz="3200" b="1" dirty="0">
                <a:solidFill>
                  <a:schemeClr val="accent1"/>
                </a:solidFill>
                <a:latin typeface="微软雅黑" panose="020B0503020204020204" pitchFamily="34" charset="-122"/>
                <a:ea typeface="微软雅黑" panose="020B0503020204020204" pitchFamily="34" charset="-122"/>
              </a:rPr>
              <a:t>作</a:t>
            </a:r>
            <a:r>
              <a:rPr lang="en-US" altLang="zh-CN" sz="3200" b="1" dirty="0">
                <a:solidFill>
                  <a:schemeClr val="accent1"/>
                </a:solidFill>
                <a:latin typeface="微软雅黑" panose="020B0503020204020204" pitchFamily="34" charset="-122"/>
                <a:ea typeface="微软雅黑" panose="020B0503020204020204" pitchFamily="34" charset="-122"/>
              </a:rPr>
              <a:t>  </a:t>
            </a:r>
            <a:r>
              <a:rPr lang="zh-CN" altLang="en-US" sz="3200" b="1" dirty="0">
                <a:solidFill>
                  <a:schemeClr val="accent1"/>
                </a:solidFill>
                <a:latin typeface="微软雅黑" panose="020B0503020204020204" pitchFamily="34" charset="-122"/>
                <a:ea typeface="微软雅黑" panose="020B0503020204020204" pitchFamily="34" charset="-122"/>
              </a:rPr>
              <a:t>品</a:t>
            </a:r>
            <a:r>
              <a:rPr lang="en-US" altLang="zh-CN" sz="3200" b="1" dirty="0">
                <a:solidFill>
                  <a:schemeClr val="accent1"/>
                </a:solidFill>
                <a:latin typeface="微软雅黑" panose="020B0503020204020204" pitchFamily="34" charset="-122"/>
                <a:ea typeface="微软雅黑" panose="020B0503020204020204" pitchFamily="34" charset="-122"/>
              </a:rPr>
              <a:t>  </a:t>
            </a:r>
            <a:r>
              <a:rPr lang="zh-CN" altLang="en-US" sz="3200" b="1" dirty="0">
                <a:solidFill>
                  <a:schemeClr val="accent1"/>
                </a:solidFill>
                <a:latin typeface="微软雅黑" panose="020B0503020204020204" pitchFamily="34" charset="-122"/>
                <a:ea typeface="微软雅黑" panose="020B0503020204020204" pitchFamily="34" charset="-122"/>
              </a:rPr>
              <a:t>特</a:t>
            </a:r>
            <a:r>
              <a:rPr lang="en-US" altLang="zh-CN" sz="3200" b="1" dirty="0">
                <a:solidFill>
                  <a:schemeClr val="accent1"/>
                </a:solidFill>
                <a:latin typeface="微软雅黑" panose="020B0503020204020204" pitchFamily="34" charset="-122"/>
                <a:ea typeface="微软雅黑" panose="020B0503020204020204" pitchFamily="34" charset="-122"/>
              </a:rPr>
              <a:t>   </a:t>
            </a:r>
            <a:r>
              <a:rPr lang="zh-CN" altLang="en-US" sz="3200" b="1" dirty="0">
                <a:solidFill>
                  <a:schemeClr val="accent1"/>
                </a:solidFill>
                <a:latin typeface="微软雅黑" panose="020B0503020204020204" pitchFamily="34" charset="-122"/>
                <a:ea typeface="微软雅黑" panose="020B0503020204020204" pitchFamily="34" charset="-122"/>
              </a:rPr>
              <a:t>征</a:t>
            </a:r>
            <a:endParaRPr lang="zh-CN" altLang="en-US" sz="3200" b="1" dirty="0">
              <a:solidFill>
                <a:schemeClr val="accent1"/>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3503295" y="5876925"/>
            <a:ext cx="8509635" cy="762635"/>
          </a:xfrm>
          <a:prstGeom prst="rect">
            <a:avLst/>
          </a:prstGeom>
          <a:noFill/>
        </p:spPr>
        <p:txBody>
          <a:bodyPr wrap="square" rtlCol="0" anchor="t">
            <a:noAutofit/>
          </a:bodyPr>
          <a:p>
            <a:r>
              <a:rPr lang="zh-CN" altLang="en-US" sz="2000" dirty="0">
                <a:latin typeface="微软雅黑" panose="020B0503020204020204" pitchFamily="34" charset="-122"/>
                <a:ea typeface="微软雅黑" panose="020B0503020204020204" pitchFamily="34" charset="-122"/>
              </a:rPr>
              <a:t>通常作品的表现形式具有可复制性，可以较低成本实现再现、传播，产生效益，从而需要保护</a:t>
            </a:r>
            <a:endParaRPr lang="zh-CN" altLang="en-US" sz="2000" dirty="0">
              <a:latin typeface="微软雅黑" panose="020B0503020204020204" pitchFamily="34" charset="-122"/>
              <a:ea typeface="微软雅黑" panose="020B0503020204020204" pitchFamily="34" charset="-122"/>
            </a:endParaRPr>
          </a:p>
        </p:txBody>
      </p:sp>
    </p:spTree>
  </p:cSld>
  <p:clrMapOvr>
    <a:masterClrMapping/>
  </p:clrMapOvr>
  <p:transition spd="slow">
    <p:push dir="u"/>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6" name="矩形 6"/>
          <p:cNvSpPr/>
          <p:nvPr/>
        </p:nvSpPr>
        <p:spPr>
          <a:xfrm>
            <a:off x="0" y="404813"/>
            <a:ext cx="12190413" cy="576262"/>
          </a:xfrm>
          <a:prstGeom prst="rect">
            <a:avLst/>
          </a:prstGeom>
          <a:solidFill>
            <a:srgbClr val="36B2E6">
              <a:alpha val="69019"/>
            </a:srgbClr>
          </a:solidFill>
          <a:ln w="25400">
            <a:noFill/>
          </a:ln>
        </p:spPr>
        <p:txBody>
          <a:bodyPr anchor="ctr" anchorCtr="0"/>
          <a:p>
            <a:endParaRPr lang="zh-CN" altLang="zh-CN" dirty="0">
              <a:solidFill>
                <a:srgbClr val="FFFFFF"/>
              </a:solidFill>
              <a:latin typeface="Calibri" panose="020F0502020204030204" pitchFamily="34" charset="0"/>
              <a:ea typeface="Calibri" panose="020F0502020204030204" pitchFamily="34" charset="0"/>
              <a:sym typeface="Calibri" panose="020F0502020204030204" pitchFamily="34" charset="0"/>
            </a:endParaRPr>
          </a:p>
        </p:txBody>
      </p:sp>
      <p:sp>
        <p:nvSpPr>
          <p:cNvPr id="6147" name="矩形 7"/>
          <p:cNvSpPr/>
          <p:nvPr/>
        </p:nvSpPr>
        <p:spPr>
          <a:xfrm>
            <a:off x="622300" y="0"/>
            <a:ext cx="2089150" cy="6858000"/>
          </a:xfrm>
          <a:prstGeom prst="rect">
            <a:avLst/>
          </a:prstGeom>
          <a:solidFill>
            <a:srgbClr val="36B2E6">
              <a:alpha val="69019"/>
            </a:srgbClr>
          </a:solidFill>
          <a:ln w="25400">
            <a:noFill/>
          </a:ln>
        </p:spPr>
        <p:txBody>
          <a:bodyPr anchor="ctr" anchorCtr="0"/>
          <a:p>
            <a:endParaRPr lang="zh-CN" altLang="zh-CN" dirty="0">
              <a:solidFill>
                <a:srgbClr val="FFFFFF"/>
              </a:solidFill>
              <a:latin typeface="Calibri" panose="020F0502020204030204" pitchFamily="34" charset="0"/>
              <a:ea typeface="Calibri" panose="020F0502020204030204" pitchFamily="34" charset="0"/>
              <a:sym typeface="Calibri" panose="020F0502020204030204" pitchFamily="34" charset="0"/>
            </a:endParaRPr>
          </a:p>
        </p:txBody>
      </p:sp>
      <p:sp>
        <p:nvSpPr>
          <p:cNvPr id="6148" name="TextBox 8"/>
          <p:cNvSpPr/>
          <p:nvPr/>
        </p:nvSpPr>
        <p:spPr>
          <a:xfrm>
            <a:off x="261938" y="476250"/>
            <a:ext cx="896937" cy="369888"/>
          </a:xfrm>
          <a:prstGeom prst="rect">
            <a:avLst/>
          </a:prstGeom>
          <a:noFill/>
          <a:ln w="9525">
            <a:noFill/>
          </a:ln>
        </p:spPr>
        <p:txBody>
          <a:bodyPr>
            <a:spAutoFit/>
          </a:bodyPr>
          <a:p>
            <a:r>
              <a:rPr lang="zh-CN" altLang="zh-CN" dirty="0">
                <a:solidFill>
                  <a:schemeClr val="bg1"/>
                </a:solidFill>
                <a:latin typeface="Broadway" panose="04040905080B02020502" pitchFamily="82" charset="0"/>
                <a:ea typeface="楷体" panose="02010609060101010101" pitchFamily="49" charset="-122"/>
                <a:sym typeface="经典繁仿黑" pitchFamily="1" charset="-122"/>
              </a:rPr>
              <a:t>LOGO</a:t>
            </a:r>
            <a:endParaRPr lang="zh-CN" altLang="zh-CN" dirty="0">
              <a:latin typeface="Arial" panose="020B0604020202020204" pitchFamily="34" charset="0"/>
            </a:endParaRPr>
          </a:p>
        </p:txBody>
      </p:sp>
      <p:sp>
        <p:nvSpPr>
          <p:cNvPr id="6149" name="直接连接符 9"/>
          <p:cNvSpPr/>
          <p:nvPr/>
        </p:nvSpPr>
        <p:spPr>
          <a:xfrm>
            <a:off x="1158875" y="530225"/>
            <a:ext cx="0" cy="261938"/>
          </a:xfrm>
          <a:prstGeom prst="line">
            <a:avLst/>
          </a:prstGeom>
          <a:ln w="9525" cap="flat" cmpd="sng">
            <a:solidFill>
              <a:srgbClr val="EAF1DD"/>
            </a:solidFill>
            <a:prstDash val="solid"/>
            <a:headEnd type="none" w="med" len="med"/>
            <a:tailEnd type="none" w="med" len="med"/>
          </a:ln>
        </p:spPr>
      </p:sp>
      <p:sp>
        <p:nvSpPr>
          <p:cNvPr id="6150" name="TextBox 10"/>
          <p:cNvSpPr/>
          <p:nvPr/>
        </p:nvSpPr>
        <p:spPr>
          <a:xfrm>
            <a:off x="1281113" y="508000"/>
            <a:ext cx="2984500" cy="338138"/>
          </a:xfrm>
          <a:prstGeom prst="rect">
            <a:avLst/>
          </a:prstGeom>
          <a:noFill/>
          <a:ln w="9525">
            <a:noFill/>
          </a:ln>
        </p:spPr>
        <p:txBody>
          <a:bodyPr>
            <a:spAutoFit/>
          </a:bodyPr>
          <a:p>
            <a:r>
              <a:rPr lang="zh-CN" altLang="en-US" sz="1600" dirty="0">
                <a:solidFill>
                  <a:schemeClr val="bg1"/>
                </a:solidFill>
                <a:latin typeface="微软雅黑" panose="020B0503020204020204" pitchFamily="34" charset="-122"/>
                <a:ea typeface="微软雅黑" panose="020B0503020204020204" pitchFamily="34" charset="-122"/>
                <a:sym typeface="宋体" panose="02010600030101010101" pitchFamily="2" charset="-122"/>
              </a:rPr>
              <a:t>正文</a:t>
            </a:r>
            <a:r>
              <a:rPr lang="zh-CN" altLang="en-US" sz="16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 </a:t>
            </a:r>
            <a:r>
              <a:rPr lang="zh-CN" altLang="zh-CN" sz="16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 </a:t>
            </a:r>
            <a:r>
              <a:rPr lang="zh-CN" altLang="en-US" sz="1600" dirty="0">
                <a:solidFill>
                  <a:schemeClr val="bg1"/>
                </a:solidFill>
                <a:latin typeface="微软雅黑" panose="020B0503020204020204" pitchFamily="34" charset="-122"/>
                <a:ea typeface="微软雅黑" panose="020B0503020204020204" pitchFamily="34" charset="-122"/>
                <a:sym typeface="宋体" panose="02010600030101010101" pitchFamily="2" charset="-122"/>
              </a:rPr>
              <a:t>第一章</a:t>
            </a:r>
            <a:endParaRPr lang="zh-CN" altLang="en-US" dirty="0">
              <a:latin typeface="Arial" panose="020B0604020202020204" pitchFamily="34" charset="0"/>
            </a:endParaRPr>
          </a:p>
        </p:txBody>
      </p:sp>
      <p:sp>
        <p:nvSpPr>
          <p:cNvPr id="6151" name="矩形 11"/>
          <p:cNvSpPr/>
          <p:nvPr/>
        </p:nvSpPr>
        <p:spPr>
          <a:xfrm>
            <a:off x="10847388" y="530225"/>
            <a:ext cx="1093787" cy="369888"/>
          </a:xfrm>
          <a:prstGeom prst="rect">
            <a:avLst/>
          </a:prstGeom>
          <a:noFill/>
          <a:ln w="9525">
            <a:noFill/>
          </a:ln>
        </p:spPr>
        <p:txBody>
          <a:bodyPr/>
          <a:p>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第</a:t>
            </a:r>
            <a:r>
              <a:rPr 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1</a:t>
            </a:r>
            <a:r>
              <a:rPr lang="en-US" altLang="zh-CN" sz="1600" dirty="0">
                <a:solidFill>
                  <a:schemeClr val="bg1"/>
                </a:solidFill>
                <a:latin typeface="Calibri" panose="020F0502020204030204" pitchFamily="34" charset="0"/>
                <a:sym typeface="宋体" panose="02010600030101010101" pitchFamily="2" charset="-122"/>
              </a:rPr>
              <a:t> </a:t>
            </a:r>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页</a:t>
            </a:r>
            <a:endParaRPr lang="zh-CN" altLang="en-US" dirty="0">
              <a:latin typeface="Arial" panose="020B0604020202020204" pitchFamily="34" charset="0"/>
            </a:endParaRPr>
          </a:p>
        </p:txBody>
      </p:sp>
      <p:sp>
        <p:nvSpPr>
          <p:cNvPr id="6153" name="TextBox 14"/>
          <p:cNvSpPr/>
          <p:nvPr/>
        </p:nvSpPr>
        <p:spPr>
          <a:xfrm>
            <a:off x="1684338" y="1082675"/>
            <a:ext cx="954087" cy="922338"/>
          </a:xfrm>
          <a:prstGeom prst="rect">
            <a:avLst/>
          </a:prstGeom>
          <a:noFill/>
          <a:ln w="9525">
            <a:noFill/>
          </a:ln>
        </p:spPr>
        <p:txBody>
          <a:bodyPr wrap="none">
            <a:spAutoFit/>
          </a:bodyPr>
          <a:p>
            <a:r>
              <a:rPr lang="zh-CN" altLang="zh-CN" dirty="0">
                <a:solidFill>
                  <a:schemeClr val="bg1"/>
                </a:solidFill>
                <a:latin typeface="Calibri" panose="020F0502020204030204" pitchFamily="34" charset="0"/>
                <a:cs typeface="Calibri" panose="020F0502020204030204" pitchFamily="34" charset="0"/>
                <a:sym typeface="Calibri" panose="020F0502020204030204" pitchFamily="34" charset="0"/>
              </a:rPr>
              <a:t>01</a:t>
            </a:r>
            <a:endParaRPr lang="zh-CN" altLang="zh-CN" dirty="0">
              <a:latin typeface="Arial" panose="020B0604020202020204" pitchFamily="34" charset="0"/>
            </a:endParaRPr>
          </a:p>
        </p:txBody>
      </p:sp>
      <p:sp>
        <p:nvSpPr>
          <p:cNvPr id="6154" name="直接连接符 16"/>
          <p:cNvSpPr/>
          <p:nvPr/>
        </p:nvSpPr>
        <p:spPr>
          <a:xfrm>
            <a:off x="1630363" y="2152650"/>
            <a:ext cx="1587" cy="4371975"/>
          </a:xfrm>
          <a:prstGeom prst="line">
            <a:avLst/>
          </a:prstGeom>
          <a:ln w="9525" cap="flat" cmpd="sng">
            <a:solidFill>
              <a:srgbClr val="F2F2F2"/>
            </a:solidFill>
            <a:prstDash val="solid"/>
            <a:headEnd type="none" w="med" len="med"/>
            <a:tailEnd type="none" w="med" len="med"/>
          </a:ln>
        </p:spPr>
      </p:sp>
      <p:sp>
        <p:nvSpPr>
          <p:cNvPr id="6155" name="矩形 17"/>
          <p:cNvSpPr/>
          <p:nvPr/>
        </p:nvSpPr>
        <p:spPr>
          <a:xfrm>
            <a:off x="1630363" y="6165850"/>
            <a:ext cx="792162" cy="358775"/>
          </a:xfrm>
          <a:prstGeom prst="rect">
            <a:avLst/>
          </a:prstGeom>
          <a:solidFill>
            <a:srgbClr val="FFFFFF">
              <a:alpha val="65097"/>
            </a:srgbClr>
          </a:solidFill>
          <a:ln w="25400">
            <a:noFill/>
          </a:ln>
        </p:spPr>
        <p:txBody>
          <a:bodyPr anchor="ctr" anchorCtr="0"/>
          <a:p>
            <a:r>
              <a:rPr lang="zh-CN" altLang="en-US" sz="1400" dirty="0">
                <a:solidFill>
                  <a:srgbClr val="36B2E6"/>
                </a:solidFill>
                <a:latin typeface="微软雅黑" panose="020B0503020204020204" pitchFamily="34" charset="-122"/>
                <a:ea typeface="微软雅黑" panose="020B0503020204020204" pitchFamily="34" charset="-122"/>
                <a:sym typeface="微软雅黑" panose="020B0503020204020204" pitchFamily="34" charset="-122"/>
              </a:rPr>
              <a:t>第一节</a:t>
            </a:r>
            <a:endParaRPr lang="zh-CN" altLang="en-US" dirty="0">
              <a:latin typeface="Arial" panose="020B0604020202020204" pitchFamily="34" charset="0"/>
            </a:endParaRPr>
          </a:p>
        </p:txBody>
      </p:sp>
      <p:sp>
        <p:nvSpPr>
          <p:cNvPr id="9" name="文本框 8"/>
          <p:cNvSpPr txBox="1"/>
          <p:nvPr/>
        </p:nvSpPr>
        <p:spPr>
          <a:xfrm>
            <a:off x="-1645285" y="2816860"/>
            <a:ext cx="4063365" cy="368300"/>
          </a:xfrm>
          <a:prstGeom prst="rect">
            <a:avLst/>
          </a:prstGeom>
          <a:noFill/>
        </p:spPr>
        <p:txBody>
          <a:bodyPr wrap="square" rtlCol="0">
            <a:spAutoFit/>
          </a:bodyPr>
          <a:p>
            <a:endParaRPr lang="zh-CN" altLang="en-US"/>
          </a:p>
        </p:txBody>
      </p:sp>
      <p:sp>
        <p:nvSpPr>
          <p:cNvPr id="2" name="TextBox 10"/>
          <p:cNvSpPr/>
          <p:nvPr>
            <p:custDataLst>
              <p:tags r:id="rId1"/>
            </p:custDataLst>
          </p:nvPr>
        </p:nvSpPr>
        <p:spPr>
          <a:xfrm>
            <a:off x="874713" y="1915638"/>
            <a:ext cx="649287" cy="3969385"/>
          </a:xfrm>
          <a:prstGeom prst="rect">
            <a:avLst/>
          </a:prstGeom>
          <a:noFill/>
          <a:ln w="9525">
            <a:noFill/>
          </a:ln>
        </p:spPr>
        <p:txBody>
          <a:bodyPr lIns="144000" rIns="72000" anchor="ctr" anchorCtr="0">
            <a:spAutoFit/>
          </a:bodyPr>
          <a:p>
            <a:r>
              <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著作权资产相关知识</a:t>
            </a:r>
            <a:endPar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TextBox 10"/>
          <p:cNvSpPr/>
          <p:nvPr>
            <p:custDataLst>
              <p:tags r:id="rId2"/>
            </p:custDataLst>
          </p:nvPr>
        </p:nvSpPr>
        <p:spPr>
          <a:xfrm>
            <a:off x="1810703" y="1891508"/>
            <a:ext cx="649287" cy="3969385"/>
          </a:xfrm>
          <a:prstGeom prst="rect">
            <a:avLst/>
          </a:prstGeom>
          <a:noFill/>
          <a:ln w="9525">
            <a:noFill/>
          </a:ln>
        </p:spPr>
        <p:txBody>
          <a:bodyPr lIns="144000" rIns="72000" anchor="ctr" anchorCtr="0">
            <a:spAutoFit/>
          </a:bodyPr>
          <a:p>
            <a:r>
              <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与著作权有关的权利</a:t>
            </a:r>
            <a:endPar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圆角矩形 6"/>
          <p:cNvSpPr/>
          <p:nvPr>
            <p:custDataLst>
              <p:tags r:id="rId3"/>
            </p:custDataLst>
          </p:nvPr>
        </p:nvSpPr>
        <p:spPr>
          <a:xfrm>
            <a:off x="3538855" y="577215"/>
            <a:ext cx="7986395" cy="1378585"/>
          </a:xfrm>
          <a:custGeom>
            <a:avLst/>
            <a:gdLst>
              <a:gd name="connsiteX0" fmla="*/ 1289248 w 5969768"/>
              <a:gd name="connsiteY0" fmla="*/ 0 h 1872208"/>
              <a:gd name="connsiteX1" fmla="*/ 5346173 w 5969768"/>
              <a:gd name="connsiteY1" fmla="*/ 0 h 1872208"/>
              <a:gd name="connsiteX2" fmla="*/ 5969768 w 5969768"/>
              <a:gd name="connsiteY2" fmla="*/ 623595 h 1872208"/>
              <a:gd name="connsiteX3" fmla="*/ 5969768 w 5969768"/>
              <a:gd name="connsiteY3" fmla="*/ 1248613 h 1872208"/>
              <a:gd name="connsiteX4" fmla="*/ 5346173 w 5969768"/>
              <a:gd name="connsiteY4" fmla="*/ 1872208 h 1872208"/>
              <a:gd name="connsiteX5" fmla="*/ 1368152 w 5969768"/>
              <a:gd name="connsiteY5" fmla="*/ 1872208 h 1872208"/>
              <a:gd name="connsiteX6" fmla="*/ 1289248 w 5969768"/>
              <a:gd name="connsiteY6" fmla="*/ 1872208 h 1872208"/>
              <a:gd name="connsiteX7" fmla="*/ 407735 w 5969768"/>
              <a:gd name="connsiteY7" fmla="*/ 1872208 h 1872208"/>
              <a:gd name="connsiteX8" fmla="*/ 0 w 5969768"/>
              <a:gd name="connsiteY8" fmla="*/ 1464473 h 1872208"/>
              <a:gd name="connsiteX9" fmla="*/ 0 w 5969768"/>
              <a:gd name="connsiteY9" fmla="*/ 1055807 h 1872208"/>
              <a:gd name="connsiteX10" fmla="*/ 407735 w 5969768"/>
              <a:gd name="connsiteY10" fmla="*/ 648072 h 1872208"/>
              <a:gd name="connsiteX11" fmla="*/ 1368152 w 5969768"/>
              <a:gd name="connsiteY11" fmla="*/ 648072 h 1872208"/>
              <a:gd name="connsiteX12" fmla="*/ 1368152 w 5969768"/>
              <a:gd name="connsiteY12" fmla="*/ 850487 h 1872208"/>
              <a:gd name="connsiteX13" fmla="*/ 488918 w 5969768"/>
              <a:gd name="connsiteY13" fmla="*/ 850487 h 1872208"/>
              <a:gd name="connsiteX14" fmla="*/ 216024 w 5969768"/>
              <a:gd name="connsiteY14" fmla="*/ 1123381 h 1872208"/>
              <a:gd name="connsiteX15" fmla="*/ 216024 w 5969768"/>
              <a:gd name="connsiteY15" fmla="*/ 1396898 h 1872208"/>
              <a:gd name="connsiteX16" fmla="*/ 488918 w 5969768"/>
              <a:gd name="connsiteY16" fmla="*/ 1669792 h 1872208"/>
              <a:gd name="connsiteX17" fmla="*/ 1368152 w 5969768"/>
              <a:gd name="connsiteY17" fmla="*/ 1669792 h 1872208"/>
              <a:gd name="connsiteX18" fmla="*/ 1368152 w 5969768"/>
              <a:gd name="connsiteY18" fmla="*/ 1670095 h 1872208"/>
              <a:gd name="connsiteX19" fmla="*/ 5264789 w 5969768"/>
              <a:gd name="connsiteY19" fmla="*/ 1670095 h 1872208"/>
              <a:gd name="connsiteX20" fmla="*/ 5753744 w 5969768"/>
              <a:gd name="connsiteY20" fmla="*/ 1181140 h 1872208"/>
              <a:gd name="connsiteX21" fmla="*/ 5753744 w 5969768"/>
              <a:gd name="connsiteY21" fmla="*/ 691068 h 1872208"/>
              <a:gd name="connsiteX22" fmla="*/ 5264789 w 5969768"/>
              <a:gd name="connsiteY22" fmla="*/ 202113 h 1872208"/>
              <a:gd name="connsiteX23" fmla="*/ 1289248 w 5969768"/>
              <a:gd name="connsiteY23" fmla="*/ 202113 h 1872208"/>
              <a:gd name="connsiteX24" fmla="*/ 1288082 w 5969768"/>
              <a:gd name="connsiteY24" fmla="*/ 80739 h 1872208"/>
              <a:gd name="connsiteX25" fmla="*/ 1289248 w 5969768"/>
              <a:gd name="connsiteY25" fmla="*/ 0 h 1872208"/>
              <a:gd name="connsiteX0-1" fmla="*/ 1289248 w 5969768"/>
              <a:gd name="connsiteY0-2" fmla="*/ 0 h 1872208"/>
              <a:gd name="connsiteX1-3" fmla="*/ 5346173 w 5969768"/>
              <a:gd name="connsiteY1-4" fmla="*/ 0 h 1872208"/>
              <a:gd name="connsiteX2-5" fmla="*/ 5969768 w 5969768"/>
              <a:gd name="connsiteY2-6" fmla="*/ 623595 h 1872208"/>
              <a:gd name="connsiteX3-7" fmla="*/ 5969768 w 5969768"/>
              <a:gd name="connsiteY3-8" fmla="*/ 1248613 h 1872208"/>
              <a:gd name="connsiteX4-9" fmla="*/ 5346173 w 5969768"/>
              <a:gd name="connsiteY4-10" fmla="*/ 1872208 h 1872208"/>
              <a:gd name="connsiteX5-11" fmla="*/ 1368152 w 5969768"/>
              <a:gd name="connsiteY5-12" fmla="*/ 1872208 h 1872208"/>
              <a:gd name="connsiteX6-13" fmla="*/ 1289248 w 5969768"/>
              <a:gd name="connsiteY6-14" fmla="*/ 1872208 h 1872208"/>
              <a:gd name="connsiteX7-15" fmla="*/ 407735 w 5969768"/>
              <a:gd name="connsiteY7-16" fmla="*/ 1872208 h 1872208"/>
              <a:gd name="connsiteX8-17" fmla="*/ 0 w 5969768"/>
              <a:gd name="connsiteY8-18" fmla="*/ 1464473 h 1872208"/>
              <a:gd name="connsiteX9-19" fmla="*/ 0 w 5969768"/>
              <a:gd name="connsiteY9-20" fmla="*/ 1055807 h 1872208"/>
              <a:gd name="connsiteX10-21" fmla="*/ 407735 w 5969768"/>
              <a:gd name="connsiteY10-22" fmla="*/ 648072 h 1872208"/>
              <a:gd name="connsiteX11-23" fmla="*/ 1368152 w 5969768"/>
              <a:gd name="connsiteY11-24" fmla="*/ 648072 h 1872208"/>
              <a:gd name="connsiteX12-25" fmla="*/ 1368152 w 5969768"/>
              <a:gd name="connsiteY12-26" fmla="*/ 850487 h 1872208"/>
              <a:gd name="connsiteX13-27" fmla="*/ 488918 w 5969768"/>
              <a:gd name="connsiteY13-28" fmla="*/ 850487 h 1872208"/>
              <a:gd name="connsiteX14-29" fmla="*/ 216024 w 5969768"/>
              <a:gd name="connsiteY14-30" fmla="*/ 1123381 h 1872208"/>
              <a:gd name="connsiteX15-31" fmla="*/ 216024 w 5969768"/>
              <a:gd name="connsiteY15-32" fmla="*/ 1396898 h 1872208"/>
              <a:gd name="connsiteX16-33" fmla="*/ 488918 w 5969768"/>
              <a:gd name="connsiteY16-34" fmla="*/ 1669792 h 1872208"/>
              <a:gd name="connsiteX17-35" fmla="*/ 1368152 w 5969768"/>
              <a:gd name="connsiteY17-36" fmla="*/ 1669792 h 1872208"/>
              <a:gd name="connsiteX18-37" fmla="*/ 1368152 w 5969768"/>
              <a:gd name="connsiteY18-38" fmla="*/ 1670095 h 1872208"/>
              <a:gd name="connsiteX19-39" fmla="*/ 5264789 w 5969768"/>
              <a:gd name="connsiteY19-40" fmla="*/ 1670095 h 1872208"/>
              <a:gd name="connsiteX20-41" fmla="*/ 5753744 w 5969768"/>
              <a:gd name="connsiteY20-42" fmla="*/ 1181140 h 1872208"/>
              <a:gd name="connsiteX21-43" fmla="*/ 5753744 w 5969768"/>
              <a:gd name="connsiteY21-44" fmla="*/ 691068 h 1872208"/>
              <a:gd name="connsiteX22-45" fmla="*/ 5264789 w 5969768"/>
              <a:gd name="connsiteY22-46" fmla="*/ 202113 h 1872208"/>
              <a:gd name="connsiteX23-47" fmla="*/ 1289248 w 5969768"/>
              <a:gd name="connsiteY23-48" fmla="*/ 202113 h 1872208"/>
              <a:gd name="connsiteX24-49" fmla="*/ 1421432 w 5969768"/>
              <a:gd name="connsiteY24-50" fmla="*/ 109314 h 1872208"/>
              <a:gd name="connsiteX25-51" fmla="*/ 1289248 w 5969768"/>
              <a:gd name="connsiteY25-52"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 ang="0">
                <a:pos x="connsiteX22-45" y="connsiteY22-46"/>
              </a:cxn>
              <a:cxn ang="0">
                <a:pos x="connsiteX23-47" y="connsiteY23-48"/>
              </a:cxn>
              <a:cxn ang="0">
                <a:pos x="connsiteX24-49" y="connsiteY24-50"/>
              </a:cxn>
              <a:cxn ang="0">
                <a:pos x="connsiteX25-51" y="connsiteY25-52"/>
              </a:cxn>
            </a:cxnLst>
            <a:rect l="l" t="t" r="r" b="b"/>
            <a:pathLst>
              <a:path w="5969768" h="1872208">
                <a:moveTo>
                  <a:pt x="1289248" y="0"/>
                </a:moveTo>
                <a:lnTo>
                  <a:pt x="5346173" y="0"/>
                </a:lnTo>
                <a:cubicBezTo>
                  <a:pt x="5690575" y="0"/>
                  <a:pt x="5969768" y="279193"/>
                  <a:pt x="5969768" y="623595"/>
                </a:cubicBezTo>
                <a:lnTo>
                  <a:pt x="5969768" y="1248613"/>
                </a:lnTo>
                <a:cubicBezTo>
                  <a:pt x="5969768" y="1593015"/>
                  <a:pt x="5690575" y="1872208"/>
                  <a:pt x="5346173" y="1872208"/>
                </a:cubicBezTo>
                <a:lnTo>
                  <a:pt x="1368152" y="1872208"/>
                </a:lnTo>
                <a:lnTo>
                  <a:pt x="1289248" y="1872208"/>
                </a:lnTo>
                <a:lnTo>
                  <a:pt x="407735" y="1872208"/>
                </a:lnTo>
                <a:cubicBezTo>
                  <a:pt x="182549" y="1872208"/>
                  <a:pt x="0" y="1689659"/>
                  <a:pt x="0" y="1464473"/>
                </a:cubicBezTo>
                <a:lnTo>
                  <a:pt x="0" y="1055807"/>
                </a:lnTo>
                <a:cubicBezTo>
                  <a:pt x="0" y="830621"/>
                  <a:pt x="182549" y="648072"/>
                  <a:pt x="407735" y="648072"/>
                </a:cubicBezTo>
                <a:lnTo>
                  <a:pt x="1368152" y="648072"/>
                </a:lnTo>
                <a:lnTo>
                  <a:pt x="1368152" y="850487"/>
                </a:lnTo>
                <a:lnTo>
                  <a:pt x="488918" y="850487"/>
                </a:lnTo>
                <a:cubicBezTo>
                  <a:pt x="338203" y="850487"/>
                  <a:pt x="216024" y="972666"/>
                  <a:pt x="216024" y="1123381"/>
                </a:cubicBezTo>
                <a:lnTo>
                  <a:pt x="216024" y="1396898"/>
                </a:lnTo>
                <a:cubicBezTo>
                  <a:pt x="216024" y="1547613"/>
                  <a:pt x="338203" y="1669792"/>
                  <a:pt x="488918" y="1669792"/>
                </a:cubicBezTo>
                <a:lnTo>
                  <a:pt x="1368152" y="1669792"/>
                </a:lnTo>
                <a:lnTo>
                  <a:pt x="1368152" y="1670095"/>
                </a:lnTo>
                <a:lnTo>
                  <a:pt x="5264789" y="1670095"/>
                </a:lnTo>
                <a:cubicBezTo>
                  <a:pt x="5534831" y="1670095"/>
                  <a:pt x="5753744" y="1451182"/>
                  <a:pt x="5753744" y="1181140"/>
                </a:cubicBezTo>
                <a:lnTo>
                  <a:pt x="5753744" y="691068"/>
                </a:lnTo>
                <a:cubicBezTo>
                  <a:pt x="5753744" y="421026"/>
                  <a:pt x="5534831" y="202113"/>
                  <a:pt x="5264789" y="202113"/>
                </a:cubicBezTo>
                <a:lnTo>
                  <a:pt x="1289248" y="202113"/>
                </a:lnTo>
                <a:cubicBezTo>
                  <a:pt x="1288859" y="161655"/>
                  <a:pt x="1421821" y="149772"/>
                  <a:pt x="1421432" y="109314"/>
                </a:cubicBezTo>
                <a:cubicBezTo>
                  <a:pt x="1421821" y="82401"/>
                  <a:pt x="1288859" y="26913"/>
                  <a:pt x="1289248" y="0"/>
                </a:cubicBezTo>
                <a:close/>
              </a:path>
            </a:pathLst>
          </a:custGeom>
          <a:solidFill>
            <a:srgbClr val="B7E020"/>
          </a:solidFill>
          <a:ln w="28575" cap="flat" cmpd="sng" algn="ctr">
            <a:solidFill>
              <a:sysClr val="window" lastClr="FFFFFF"/>
            </a:solidFill>
            <a:prstDash val="solid"/>
          </a:ln>
          <a:effectLst>
            <a:outerShdw dist="38100" dir="2700000" algn="tl" rotWithShape="0">
              <a:prstClr val="black">
                <a:alpha val="20000"/>
              </a:prstClr>
            </a:outerShdw>
          </a:effectLst>
        </p:spPr>
        <p:txBody>
          <a:bodyPr rtlCol="0" anchor="ctr"/>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26" name="燕尾形 25"/>
          <p:cNvSpPr/>
          <p:nvPr>
            <p:custDataLst>
              <p:tags r:id="rId4"/>
            </p:custDataLst>
          </p:nvPr>
        </p:nvSpPr>
        <p:spPr>
          <a:xfrm>
            <a:off x="4661154" y="998248"/>
            <a:ext cx="324340" cy="254156"/>
          </a:xfrm>
          <a:prstGeom prst="chevron">
            <a:avLst/>
          </a:prstGeom>
          <a:solidFill>
            <a:srgbClr val="F79646">
              <a:lumMod val="75000"/>
            </a:srgbClr>
          </a:solidFill>
          <a:ln w="28575" cap="flat" cmpd="sng" algn="ctr">
            <a:solidFill>
              <a:sysClr val="window" lastClr="FFFFFF"/>
            </a:solidFill>
            <a:prstDash val="solid"/>
          </a:ln>
          <a:effectLst>
            <a:outerShdw dist="38100" dir="2700000" algn="tl" rotWithShape="0">
              <a:prstClr val="black">
                <a:alpha val="20000"/>
              </a:prstClr>
            </a:outerShdw>
          </a:effectLst>
        </p:spPr>
        <p:txBody>
          <a:bodyPr rtlCol="0" anchor="ctr"/>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27" name="燕尾形 26"/>
          <p:cNvSpPr/>
          <p:nvPr>
            <p:custDataLst>
              <p:tags r:id="rId5"/>
            </p:custDataLst>
          </p:nvPr>
        </p:nvSpPr>
        <p:spPr>
          <a:xfrm>
            <a:off x="4907118" y="998248"/>
            <a:ext cx="324340" cy="254156"/>
          </a:xfrm>
          <a:prstGeom prst="chevron">
            <a:avLst/>
          </a:prstGeom>
          <a:solidFill>
            <a:srgbClr val="00B0F0"/>
          </a:solidFill>
          <a:ln w="28575" cap="flat" cmpd="sng" algn="ctr">
            <a:solidFill>
              <a:sysClr val="window" lastClr="FFFFFF"/>
            </a:solidFill>
            <a:prstDash val="solid"/>
          </a:ln>
          <a:effectLst>
            <a:outerShdw dist="38100" dir="2700000" algn="tl" rotWithShape="0">
              <a:prstClr val="black">
                <a:alpha val="20000"/>
              </a:prstClr>
            </a:outerShdw>
          </a:effectLst>
        </p:spPr>
        <p:txBody>
          <a:bodyPr rtlCol="0" anchor="ctr"/>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28" name="圆角矩形 6"/>
          <p:cNvSpPr/>
          <p:nvPr>
            <p:custDataLst>
              <p:tags r:id="rId6"/>
            </p:custDataLst>
          </p:nvPr>
        </p:nvSpPr>
        <p:spPr>
          <a:xfrm>
            <a:off x="3538855" y="2167890"/>
            <a:ext cx="8068310" cy="1378585"/>
          </a:xfrm>
          <a:custGeom>
            <a:avLst/>
            <a:gdLst>
              <a:gd name="connsiteX0" fmla="*/ 1289248 w 5969768"/>
              <a:gd name="connsiteY0" fmla="*/ 0 h 1872208"/>
              <a:gd name="connsiteX1" fmla="*/ 5346173 w 5969768"/>
              <a:gd name="connsiteY1" fmla="*/ 0 h 1872208"/>
              <a:gd name="connsiteX2" fmla="*/ 5969768 w 5969768"/>
              <a:gd name="connsiteY2" fmla="*/ 623595 h 1872208"/>
              <a:gd name="connsiteX3" fmla="*/ 5969768 w 5969768"/>
              <a:gd name="connsiteY3" fmla="*/ 1248613 h 1872208"/>
              <a:gd name="connsiteX4" fmla="*/ 5346173 w 5969768"/>
              <a:gd name="connsiteY4" fmla="*/ 1872208 h 1872208"/>
              <a:gd name="connsiteX5" fmla="*/ 1368152 w 5969768"/>
              <a:gd name="connsiteY5" fmla="*/ 1872208 h 1872208"/>
              <a:gd name="connsiteX6" fmla="*/ 1289248 w 5969768"/>
              <a:gd name="connsiteY6" fmla="*/ 1872208 h 1872208"/>
              <a:gd name="connsiteX7" fmla="*/ 407735 w 5969768"/>
              <a:gd name="connsiteY7" fmla="*/ 1872208 h 1872208"/>
              <a:gd name="connsiteX8" fmla="*/ 0 w 5969768"/>
              <a:gd name="connsiteY8" fmla="*/ 1464473 h 1872208"/>
              <a:gd name="connsiteX9" fmla="*/ 0 w 5969768"/>
              <a:gd name="connsiteY9" fmla="*/ 1055807 h 1872208"/>
              <a:gd name="connsiteX10" fmla="*/ 407735 w 5969768"/>
              <a:gd name="connsiteY10" fmla="*/ 648072 h 1872208"/>
              <a:gd name="connsiteX11" fmla="*/ 1368152 w 5969768"/>
              <a:gd name="connsiteY11" fmla="*/ 648072 h 1872208"/>
              <a:gd name="connsiteX12" fmla="*/ 1368152 w 5969768"/>
              <a:gd name="connsiteY12" fmla="*/ 850487 h 1872208"/>
              <a:gd name="connsiteX13" fmla="*/ 488918 w 5969768"/>
              <a:gd name="connsiteY13" fmla="*/ 850487 h 1872208"/>
              <a:gd name="connsiteX14" fmla="*/ 216024 w 5969768"/>
              <a:gd name="connsiteY14" fmla="*/ 1123381 h 1872208"/>
              <a:gd name="connsiteX15" fmla="*/ 216024 w 5969768"/>
              <a:gd name="connsiteY15" fmla="*/ 1396898 h 1872208"/>
              <a:gd name="connsiteX16" fmla="*/ 488918 w 5969768"/>
              <a:gd name="connsiteY16" fmla="*/ 1669792 h 1872208"/>
              <a:gd name="connsiteX17" fmla="*/ 1368152 w 5969768"/>
              <a:gd name="connsiteY17" fmla="*/ 1669792 h 1872208"/>
              <a:gd name="connsiteX18" fmla="*/ 1368152 w 5969768"/>
              <a:gd name="connsiteY18" fmla="*/ 1670095 h 1872208"/>
              <a:gd name="connsiteX19" fmla="*/ 5264789 w 5969768"/>
              <a:gd name="connsiteY19" fmla="*/ 1670095 h 1872208"/>
              <a:gd name="connsiteX20" fmla="*/ 5753744 w 5969768"/>
              <a:gd name="connsiteY20" fmla="*/ 1181140 h 1872208"/>
              <a:gd name="connsiteX21" fmla="*/ 5753744 w 5969768"/>
              <a:gd name="connsiteY21" fmla="*/ 691068 h 1872208"/>
              <a:gd name="connsiteX22" fmla="*/ 5264789 w 5969768"/>
              <a:gd name="connsiteY22" fmla="*/ 202113 h 1872208"/>
              <a:gd name="connsiteX23" fmla="*/ 1289248 w 5969768"/>
              <a:gd name="connsiteY23" fmla="*/ 202113 h 1872208"/>
              <a:gd name="connsiteX24" fmla="*/ 1288082 w 5969768"/>
              <a:gd name="connsiteY24" fmla="*/ 80739 h 1872208"/>
              <a:gd name="connsiteX25" fmla="*/ 1289248 w 5969768"/>
              <a:gd name="connsiteY25" fmla="*/ 0 h 1872208"/>
              <a:gd name="connsiteX0-1" fmla="*/ 1289248 w 5969768"/>
              <a:gd name="connsiteY0-2" fmla="*/ 0 h 1872208"/>
              <a:gd name="connsiteX1-3" fmla="*/ 5346173 w 5969768"/>
              <a:gd name="connsiteY1-4" fmla="*/ 0 h 1872208"/>
              <a:gd name="connsiteX2-5" fmla="*/ 5969768 w 5969768"/>
              <a:gd name="connsiteY2-6" fmla="*/ 623595 h 1872208"/>
              <a:gd name="connsiteX3-7" fmla="*/ 5969768 w 5969768"/>
              <a:gd name="connsiteY3-8" fmla="*/ 1248613 h 1872208"/>
              <a:gd name="connsiteX4-9" fmla="*/ 5346173 w 5969768"/>
              <a:gd name="connsiteY4-10" fmla="*/ 1872208 h 1872208"/>
              <a:gd name="connsiteX5-11" fmla="*/ 1368152 w 5969768"/>
              <a:gd name="connsiteY5-12" fmla="*/ 1872208 h 1872208"/>
              <a:gd name="connsiteX6-13" fmla="*/ 1289248 w 5969768"/>
              <a:gd name="connsiteY6-14" fmla="*/ 1872208 h 1872208"/>
              <a:gd name="connsiteX7-15" fmla="*/ 407735 w 5969768"/>
              <a:gd name="connsiteY7-16" fmla="*/ 1872208 h 1872208"/>
              <a:gd name="connsiteX8-17" fmla="*/ 0 w 5969768"/>
              <a:gd name="connsiteY8-18" fmla="*/ 1464473 h 1872208"/>
              <a:gd name="connsiteX9-19" fmla="*/ 0 w 5969768"/>
              <a:gd name="connsiteY9-20" fmla="*/ 1055807 h 1872208"/>
              <a:gd name="connsiteX10-21" fmla="*/ 407735 w 5969768"/>
              <a:gd name="connsiteY10-22" fmla="*/ 648072 h 1872208"/>
              <a:gd name="connsiteX11-23" fmla="*/ 1368152 w 5969768"/>
              <a:gd name="connsiteY11-24" fmla="*/ 648072 h 1872208"/>
              <a:gd name="connsiteX12-25" fmla="*/ 1368152 w 5969768"/>
              <a:gd name="connsiteY12-26" fmla="*/ 850487 h 1872208"/>
              <a:gd name="connsiteX13-27" fmla="*/ 488918 w 5969768"/>
              <a:gd name="connsiteY13-28" fmla="*/ 850487 h 1872208"/>
              <a:gd name="connsiteX14-29" fmla="*/ 216024 w 5969768"/>
              <a:gd name="connsiteY14-30" fmla="*/ 1123381 h 1872208"/>
              <a:gd name="connsiteX15-31" fmla="*/ 216024 w 5969768"/>
              <a:gd name="connsiteY15-32" fmla="*/ 1396898 h 1872208"/>
              <a:gd name="connsiteX16-33" fmla="*/ 488918 w 5969768"/>
              <a:gd name="connsiteY16-34" fmla="*/ 1669792 h 1872208"/>
              <a:gd name="connsiteX17-35" fmla="*/ 1368152 w 5969768"/>
              <a:gd name="connsiteY17-36" fmla="*/ 1669792 h 1872208"/>
              <a:gd name="connsiteX18-37" fmla="*/ 1368152 w 5969768"/>
              <a:gd name="connsiteY18-38" fmla="*/ 1670095 h 1872208"/>
              <a:gd name="connsiteX19-39" fmla="*/ 5264789 w 5969768"/>
              <a:gd name="connsiteY19-40" fmla="*/ 1670095 h 1872208"/>
              <a:gd name="connsiteX20-41" fmla="*/ 5753744 w 5969768"/>
              <a:gd name="connsiteY20-42" fmla="*/ 1181140 h 1872208"/>
              <a:gd name="connsiteX21-43" fmla="*/ 5753744 w 5969768"/>
              <a:gd name="connsiteY21-44" fmla="*/ 691068 h 1872208"/>
              <a:gd name="connsiteX22-45" fmla="*/ 5264789 w 5969768"/>
              <a:gd name="connsiteY22-46" fmla="*/ 202113 h 1872208"/>
              <a:gd name="connsiteX23-47" fmla="*/ 1289248 w 5969768"/>
              <a:gd name="connsiteY23-48" fmla="*/ 202113 h 1872208"/>
              <a:gd name="connsiteX24-49" fmla="*/ 1421432 w 5969768"/>
              <a:gd name="connsiteY24-50" fmla="*/ 109314 h 1872208"/>
              <a:gd name="connsiteX25-51" fmla="*/ 1289248 w 5969768"/>
              <a:gd name="connsiteY25-52"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 ang="0">
                <a:pos x="connsiteX22-45" y="connsiteY22-46"/>
              </a:cxn>
              <a:cxn ang="0">
                <a:pos x="connsiteX23-47" y="connsiteY23-48"/>
              </a:cxn>
              <a:cxn ang="0">
                <a:pos x="connsiteX24-49" y="connsiteY24-50"/>
              </a:cxn>
              <a:cxn ang="0">
                <a:pos x="connsiteX25-51" y="connsiteY25-52"/>
              </a:cxn>
            </a:cxnLst>
            <a:rect l="l" t="t" r="r" b="b"/>
            <a:pathLst>
              <a:path w="5969768" h="1872208">
                <a:moveTo>
                  <a:pt x="1289248" y="0"/>
                </a:moveTo>
                <a:lnTo>
                  <a:pt x="5346173" y="0"/>
                </a:lnTo>
                <a:cubicBezTo>
                  <a:pt x="5690575" y="0"/>
                  <a:pt x="5969768" y="279193"/>
                  <a:pt x="5969768" y="623595"/>
                </a:cubicBezTo>
                <a:lnTo>
                  <a:pt x="5969768" y="1248613"/>
                </a:lnTo>
                <a:cubicBezTo>
                  <a:pt x="5969768" y="1593015"/>
                  <a:pt x="5690575" y="1872208"/>
                  <a:pt x="5346173" y="1872208"/>
                </a:cubicBezTo>
                <a:lnTo>
                  <a:pt x="1368152" y="1872208"/>
                </a:lnTo>
                <a:lnTo>
                  <a:pt x="1289248" y="1872208"/>
                </a:lnTo>
                <a:lnTo>
                  <a:pt x="407735" y="1872208"/>
                </a:lnTo>
                <a:cubicBezTo>
                  <a:pt x="182549" y="1872208"/>
                  <a:pt x="0" y="1689659"/>
                  <a:pt x="0" y="1464473"/>
                </a:cubicBezTo>
                <a:lnTo>
                  <a:pt x="0" y="1055807"/>
                </a:lnTo>
                <a:cubicBezTo>
                  <a:pt x="0" y="830621"/>
                  <a:pt x="182549" y="648072"/>
                  <a:pt x="407735" y="648072"/>
                </a:cubicBezTo>
                <a:lnTo>
                  <a:pt x="1368152" y="648072"/>
                </a:lnTo>
                <a:lnTo>
                  <a:pt x="1368152" y="850487"/>
                </a:lnTo>
                <a:lnTo>
                  <a:pt x="488918" y="850487"/>
                </a:lnTo>
                <a:cubicBezTo>
                  <a:pt x="338203" y="850487"/>
                  <a:pt x="216024" y="972666"/>
                  <a:pt x="216024" y="1123381"/>
                </a:cubicBezTo>
                <a:lnTo>
                  <a:pt x="216024" y="1396898"/>
                </a:lnTo>
                <a:cubicBezTo>
                  <a:pt x="216024" y="1547613"/>
                  <a:pt x="338203" y="1669792"/>
                  <a:pt x="488918" y="1669792"/>
                </a:cubicBezTo>
                <a:lnTo>
                  <a:pt x="1368152" y="1669792"/>
                </a:lnTo>
                <a:lnTo>
                  <a:pt x="1368152" y="1670095"/>
                </a:lnTo>
                <a:lnTo>
                  <a:pt x="5264789" y="1670095"/>
                </a:lnTo>
                <a:cubicBezTo>
                  <a:pt x="5534831" y="1670095"/>
                  <a:pt x="5753744" y="1451182"/>
                  <a:pt x="5753744" y="1181140"/>
                </a:cubicBezTo>
                <a:lnTo>
                  <a:pt x="5753744" y="691068"/>
                </a:lnTo>
                <a:cubicBezTo>
                  <a:pt x="5753744" y="421026"/>
                  <a:pt x="5534831" y="202113"/>
                  <a:pt x="5264789" y="202113"/>
                </a:cubicBezTo>
                <a:lnTo>
                  <a:pt x="1289248" y="202113"/>
                </a:lnTo>
                <a:cubicBezTo>
                  <a:pt x="1288859" y="161655"/>
                  <a:pt x="1421821" y="149772"/>
                  <a:pt x="1421432" y="109314"/>
                </a:cubicBezTo>
                <a:cubicBezTo>
                  <a:pt x="1421821" y="82401"/>
                  <a:pt x="1288859" y="26913"/>
                  <a:pt x="1289248" y="0"/>
                </a:cubicBezTo>
                <a:close/>
              </a:path>
            </a:pathLst>
          </a:custGeom>
          <a:solidFill>
            <a:srgbClr val="F79646">
              <a:lumMod val="75000"/>
            </a:srgbClr>
          </a:solidFill>
          <a:ln w="28575" cap="flat" cmpd="sng" algn="ctr">
            <a:solidFill>
              <a:sysClr val="window" lastClr="FFFFFF"/>
            </a:solidFill>
            <a:prstDash val="solid"/>
          </a:ln>
          <a:effectLst>
            <a:outerShdw dist="38100" dir="2700000" algn="tl" rotWithShape="0">
              <a:prstClr val="black">
                <a:alpha val="20000"/>
              </a:prstClr>
            </a:outerShdw>
          </a:effectLst>
        </p:spPr>
        <p:txBody>
          <a:bodyPr rtlCol="0" anchor="ctr"/>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29" name="燕尾形 28"/>
          <p:cNvSpPr/>
          <p:nvPr>
            <p:custDataLst>
              <p:tags r:id="rId7"/>
            </p:custDataLst>
          </p:nvPr>
        </p:nvSpPr>
        <p:spPr>
          <a:xfrm>
            <a:off x="4661154" y="2588940"/>
            <a:ext cx="324340" cy="254156"/>
          </a:xfrm>
          <a:prstGeom prst="chevron">
            <a:avLst/>
          </a:prstGeom>
          <a:solidFill>
            <a:srgbClr val="B7E020"/>
          </a:solidFill>
          <a:ln w="28575" cap="flat" cmpd="sng" algn="ctr">
            <a:solidFill>
              <a:sysClr val="window" lastClr="FFFFFF"/>
            </a:solidFill>
            <a:prstDash val="solid"/>
          </a:ln>
          <a:effectLst>
            <a:outerShdw dist="38100" dir="2700000" algn="tl" rotWithShape="0">
              <a:prstClr val="black">
                <a:alpha val="20000"/>
              </a:prstClr>
            </a:outerShdw>
          </a:effectLst>
        </p:spPr>
        <p:txBody>
          <a:bodyPr rtlCol="0" anchor="ctr"/>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30" name="燕尾形 29"/>
          <p:cNvSpPr/>
          <p:nvPr>
            <p:custDataLst>
              <p:tags r:id="rId8"/>
            </p:custDataLst>
          </p:nvPr>
        </p:nvSpPr>
        <p:spPr>
          <a:xfrm>
            <a:off x="4907118" y="2588940"/>
            <a:ext cx="324340" cy="254156"/>
          </a:xfrm>
          <a:prstGeom prst="chevron">
            <a:avLst/>
          </a:prstGeom>
          <a:solidFill>
            <a:srgbClr val="00B0F0"/>
          </a:solidFill>
          <a:ln w="28575" cap="flat" cmpd="sng" algn="ctr">
            <a:solidFill>
              <a:sysClr val="window" lastClr="FFFFFF"/>
            </a:solidFill>
            <a:prstDash val="solid"/>
          </a:ln>
          <a:effectLst>
            <a:outerShdw dist="38100" dir="2700000" algn="tl" rotWithShape="0">
              <a:prstClr val="black">
                <a:alpha val="20000"/>
              </a:prstClr>
            </a:outerShdw>
          </a:effectLst>
        </p:spPr>
        <p:txBody>
          <a:bodyPr rtlCol="0" anchor="ctr"/>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31" name="圆角矩形 6"/>
          <p:cNvSpPr/>
          <p:nvPr>
            <p:custDataLst>
              <p:tags r:id="rId9"/>
            </p:custDataLst>
          </p:nvPr>
        </p:nvSpPr>
        <p:spPr>
          <a:xfrm>
            <a:off x="3538855" y="3758565"/>
            <a:ext cx="8068310" cy="1378585"/>
          </a:xfrm>
          <a:custGeom>
            <a:avLst/>
            <a:gdLst>
              <a:gd name="connsiteX0" fmla="*/ 1289248 w 5969768"/>
              <a:gd name="connsiteY0" fmla="*/ 0 h 1872208"/>
              <a:gd name="connsiteX1" fmla="*/ 5346173 w 5969768"/>
              <a:gd name="connsiteY1" fmla="*/ 0 h 1872208"/>
              <a:gd name="connsiteX2" fmla="*/ 5969768 w 5969768"/>
              <a:gd name="connsiteY2" fmla="*/ 623595 h 1872208"/>
              <a:gd name="connsiteX3" fmla="*/ 5969768 w 5969768"/>
              <a:gd name="connsiteY3" fmla="*/ 1248613 h 1872208"/>
              <a:gd name="connsiteX4" fmla="*/ 5346173 w 5969768"/>
              <a:gd name="connsiteY4" fmla="*/ 1872208 h 1872208"/>
              <a:gd name="connsiteX5" fmla="*/ 1368152 w 5969768"/>
              <a:gd name="connsiteY5" fmla="*/ 1872208 h 1872208"/>
              <a:gd name="connsiteX6" fmla="*/ 1289248 w 5969768"/>
              <a:gd name="connsiteY6" fmla="*/ 1872208 h 1872208"/>
              <a:gd name="connsiteX7" fmla="*/ 407735 w 5969768"/>
              <a:gd name="connsiteY7" fmla="*/ 1872208 h 1872208"/>
              <a:gd name="connsiteX8" fmla="*/ 0 w 5969768"/>
              <a:gd name="connsiteY8" fmla="*/ 1464473 h 1872208"/>
              <a:gd name="connsiteX9" fmla="*/ 0 w 5969768"/>
              <a:gd name="connsiteY9" fmla="*/ 1055807 h 1872208"/>
              <a:gd name="connsiteX10" fmla="*/ 407735 w 5969768"/>
              <a:gd name="connsiteY10" fmla="*/ 648072 h 1872208"/>
              <a:gd name="connsiteX11" fmla="*/ 1368152 w 5969768"/>
              <a:gd name="connsiteY11" fmla="*/ 648072 h 1872208"/>
              <a:gd name="connsiteX12" fmla="*/ 1368152 w 5969768"/>
              <a:gd name="connsiteY12" fmla="*/ 850487 h 1872208"/>
              <a:gd name="connsiteX13" fmla="*/ 488918 w 5969768"/>
              <a:gd name="connsiteY13" fmla="*/ 850487 h 1872208"/>
              <a:gd name="connsiteX14" fmla="*/ 216024 w 5969768"/>
              <a:gd name="connsiteY14" fmla="*/ 1123381 h 1872208"/>
              <a:gd name="connsiteX15" fmla="*/ 216024 w 5969768"/>
              <a:gd name="connsiteY15" fmla="*/ 1396898 h 1872208"/>
              <a:gd name="connsiteX16" fmla="*/ 488918 w 5969768"/>
              <a:gd name="connsiteY16" fmla="*/ 1669792 h 1872208"/>
              <a:gd name="connsiteX17" fmla="*/ 1368152 w 5969768"/>
              <a:gd name="connsiteY17" fmla="*/ 1669792 h 1872208"/>
              <a:gd name="connsiteX18" fmla="*/ 1368152 w 5969768"/>
              <a:gd name="connsiteY18" fmla="*/ 1670095 h 1872208"/>
              <a:gd name="connsiteX19" fmla="*/ 5264789 w 5969768"/>
              <a:gd name="connsiteY19" fmla="*/ 1670095 h 1872208"/>
              <a:gd name="connsiteX20" fmla="*/ 5753744 w 5969768"/>
              <a:gd name="connsiteY20" fmla="*/ 1181140 h 1872208"/>
              <a:gd name="connsiteX21" fmla="*/ 5753744 w 5969768"/>
              <a:gd name="connsiteY21" fmla="*/ 691068 h 1872208"/>
              <a:gd name="connsiteX22" fmla="*/ 5264789 w 5969768"/>
              <a:gd name="connsiteY22" fmla="*/ 202113 h 1872208"/>
              <a:gd name="connsiteX23" fmla="*/ 1289248 w 5969768"/>
              <a:gd name="connsiteY23" fmla="*/ 202113 h 1872208"/>
              <a:gd name="connsiteX24" fmla="*/ 1288082 w 5969768"/>
              <a:gd name="connsiteY24" fmla="*/ 80739 h 1872208"/>
              <a:gd name="connsiteX25" fmla="*/ 1289248 w 5969768"/>
              <a:gd name="connsiteY25" fmla="*/ 0 h 1872208"/>
              <a:gd name="connsiteX0-1" fmla="*/ 1289248 w 5969768"/>
              <a:gd name="connsiteY0-2" fmla="*/ 0 h 1872208"/>
              <a:gd name="connsiteX1-3" fmla="*/ 5346173 w 5969768"/>
              <a:gd name="connsiteY1-4" fmla="*/ 0 h 1872208"/>
              <a:gd name="connsiteX2-5" fmla="*/ 5969768 w 5969768"/>
              <a:gd name="connsiteY2-6" fmla="*/ 623595 h 1872208"/>
              <a:gd name="connsiteX3-7" fmla="*/ 5969768 w 5969768"/>
              <a:gd name="connsiteY3-8" fmla="*/ 1248613 h 1872208"/>
              <a:gd name="connsiteX4-9" fmla="*/ 5346173 w 5969768"/>
              <a:gd name="connsiteY4-10" fmla="*/ 1872208 h 1872208"/>
              <a:gd name="connsiteX5-11" fmla="*/ 1368152 w 5969768"/>
              <a:gd name="connsiteY5-12" fmla="*/ 1872208 h 1872208"/>
              <a:gd name="connsiteX6-13" fmla="*/ 1289248 w 5969768"/>
              <a:gd name="connsiteY6-14" fmla="*/ 1872208 h 1872208"/>
              <a:gd name="connsiteX7-15" fmla="*/ 407735 w 5969768"/>
              <a:gd name="connsiteY7-16" fmla="*/ 1872208 h 1872208"/>
              <a:gd name="connsiteX8-17" fmla="*/ 0 w 5969768"/>
              <a:gd name="connsiteY8-18" fmla="*/ 1464473 h 1872208"/>
              <a:gd name="connsiteX9-19" fmla="*/ 0 w 5969768"/>
              <a:gd name="connsiteY9-20" fmla="*/ 1055807 h 1872208"/>
              <a:gd name="connsiteX10-21" fmla="*/ 407735 w 5969768"/>
              <a:gd name="connsiteY10-22" fmla="*/ 648072 h 1872208"/>
              <a:gd name="connsiteX11-23" fmla="*/ 1368152 w 5969768"/>
              <a:gd name="connsiteY11-24" fmla="*/ 648072 h 1872208"/>
              <a:gd name="connsiteX12-25" fmla="*/ 1368152 w 5969768"/>
              <a:gd name="connsiteY12-26" fmla="*/ 850487 h 1872208"/>
              <a:gd name="connsiteX13-27" fmla="*/ 488918 w 5969768"/>
              <a:gd name="connsiteY13-28" fmla="*/ 850487 h 1872208"/>
              <a:gd name="connsiteX14-29" fmla="*/ 216024 w 5969768"/>
              <a:gd name="connsiteY14-30" fmla="*/ 1123381 h 1872208"/>
              <a:gd name="connsiteX15-31" fmla="*/ 216024 w 5969768"/>
              <a:gd name="connsiteY15-32" fmla="*/ 1396898 h 1872208"/>
              <a:gd name="connsiteX16-33" fmla="*/ 488918 w 5969768"/>
              <a:gd name="connsiteY16-34" fmla="*/ 1669792 h 1872208"/>
              <a:gd name="connsiteX17-35" fmla="*/ 1368152 w 5969768"/>
              <a:gd name="connsiteY17-36" fmla="*/ 1669792 h 1872208"/>
              <a:gd name="connsiteX18-37" fmla="*/ 1368152 w 5969768"/>
              <a:gd name="connsiteY18-38" fmla="*/ 1670095 h 1872208"/>
              <a:gd name="connsiteX19-39" fmla="*/ 5264789 w 5969768"/>
              <a:gd name="connsiteY19-40" fmla="*/ 1670095 h 1872208"/>
              <a:gd name="connsiteX20-41" fmla="*/ 5753744 w 5969768"/>
              <a:gd name="connsiteY20-42" fmla="*/ 1181140 h 1872208"/>
              <a:gd name="connsiteX21-43" fmla="*/ 5753744 w 5969768"/>
              <a:gd name="connsiteY21-44" fmla="*/ 691068 h 1872208"/>
              <a:gd name="connsiteX22-45" fmla="*/ 5264789 w 5969768"/>
              <a:gd name="connsiteY22-46" fmla="*/ 202113 h 1872208"/>
              <a:gd name="connsiteX23-47" fmla="*/ 1289248 w 5969768"/>
              <a:gd name="connsiteY23-48" fmla="*/ 202113 h 1872208"/>
              <a:gd name="connsiteX24-49" fmla="*/ 1421432 w 5969768"/>
              <a:gd name="connsiteY24-50" fmla="*/ 109314 h 1872208"/>
              <a:gd name="connsiteX25-51" fmla="*/ 1289248 w 5969768"/>
              <a:gd name="connsiteY25-52"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 ang="0">
                <a:pos x="connsiteX22-45" y="connsiteY22-46"/>
              </a:cxn>
              <a:cxn ang="0">
                <a:pos x="connsiteX23-47" y="connsiteY23-48"/>
              </a:cxn>
              <a:cxn ang="0">
                <a:pos x="connsiteX24-49" y="connsiteY24-50"/>
              </a:cxn>
              <a:cxn ang="0">
                <a:pos x="connsiteX25-51" y="connsiteY25-52"/>
              </a:cxn>
            </a:cxnLst>
            <a:rect l="l" t="t" r="r" b="b"/>
            <a:pathLst>
              <a:path w="5969768" h="1872208">
                <a:moveTo>
                  <a:pt x="1289248" y="0"/>
                </a:moveTo>
                <a:lnTo>
                  <a:pt x="5346173" y="0"/>
                </a:lnTo>
                <a:cubicBezTo>
                  <a:pt x="5690575" y="0"/>
                  <a:pt x="5969768" y="279193"/>
                  <a:pt x="5969768" y="623595"/>
                </a:cubicBezTo>
                <a:lnTo>
                  <a:pt x="5969768" y="1248613"/>
                </a:lnTo>
                <a:cubicBezTo>
                  <a:pt x="5969768" y="1593015"/>
                  <a:pt x="5690575" y="1872208"/>
                  <a:pt x="5346173" y="1872208"/>
                </a:cubicBezTo>
                <a:lnTo>
                  <a:pt x="1368152" y="1872208"/>
                </a:lnTo>
                <a:lnTo>
                  <a:pt x="1289248" y="1872208"/>
                </a:lnTo>
                <a:lnTo>
                  <a:pt x="407735" y="1872208"/>
                </a:lnTo>
                <a:cubicBezTo>
                  <a:pt x="182549" y="1872208"/>
                  <a:pt x="0" y="1689659"/>
                  <a:pt x="0" y="1464473"/>
                </a:cubicBezTo>
                <a:lnTo>
                  <a:pt x="0" y="1055807"/>
                </a:lnTo>
                <a:cubicBezTo>
                  <a:pt x="0" y="830621"/>
                  <a:pt x="182549" y="648072"/>
                  <a:pt x="407735" y="648072"/>
                </a:cubicBezTo>
                <a:lnTo>
                  <a:pt x="1368152" y="648072"/>
                </a:lnTo>
                <a:lnTo>
                  <a:pt x="1368152" y="850487"/>
                </a:lnTo>
                <a:lnTo>
                  <a:pt x="488918" y="850487"/>
                </a:lnTo>
                <a:cubicBezTo>
                  <a:pt x="338203" y="850487"/>
                  <a:pt x="216024" y="972666"/>
                  <a:pt x="216024" y="1123381"/>
                </a:cubicBezTo>
                <a:lnTo>
                  <a:pt x="216024" y="1396898"/>
                </a:lnTo>
                <a:cubicBezTo>
                  <a:pt x="216024" y="1547613"/>
                  <a:pt x="338203" y="1669792"/>
                  <a:pt x="488918" y="1669792"/>
                </a:cubicBezTo>
                <a:lnTo>
                  <a:pt x="1368152" y="1669792"/>
                </a:lnTo>
                <a:lnTo>
                  <a:pt x="1368152" y="1670095"/>
                </a:lnTo>
                <a:lnTo>
                  <a:pt x="5264789" y="1670095"/>
                </a:lnTo>
                <a:cubicBezTo>
                  <a:pt x="5534831" y="1670095"/>
                  <a:pt x="5753744" y="1451182"/>
                  <a:pt x="5753744" y="1181140"/>
                </a:cubicBezTo>
                <a:lnTo>
                  <a:pt x="5753744" y="691068"/>
                </a:lnTo>
                <a:cubicBezTo>
                  <a:pt x="5753744" y="421026"/>
                  <a:pt x="5534831" y="202113"/>
                  <a:pt x="5264789" y="202113"/>
                </a:cubicBezTo>
                <a:lnTo>
                  <a:pt x="1289248" y="202113"/>
                </a:lnTo>
                <a:cubicBezTo>
                  <a:pt x="1288859" y="161655"/>
                  <a:pt x="1421821" y="149772"/>
                  <a:pt x="1421432" y="109314"/>
                </a:cubicBezTo>
                <a:cubicBezTo>
                  <a:pt x="1421821" y="82401"/>
                  <a:pt x="1288859" y="26913"/>
                  <a:pt x="1289248" y="0"/>
                </a:cubicBezTo>
                <a:close/>
              </a:path>
            </a:pathLst>
          </a:custGeom>
          <a:solidFill>
            <a:srgbClr val="00B0F0"/>
          </a:solidFill>
          <a:ln w="28575" cap="flat" cmpd="sng" algn="ctr">
            <a:solidFill>
              <a:sysClr val="window" lastClr="FFFFFF"/>
            </a:solidFill>
            <a:prstDash val="solid"/>
          </a:ln>
          <a:effectLst>
            <a:outerShdw dist="38100" dir="2700000" algn="tl" rotWithShape="0">
              <a:prstClr val="black">
                <a:alpha val="20000"/>
              </a:prstClr>
            </a:outerShdw>
          </a:effectLst>
        </p:spPr>
        <p:txBody>
          <a:bodyPr rtlCol="0" anchor="ctr"/>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32" name="燕尾形 31"/>
          <p:cNvSpPr/>
          <p:nvPr>
            <p:custDataLst>
              <p:tags r:id="rId10"/>
            </p:custDataLst>
          </p:nvPr>
        </p:nvSpPr>
        <p:spPr>
          <a:xfrm>
            <a:off x="4661154" y="4179633"/>
            <a:ext cx="324340" cy="254156"/>
          </a:xfrm>
          <a:prstGeom prst="chevron">
            <a:avLst/>
          </a:prstGeom>
          <a:solidFill>
            <a:srgbClr val="50D0B8"/>
          </a:solidFill>
          <a:ln w="28575" cap="flat" cmpd="sng" algn="ctr">
            <a:solidFill>
              <a:sysClr val="window" lastClr="FFFFFF"/>
            </a:solidFill>
            <a:prstDash val="solid"/>
          </a:ln>
          <a:effectLst>
            <a:outerShdw dist="38100" dir="2700000" algn="tl" rotWithShape="0">
              <a:prstClr val="black">
                <a:alpha val="20000"/>
              </a:prstClr>
            </a:outerShdw>
          </a:effectLst>
        </p:spPr>
        <p:txBody>
          <a:bodyPr rtlCol="0" anchor="ctr"/>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33" name="燕尾形 32"/>
          <p:cNvSpPr/>
          <p:nvPr>
            <p:custDataLst>
              <p:tags r:id="rId11"/>
            </p:custDataLst>
          </p:nvPr>
        </p:nvSpPr>
        <p:spPr>
          <a:xfrm>
            <a:off x="4907118" y="4179633"/>
            <a:ext cx="324340" cy="254156"/>
          </a:xfrm>
          <a:prstGeom prst="chevron">
            <a:avLst/>
          </a:prstGeom>
          <a:solidFill>
            <a:srgbClr val="B7E020"/>
          </a:solidFill>
          <a:ln w="28575" cap="flat" cmpd="sng" algn="ctr">
            <a:solidFill>
              <a:sysClr val="window" lastClr="FFFFFF"/>
            </a:solidFill>
            <a:prstDash val="solid"/>
          </a:ln>
          <a:effectLst>
            <a:outerShdw dist="38100" dir="2700000" algn="tl" rotWithShape="0">
              <a:prstClr val="black">
                <a:alpha val="20000"/>
              </a:prstClr>
            </a:outerShdw>
          </a:effectLst>
        </p:spPr>
        <p:txBody>
          <a:bodyPr rtlCol="0" anchor="ctr"/>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34" name="TextBox 33"/>
          <p:cNvSpPr txBox="1"/>
          <p:nvPr>
            <p:custDataLst>
              <p:tags r:id="rId12"/>
            </p:custDataLst>
          </p:nvPr>
        </p:nvSpPr>
        <p:spPr>
          <a:xfrm>
            <a:off x="3755167" y="716671"/>
            <a:ext cx="963821" cy="1306063"/>
          </a:xfrm>
          <a:prstGeom prst="rect">
            <a:avLst/>
          </a:prstGeom>
          <a:noFill/>
        </p:spPr>
        <p:txBody>
          <a:bodyPr wrap="square" rtlCol="0">
            <a:spAutoFit/>
          </a:bodyPr>
          <a:p>
            <a:pPr marL="0" marR="0" lvl="0" indent="0" algn="ctr" defTabSz="914400" eaLnBrk="1" fontAlgn="auto" latinLnBrk="0" hangingPunct="1">
              <a:lnSpc>
                <a:spcPct val="130000"/>
              </a:lnSpc>
              <a:spcBef>
                <a:spcPts val="0"/>
              </a:spcBef>
              <a:spcAft>
                <a:spcPts val="0"/>
              </a:spcAft>
              <a:buClrTx/>
              <a:buSzTx/>
              <a:buFontTx/>
              <a:buNone/>
              <a:defRPr/>
            </a:pPr>
            <a:r>
              <a:rPr kumimoji="0" lang="en-US" altLang="zh-CN" sz="6600" b="1" i="0" u="none" strike="noStrike" kern="0" cap="none" spc="0" normalizeH="0" baseline="0" noProof="0" dirty="0" smtClean="0">
                <a:ln>
                  <a:noFill/>
                </a:ln>
                <a:solidFill>
                  <a:sysClr val="window" lastClr="FFFFFF">
                    <a:lumMod val="50000"/>
                  </a:sysClr>
                </a:solidFill>
                <a:effectLst/>
                <a:uLnTx/>
                <a:uFillTx/>
                <a:latin typeface="Candara" panose="020E0502030303020204" pitchFamily="34" charset="0"/>
                <a:ea typeface="微软雅黑" panose="020B0503020204020204" pitchFamily="34" charset="-122"/>
                <a:cs typeface="Calibri" panose="020F0502020204030204" pitchFamily="34" charset="0"/>
              </a:rPr>
              <a:t>a</a:t>
            </a:r>
            <a:endParaRPr kumimoji="0" lang="en-US" altLang="zh-CN" sz="6600" b="1" i="0" u="none" strike="noStrike" kern="0" cap="none" spc="0" normalizeH="0" baseline="0" noProof="0" dirty="0" smtClean="0">
              <a:ln>
                <a:noFill/>
              </a:ln>
              <a:solidFill>
                <a:sysClr val="window" lastClr="FFFFFF">
                  <a:lumMod val="50000"/>
                </a:sysClr>
              </a:solidFill>
              <a:effectLst/>
              <a:uLnTx/>
              <a:uFillTx/>
              <a:latin typeface="Candara" panose="020E0502030303020204" pitchFamily="34" charset="0"/>
              <a:ea typeface="微软雅黑" panose="020B0503020204020204" pitchFamily="34" charset="-122"/>
              <a:cs typeface="Calibri" panose="020F0502020204030204" pitchFamily="34" charset="0"/>
            </a:endParaRPr>
          </a:p>
        </p:txBody>
      </p:sp>
      <p:sp>
        <p:nvSpPr>
          <p:cNvPr id="35" name="TextBox 34"/>
          <p:cNvSpPr txBox="1"/>
          <p:nvPr>
            <p:custDataLst>
              <p:tags r:id="rId13"/>
            </p:custDataLst>
          </p:nvPr>
        </p:nvSpPr>
        <p:spPr>
          <a:xfrm>
            <a:off x="3755167" y="2493911"/>
            <a:ext cx="963821" cy="1085362"/>
          </a:xfrm>
          <a:prstGeom prst="rect">
            <a:avLst/>
          </a:prstGeom>
          <a:noFill/>
        </p:spPr>
        <p:txBody>
          <a:bodyPr wrap="square" rtlCol="0">
            <a:spAutoFit/>
          </a:bodyPr>
          <a:p>
            <a:pPr marL="0" marR="0" lvl="0" indent="0" algn="ctr" defTabSz="914400" eaLnBrk="1" fontAlgn="auto" latinLnBrk="0" hangingPunct="1">
              <a:lnSpc>
                <a:spcPct val="130000"/>
              </a:lnSpc>
              <a:spcBef>
                <a:spcPts val="0"/>
              </a:spcBef>
              <a:spcAft>
                <a:spcPts val="0"/>
              </a:spcAft>
              <a:buClrTx/>
              <a:buSzTx/>
              <a:buFontTx/>
              <a:buNone/>
              <a:defRPr/>
            </a:pPr>
            <a:r>
              <a:rPr kumimoji="0" lang="en-US" altLang="zh-CN" sz="5400" b="1" i="0" u="none" strike="noStrike" kern="0" cap="none" spc="0" normalizeH="0" baseline="0" noProof="0" dirty="0" smtClean="0">
                <a:ln>
                  <a:noFill/>
                </a:ln>
                <a:solidFill>
                  <a:sysClr val="window" lastClr="FFFFFF">
                    <a:lumMod val="50000"/>
                  </a:sysClr>
                </a:solidFill>
                <a:effectLst/>
                <a:uLnTx/>
                <a:uFillTx/>
                <a:latin typeface="Candara" panose="020E0502030303020204" pitchFamily="34" charset="0"/>
                <a:ea typeface="微软雅黑" panose="020B0503020204020204" pitchFamily="34" charset="-122"/>
                <a:cs typeface="Calibri" panose="020F0502020204030204" pitchFamily="34" charset="0"/>
              </a:rPr>
              <a:t>b</a:t>
            </a:r>
            <a:endParaRPr kumimoji="0" lang="en-US" altLang="zh-CN" sz="5400" b="1" i="0" u="none" strike="noStrike" kern="0" cap="none" spc="0" normalizeH="0" baseline="0" noProof="0" dirty="0" smtClean="0">
              <a:ln>
                <a:noFill/>
              </a:ln>
              <a:solidFill>
                <a:sysClr val="window" lastClr="FFFFFF">
                  <a:lumMod val="50000"/>
                </a:sysClr>
              </a:solidFill>
              <a:effectLst/>
              <a:uLnTx/>
              <a:uFillTx/>
              <a:latin typeface="Candara" panose="020E0502030303020204" pitchFamily="34" charset="0"/>
              <a:ea typeface="微软雅黑" panose="020B0503020204020204" pitchFamily="34" charset="-122"/>
              <a:cs typeface="Calibri" panose="020F0502020204030204" pitchFamily="34" charset="0"/>
            </a:endParaRPr>
          </a:p>
        </p:txBody>
      </p:sp>
      <p:sp>
        <p:nvSpPr>
          <p:cNvPr id="36" name="TextBox 35"/>
          <p:cNvSpPr txBox="1"/>
          <p:nvPr>
            <p:custDataLst>
              <p:tags r:id="rId14"/>
            </p:custDataLst>
          </p:nvPr>
        </p:nvSpPr>
        <p:spPr>
          <a:xfrm>
            <a:off x="3755167" y="3897643"/>
            <a:ext cx="963821" cy="1023444"/>
          </a:xfrm>
          <a:prstGeom prst="rect">
            <a:avLst/>
          </a:prstGeom>
          <a:noFill/>
        </p:spPr>
        <p:txBody>
          <a:bodyPr wrap="square" rtlCol="0">
            <a:spAutoFit/>
          </a:bodyPr>
          <a:p>
            <a:pPr marL="0" marR="0" lvl="0" indent="0" algn="ctr" defTabSz="914400" eaLnBrk="1" fontAlgn="auto" latinLnBrk="0" hangingPunct="1">
              <a:lnSpc>
                <a:spcPct val="130000"/>
              </a:lnSpc>
              <a:spcBef>
                <a:spcPts val="0"/>
              </a:spcBef>
              <a:spcAft>
                <a:spcPts val="0"/>
              </a:spcAft>
              <a:buClrTx/>
              <a:buSzTx/>
              <a:buFontTx/>
              <a:buNone/>
              <a:defRPr/>
            </a:pPr>
            <a:r>
              <a:rPr kumimoji="0" lang="en-US" altLang="zh-CN" sz="6600" b="1" i="0" u="none" strike="noStrike" kern="0" cap="none" spc="0" normalizeH="0" baseline="0" noProof="0" dirty="0" smtClean="0">
                <a:ln>
                  <a:noFill/>
                </a:ln>
                <a:solidFill>
                  <a:sysClr val="window" lastClr="FFFFFF">
                    <a:lumMod val="50000"/>
                  </a:sysClr>
                </a:solidFill>
                <a:effectLst/>
                <a:uLnTx/>
                <a:uFillTx/>
                <a:latin typeface="Candara" panose="020E0502030303020204" pitchFamily="34" charset="0"/>
                <a:ea typeface="微软雅黑" panose="020B0503020204020204" pitchFamily="34" charset="-122"/>
                <a:cs typeface="Calibri" panose="020F0502020204030204" pitchFamily="34" charset="0"/>
              </a:rPr>
              <a:t>c</a:t>
            </a:r>
            <a:endParaRPr kumimoji="0" lang="en-US" altLang="zh-CN" sz="6600" b="1" i="0" u="none" strike="noStrike" kern="0" cap="none" spc="0" normalizeH="0" baseline="0" noProof="0" dirty="0" smtClean="0">
              <a:ln>
                <a:noFill/>
              </a:ln>
              <a:solidFill>
                <a:sysClr val="window" lastClr="FFFFFF">
                  <a:lumMod val="50000"/>
                </a:sysClr>
              </a:solidFill>
              <a:effectLst/>
              <a:uLnTx/>
              <a:uFillTx/>
              <a:latin typeface="Candara" panose="020E0502030303020204" pitchFamily="34" charset="0"/>
              <a:ea typeface="微软雅黑" panose="020B0503020204020204" pitchFamily="34" charset="-122"/>
              <a:cs typeface="Calibri" panose="020F0502020204030204" pitchFamily="34" charset="0"/>
            </a:endParaRPr>
          </a:p>
        </p:txBody>
      </p:sp>
      <p:sp>
        <p:nvSpPr>
          <p:cNvPr id="37" name="TextBox 36"/>
          <p:cNvSpPr txBox="1"/>
          <p:nvPr>
            <p:custDataLst>
              <p:tags r:id="rId15"/>
            </p:custDataLst>
          </p:nvPr>
        </p:nvSpPr>
        <p:spPr>
          <a:xfrm>
            <a:off x="5520055" y="1007110"/>
            <a:ext cx="5417185" cy="829945"/>
          </a:xfrm>
          <a:prstGeom prst="rect">
            <a:avLst/>
          </a:prstGeom>
          <a:noFill/>
        </p:spPr>
        <p:txBody>
          <a:bodyPr wrap="square" rtlCol="0">
            <a:spAutoFit/>
          </a:bodyPr>
          <a:p>
            <a:pPr marL="0" marR="0" lvl="0" indent="0" algn="just" defTabSz="914400" eaLnBrk="1" fontAlgn="auto" latinLnBrk="0" hangingPunct="1">
              <a:lnSpc>
                <a:spcPct val="100000"/>
              </a:lnSpc>
              <a:spcBef>
                <a:spcPts val="0"/>
              </a:spcBef>
              <a:spcAft>
                <a:spcPts val="0"/>
              </a:spcAft>
              <a:buClrTx/>
              <a:buSzTx/>
              <a:buFontTx/>
              <a:buNone/>
              <a:defRPr/>
            </a:pPr>
            <a:r>
              <a:rPr kumimoji="0" lang="en-US" altLang="zh-CN" sz="24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出版者对其出版的图书和期刊的版式设计享有的权利</a:t>
            </a:r>
            <a:r>
              <a:rPr kumimoji="0" lang="en-US" altLang="zh-CN" sz="24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 </a:t>
            </a:r>
            <a:endParaRPr kumimoji="0" lang="en-US" altLang="zh-CN" sz="24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38" name="TextBox 37"/>
          <p:cNvSpPr txBox="1"/>
          <p:nvPr>
            <p:custDataLst>
              <p:tags r:id="rId16"/>
            </p:custDataLst>
          </p:nvPr>
        </p:nvSpPr>
        <p:spPr>
          <a:xfrm>
            <a:off x="5627370" y="2600960"/>
            <a:ext cx="5088890" cy="829945"/>
          </a:xfrm>
          <a:prstGeom prst="rect">
            <a:avLst/>
          </a:prstGeom>
          <a:noFill/>
        </p:spPr>
        <p:txBody>
          <a:bodyPr wrap="square" rtlCol="0">
            <a:spAutoFit/>
          </a:bodyPr>
          <a:p>
            <a:pPr marL="0" marR="0" lvl="0" indent="0" algn="just" defTabSz="914400" eaLnBrk="1" fontAlgn="auto" latinLnBrk="0" hangingPunct="1">
              <a:lnSpc>
                <a:spcPct val="100000"/>
              </a:lnSpc>
              <a:spcBef>
                <a:spcPts val="0"/>
              </a:spcBef>
              <a:spcAft>
                <a:spcPts val="0"/>
              </a:spcAft>
              <a:buClrTx/>
              <a:buSzTx/>
              <a:buFontTx/>
              <a:buNone/>
              <a:defRPr/>
            </a:pPr>
            <a:r>
              <a:rPr kumimoji="0" lang="en-US" altLang="zh-CN" sz="24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表演者对其表演享有的权利</a:t>
            </a:r>
            <a:r>
              <a:rPr kumimoji="0" lang="en-US" altLang="zh-CN" sz="24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 </a:t>
            </a:r>
            <a:endParaRPr kumimoji="0" lang="en-US" altLang="zh-CN" sz="24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endParaRPr>
          </a:p>
          <a:p>
            <a:pPr marL="0" marR="0" lvl="0" indent="0" algn="just" defTabSz="914400" eaLnBrk="1" fontAlgn="auto" latinLnBrk="0" hangingPunct="1">
              <a:lnSpc>
                <a:spcPct val="100000"/>
              </a:lnSpc>
              <a:spcBef>
                <a:spcPts val="0"/>
              </a:spcBef>
              <a:spcAft>
                <a:spcPts val="0"/>
              </a:spcAft>
              <a:buClrTx/>
              <a:buSzTx/>
              <a:buFontTx/>
              <a:buNone/>
              <a:defRPr/>
            </a:pPr>
            <a:endParaRPr kumimoji="0" lang="en-US" altLang="zh-CN" sz="24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39" name="TextBox 38"/>
          <p:cNvSpPr txBox="1"/>
          <p:nvPr>
            <p:custDataLst>
              <p:tags r:id="rId17"/>
            </p:custDataLst>
          </p:nvPr>
        </p:nvSpPr>
        <p:spPr>
          <a:xfrm>
            <a:off x="5411470" y="4100830"/>
            <a:ext cx="5624830" cy="829945"/>
          </a:xfrm>
          <a:prstGeom prst="rect">
            <a:avLst/>
          </a:prstGeom>
          <a:noFill/>
        </p:spPr>
        <p:txBody>
          <a:bodyPr wrap="square" rtlCol="0">
            <a:spAutoFit/>
          </a:bodyPr>
          <a:p>
            <a:pPr marL="0" marR="0" lvl="0" indent="0" algn="just" defTabSz="914400" eaLnBrk="1" fontAlgn="auto" latinLnBrk="0" hangingPunct="1">
              <a:lnSpc>
                <a:spcPct val="100000"/>
              </a:lnSpc>
              <a:spcBef>
                <a:spcPts val="0"/>
              </a:spcBef>
              <a:spcAft>
                <a:spcPts val="0"/>
              </a:spcAft>
              <a:buClrTx/>
              <a:buSzTx/>
              <a:buFontTx/>
              <a:buNone/>
              <a:defRPr/>
            </a:pPr>
            <a:r>
              <a:rPr kumimoji="0" lang="en-US" altLang="zh-CN" sz="24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录音录像制作者对其制作的录音录像制品享有的权利</a:t>
            </a:r>
            <a:endParaRPr kumimoji="0" lang="en-US" altLang="zh-CN" sz="24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43" name="圆角矩形 6"/>
          <p:cNvSpPr/>
          <p:nvPr>
            <p:custDataLst>
              <p:tags r:id="rId18"/>
            </p:custDataLst>
          </p:nvPr>
        </p:nvSpPr>
        <p:spPr>
          <a:xfrm>
            <a:off x="3538855" y="5373370"/>
            <a:ext cx="8153400" cy="1378585"/>
          </a:xfrm>
          <a:custGeom>
            <a:avLst/>
            <a:gdLst>
              <a:gd name="connsiteX0" fmla="*/ 1289248 w 5969768"/>
              <a:gd name="connsiteY0" fmla="*/ 0 h 1872208"/>
              <a:gd name="connsiteX1" fmla="*/ 5346173 w 5969768"/>
              <a:gd name="connsiteY1" fmla="*/ 0 h 1872208"/>
              <a:gd name="connsiteX2" fmla="*/ 5969768 w 5969768"/>
              <a:gd name="connsiteY2" fmla="*/ 623595 h 1872208"/>
              <a:gd name="connsiteX3" fmla="*/ 5969768 w 5969768"/>
              <a:gd name="connsiteY3" fmla="*/ 1248613 h 1872208"/>
              <a:gd name="connsiteX4" fmla="*/ 5346173 w 5969768"/>
              <a:gd name="connsiteY4" fmla="*/ 1872208 h 1872208"/>
              <a:gd name="connsiteX5" fmla="*/ 1368152 w 5969768"/>
              <a:gd name="connsiteY5" fmla="*/ 1872208 h 1872208"/>
              <a:gd name="connsiteX6" fmla="*/ 1289248 w 5969768"/>
              <a:gd name="connsiteY6" fmla="*/ 1872208 h 1872208"/>
              <a:gd name="connsiteX7" fmla="*/ 407735 w 5969768"/>
              <a:gd name="connsiteY7" fmla="*/ 1872208 h 1872208"/>
              <a:gd name="connsiteX8" fmla="*/ 0 w 5969768"/>
              <a:gd name="connsiteY8" fmla="*/ 1464473 h 1872208"/>
              <a:gd name="connsiteX9" fmla="*/ 0 w 5969768"/>
              <a:gd name="connsiteY9" fmla="*/ 1055807 h 1872208"/>
              <a:gd name="connsiteX10" fmla="*/ 407735 w 5969768"/>
              <a:gd name="connsiteY10" fmla="*/ 648072 h 1872208"/>
              <a:gd name="connsiteX11" fmla="*/ 1368152 w 5969768"/>
              <a:gd name="connsiteY11" fmla="*/ 648072 h 1872208"/>
              <a:gd name="connsiteX12" fmla="*/ 1368152 w 5969768"/>
              <a:gd name="connsiteY12" fmla="*/ 850487 h 1872208"/>
              <a:gd name="connsiteX13" fmla="*/ 488918 w 5969768"/>
              <a:gd name="connsiteY13" fmla="*/ 850487 h 1872208"/>
              <a:gd name="connsiteX14" fmla="*/ 216024 w 5969768"/>
              <a:gd name="connsiteY14" fmla="*/ 1123381 h 1872208"/>
              <a:gd name="connsiteX15" fmla="*/ 216024 w 5969768"/>
              <a:gd name="connsiteY15" fmla="*/ 1396898 h 1872208"/>
              <a:gd name="connsiteX16" fmla="*/ 488918 w 5969768"/>
              <a:gd name="connsiteY16" fmla="*/ 1669792 h 1872208"/>
              <a:gd name="connsiteX17" fmla="*/ 1368152 w 5969768"/>
              <a:gd name="connsiteY17" fmla="*/ 1669792 h 1872208"/>
              <a:gd name="connsiteX18" fmla="*/ 1368152 w 5969768"/>
              <a:gd name="connsiteY18" fmla="*/ 1670095 h 1872208"/>
              <a:gd name="connsiteX19" fmla="*/ 5264789 w 5969768"/>
              <a:gd name="connsiteY19" fmla="*/ 1670095 h 1872208"/>
              <a:gd name="connsiteX20" fmla="*/ 5753744 w 5969768"/>
              <a:gd name="connsiteY20" fmla="*/ 1181140 h 1872208"/>
              <a:gd name="connsiteX21" fmla="*/ 5753744 w 5969768"/>
              <a:gd name="connsiteY21" fmla="*/ 691068 h 1872208"/>
              <a:gd name="connsiteX22" fmla="*/ 5264789 w 5969768"/>
              <a:gd name="connsiteY22" fmla="*/ 202113 h 1872208"/>
              <a:gd name="connsiteX23" fmla="*/ 1289248 w 5969768"/>
              <a:gd name="connsiteY23" fmla="*/ 202113 h 1872208"/>
              <a:gd name="connsiteX24" fmla="*/ 1288082 w 5969768"/>
              <a:gd name="connsiteY24" fmla="*/ 80739 h 1872208"/>
              <a:gd name="connsiteX25" fmla="*/ 1289248 w 5969768"/>
              <a:gd name="connsiteY25" fmla="*/ 0 h 1872208"/>
              <a:gd name="connsiteX0-1" fmla="*/ 1289248 w 5969768"/>
              <a:gd name="connsiteY0-2" fmla="*/ 0 h 1872208"/>
              <a:gd name="connsiteX1-3" fmla="*/ 5346173 w 5969768"/>
              <a:gd name="connsiteY1-4" fmla="*/ 0 h 1872208"/>
              <a:gd name="connsiteX2-5" fmla="*/ 5969768 w 5969768"/>
              <a:gd name="connsiteY2-6" fmla="*/ 623595 h 1872208"/>
              <a:gd name="connsiteX3-7" fmla="*/ 5969768 w 5969768"/>
              <a:gd name="connsiteY3-8" fmla="*/ 1248613 h 1872208"/>
              <a:gd name="connsiteX4-9" fmla="*/ 5346173 w 5969768"/>
              <a:gd name="connsiteY4-10" fmla="*/ 1872208 h 1872208"/>
              <a:gd name="connsiteX5-11" fmla="*/ 1368152 w 5969768"/>
              <a:gd name="connsiteY5-12" fmla="*/ 1872208 h 1872208"/>
              <a:gd name="connsiteX6-13" fmla="*/ 1289248 w 5969768"/>
              <a:gd name="connsiteY6-14" fmla="*/ 1872208 h 1872208"/>
              <a:gd name="connsiteX7-15" fmla="*/ 407735 w 5969768"/>
              <a:gd name="connsiteY7-16" fmla="*/ 1872208 h 1872208"/>
              <a:gd name="connsiteX8-17" fmla="*/ 0 w 5969768"/>
              <a:gd name="connsiteY8-18" fmla="*/ 1464473 h 1872208"/>
              <a:gd name="connsiteX9-19" fmla="*/ 0 w 5969768"/>
              <a:gd name="connsiteY9-20" fmla="*/ 1055807 h 1872208"/>
              <a:gd name="connsiteX10-21" fmla="*/ 407735 w 5969768"/>
              <a:gd name="connsiteY10-22" fmla="*/ 648072 h 1872208"/>
              <a:gd name="connsiteX11-23" fmla="*/ 1368152 w 5969768"/>
              <a:gd name="connsiteY11-24" fmla="*/ 648072 h 1872208"/>
              <a:gd name="connsiteX12-25" fmla="*/ 1368152 w 5969768"/>
              <a:gd name="connsiteY12-26" fmla="*/ 850487 h 1872208"/>
              <a:gd name="connsiteX13-27" fmla="*/ 488918 w 5969768"/>
              <a:gd name="connsiteY13-28" fmla="*/ 850487 h 1872208"/>
              <a:gd name="connsiteX14-29" fmla="*/ 216024 w 5969768"/>
              <a:gd name="connsiteY14-30" fmla="*/ 1123381 h 1872208"/>
              <a:gd name="connsiteX15-31" fmla="*/ 216024 w 5969768"/>
              <a:gd name="connsiteY15-32" fmla="*/ 1396898 h 1872208"/>
              <a:gd name="connsiteX16-33" fmla="*/ 488918 w 5969768"/>
              <a:gd name="connsiteY16-34" fmla="*/ 1669792 h 1872208"/>
              <a:gd name="connsiteX17-35" fmla="*/ 1368152 w 5969768"/>
              <a:gd name="connsiteY17-36" fmla="*/ 1669792 h 1872208"/>
              <a:gd name="connsiteX18-37" fmla="*/ 1368152 w 5969768"/>
              <a:gd name="connsiteY18-38" fmla="*/ 1670095 h 1872208"/>
              <a:gd name="connsiteX19-39" fmla="*/ 5264789 w 5969768"/>
              <a:gd name="connsiteY19-40" fmla="*/ 1670095 h 1872208"/>
              <a:gd name="connsiteX20-41" fmla="*/ 5753744 w 5969768"/>
              <a:gd name="connsiteY20-42" fmla="*/ 1181140 h 1872208"/>
              <a:gd name="connsiteX21-43" fmla="*/ 5753744 w 5969768"/>
              <a:gd name="connsiteY21-44" fmla="*/ 691068 h 1872208"/>
              <a:gd name="connsiteX22-45" fmla="*/ 5264789 w 5969768"/>
              <a:gd name="connsiteY22-46" fmla="*/ 202113 h 1872208"/>
              <a:gd name="connsiteX23-47" fmla="*/ 1289248 w 5969768"/>
              <a:gd name="connsiteY23-48" fmla="*/ 202113 h 1872208"/>
              <a:gd name="connsiteX24-49" fmla="*/ 1421432 w 5969768"/>
              <a:gd name="connsiteY24-50" fmla="*/ 109314 h 1872208"/>
              <a:gd name="connsiteX25-51" fmla="*/ 1289248 w 5969768"/>
              <a:gd name="connsiteY25-52"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 ang="0">
                <a:pos x="connsiteX22-45" y="connsiteY22-46"/>
              </a:cxn>
              <a:cxn ang="0">
                <a:pos x="connsiteX23-47" y="connsiteY23-48"/>
              </a:cxn>
              <a:cxn ang="0">
                <a:pos x="connsiteX24-49" y="connsiteY24-50"/>
              </a:cxn>
              <a:cxn ang="0">
                <a:pos x="connsiteX25-51" y="connsiteY25-52"/>
              </a:cxn>
            </a:cxnLst>
            <a:rect l="l" t="t" r="r" b="b"/>
            <a:pathLst>
              <a:path w="5969768" h="1872208">
                <a:moveTo>
                  <a:pt x="1289248" y="0"/>
                </a:moveTo>
                <a:lnTo>
                  <a:pt x="5346173" y="0"/>
                </a:lnTo>
                <a:cubicBezTo>
                  <a:pt x="5690575" y="0"/>
                  <a:pt x="5969768" y="279193"/>
                  <a:pt x="5969768" y="623595"/>
                </a:cubicBezTo>
                <a:lnTo>
                  <a:pt x="5969768" y="1248613"/>
                </a:lnTo>
                <a:cubicBezTo>
                  <a:pt x="5969768" y="1593015"/>
                  <a:pt x="5690575" y="1872208"/>
                  <a:pt x="5346173" y="1872208"/>
                </a:cubicBezTo>
                <a:lnTo>
                  <a:pt x="1368152" y="1872208"/>
                </a:lnTo>
                <a:lnTo>
                  <a:pt x="1289248" y="1872208"/>
                </a:lnTo>
                <a:lnTo>
                  <a:pt x="407735" y="1872208"/>
                </a:lnTo>
                <a:cubicBezTo>
                  <a:pt x="182549" y="1872208"/>
                  <a:pt x="0" y="1689659"/>
                  <a:pt x="0" y="1464473"/>
                </a:cubicBezTo>
                <a:lnTo>
                  <a:pt x="0" y="1055807"/>
                </a:lnTo>
                <a:cubicBezTo>
                  <a:pt x="0" y="830621"/>
                  <a:pt x="182549" y="648072"/>
                  <a:pt x="407735" y="648072"/>
                </a:cubicBezTo>
                <a:lnTo>
                  <a:pt x="1368152" y="648072"/>
                </a:lnTo>
                <a:lnTo>
                  <a:pt x="1368152" y="850487"/>
                </a:lnTo>
                <a:lnTo>
                  <a:pt x="488918" y="850487"/>
                </a:lnTo>
                <a:cubicBezTo>
                  <a:pt x="338203" y="850487"/>
                  <a:pt x="216024" y="972666"/>
                  <a:pt x="216024" y="1123381"/>
                </a:cubicBezTo>
                <a:lnTo>
                  <a:pt x="216024" y="1396898"/>
                </a:lnTo>
                <a:cubicBezTo>
                  <a:pt x="216024" y="1547613"/>
                  <a:pt x="338203" y="1669792"/>
                  <a:pt x="488918" y="1669792"/>
                </a:cubicBezTo>
                <a:lnTo>
                  <a:pt x="1368152" y="1669792"/>
                </a:lnTo>
                <a:lnTo>
                  <a:pt x="1368152" y="1670095"/>
                </a:lnTo>
                <a:lnTo>
                  <a:pt x="5264789" y="1670095"/>
                </a:lnTo>
                <a:cubicBezTo>
                  <a:pt x="5534831" y="1670095"/>
                  <a:pt x="5753744" y="1451182"/>
                  <a:pt x="5753744" y="1181140"/>
                </a:cubicBezTo>
                <a:lnTo>
                  <a:pt x="5753744" y="691068"/>
                </a:lnTo>
                <a:cubicBezTo>
                  <a:pt x="5753744" y="421026"/>
                  <a:pt x="5534831" y="202113"/>
                  <a:pt x="5264789" y="202113"/>
                </a:cubicBezTo>
                <a:lnTo>
                  <a:pt x="1289248" y="202113"/>
                </a:lnTo>
                <a:cubicBezTo>
                  <a:pt x="1288859" y="161655"/>
                  <a:pt x="1421821" y="149772"/>
                  <a:pt x="1421432" y="109314"/>
                </a:cubicBezTo>
                <a:cubicBezTo>
                  <a:pt x="1421821" y="82401"/>
                  <a:pt x="1288859" y="26913"/>
                  <a:pt x="1289248" y="0"/>
                </a:cubicBezTo>
                <a:close/>
              </a:path>
            </a:pathLst>
          </a:custGeom>
          <a:solidFill>
            <a:srgbClr val="50D0B8"/>
          </a:solidFill>
          <a:ln w="28575" cap="flat" cmpd="sng" algn="ctr">
            <a:solidFill>
              <a:sysClr val="window" lastClr="FFFFFF"/>
            </a:solidFill>
            <a:prstDash val="solid"/>
          </a:ln>
          <a:effectLst>
            <a:outerShdw dist="38100" dir="2700000" algn="tl" rotWithShape="0">
              <a:prstClr val="black">
                <a:alpha val="20000"/>
              </a:prstClr>
            </a:outerShdw>
          </a:effectLst>
        </p:spPr>
        <p:txBody>
          <a:bodyPr rtlCol="0" anchor="ctr"/>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44" name="燕尾形 43"/>
          <p:cNvSpPr/>
          <p:nvPr>
            <p:custDataLst>
              <p:tags r:id="rId19"/>
            </p:custDataLst>
          </p:nvPr>
        </p:nvSpPr>
        <p:spPr>
          <a:xfrm>
            <a:off x="4661154" y="5794251"/>
            <a:ext cx="324340" cy="254156"/>
          </a:xfrm>
          <a:prstGeom prst="chevron">
            <a:avLst/>
          </a:prstGeom>
          <a:solidFill>
            <a:srgbClr val="B7E020"/>
          </a:solidFill>
          <a:ln w="28575" cap="flat" cmpd="sng" algn="ctr">
            <a:solidFill>
              <a:sysClr val="window" lastClr="FFFFFF"/>
            </a:solidFill>
            <a:prstDash val="solid"/>
          </a:ln>
          <a:effectLst>
            <a:outerShdw dist="38100" dir="2700000" algn="tl" rotWithShape="0">
              <a:prstClr val="black">
                <a:alpha val="20000"/>
              </a:prstClr>
            </a:outerShdw>
          </a:effectLst>
        </p:spPr>
        <p:txBody>
          <a:bodyPr rtlCol="0" anchor="ctr"/>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45" name="燕尾形 44"/>
          <p:cNvSpPr/>
          <p:nvPr>
            <p:custDataLst>
              <p:tags r:id="rId20"/>
            </p:custDataLst>
          </p:nvPr>
        </p:nvSpPr>
        <p:spPr>
          <a:xfrm>
            <a:off x="4907118" y="5794251"/>
            <a:ext cx="324340" cy="254156"/>
          </a:xfrm>
          <a:prstGeom prst="chevron">
            <a:avLst/>
          </a:prstGeom>
          <a:solidFill>
            <a:srgbClr val="F79646">
              <a:lumMod val="75000"/>
            </a:srgbClr>
          </a:solidFill>
          <a:ln w="28575" cap="flat" cmpd="sng" algn="ctr">
            <a:solidFill>
              <a:sysClr val="window" lastClr="FFFFFF"/>
            </a:solidFill>
            <a:prstDash val="solid"/>
          </a:ln>
          <a:effectLst>
            <a:outerShdw dist="38100" dir="2700000" algn="tl" rotWithShape="0">
              <a:prstClr val="black">
                <a:alpha val="20000"/>
              </a:prstClr>
            </a:outerShdw>
          </a:effectLst>
        </p:spPr>
        <p:txBody>
          <a:bodyPr rtlCol="0" anchor="ctr"/>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46" name="TextBox 45"/>
          <p:cNvSpPr txBox="1"/>
          <p:nvPr>
            <p:custDataLst>
              <p:tags r:id="rId21"/>
            </p:custDataLst>
          </p:nvPr>
        </p:nvSpPr>
        <p:spPr>
          <a:xfrm>
            <a:off x="3755167" y="5512261"/>
            <a:ext cx="963821" cy="1411605"/>
          </a:xfrm>
          <a:prstGeom prst="rect">
            <a:avLst/>
          </a:prstGeom>
          <a:noFill/>
        </p:spPr>
        <p:txBody>
          <a:bodyPr wrap="square" rtlCol="0">
            <a:spAutoFit/>
          </a:bodyPr>
          <a:p>
            <a:pPr marL="0" marR="0" lvl="0" indent="0" algn="ctr" defTabSz="914400" eaLnBrk="1" fontAlgn="auto" latinLnBrk="0" hangingPunct="1">
              <a:lnSpc>
                <a:spcPct val="130000"/>
              </a:lnSpc>
              <a:spcBef>
                <a:spcPts val="0"/>
              </a:spcBef>
              <a:spcAft>
                <a:spcPts val="0"/>
              </a:spcAft>
              <a:buClrTx/>
              <a:buSzTx/>
              <a:buFontTx/>
              <a:buNone/>
              <a:defRPr/>
            </a:pPr>
            <a:r>
              <a:rPr kumimoji="0" lang="en-US" altLang="zh-CN" sz="6600" b="1" i="0" u="none" strike="noStrike" kern="0" cap="none" spc="0" normalizeH="0" baseline="0" noProof="0" dirty="0" smtClean="0">
                <a:ln>
                  <a:noFill/>
                </a:ln>
                <a:solidFill>
                  <a:sysClr val="window" lastClr="FFFFFF">
                    <a:lumMod val="50000"/>
                  </a:sysClr>
                </a:solidFill>
                <a:effectLst/>
                <a:uLnTx/>
                <a:uFillTx/>
                <a:latin typeface="Candara" panose="020E0502030303020204" pitchFamily="34" charset="0"/>
                <a:ea typeface="微软雅黑" panose="020B0503020204020204" pitchFamily="34" charset="-122"/>
                <a:cs typeface="Calibri" panose="020F0502020204030204" pitchFamily="34" charset="0"/>
              </a:rPr>
              <a:t>d</a:t>
            </a:r>
            <a:endParaRPr kumimoji="0" lang="en-US" altLang="zh-CN" sz="6600" b="1" i="0" u="none" strike="noStrike" kern="0" cap="none" spc="0" normalizeH="0" baseline="0" noProof="0" dirty="0" smtClean="0">
              <a:ln>
                <a:noFill/>
              </a:ln>
              <a:solidFill>
                <a:sysClr val="window" lastClr="FFFFFF">
                  <a:lumMod val="50000"/>
                </a:sysClr>
              </a:solidFill>
              <a:effectLst/>
              <a:uLnTx/>
              <a:uFillTx/>
              <a:latin typeface="Candara" panose="020E0502030303020204" pitchFamily="34" charset="0"/>
              <a:ea typeface="微软雅黑" panose="020B0503020204020204" pitchFamily="34" charset="-122"/>
              <a:cs typeface="Calibri" panose="020F0502020204030204" pitchFamily="34" charset="0"/>
            </a:endParaRPr>
          </a:p>
        </p:txBody>
      </p:sp>
      <p:sp>
        <p:nvSpPr>
          <p:cNvPr id="47" name="TextBox 46"/>
          <p:cNvSpPr txBox="1"/>
          <p:nvPr>
            <p:custDataLst>
              <p:tags r:id="rId22"/>
            </p:custDataLst>
          </p:nvPr>
        </p:nvSpPr>
        <p:spPr>
          <a:xfrm>
            <a:off x="5447030" y="5733415"/>
            <a:ext cx="5638165" cy="1198880"/>
          </a:xfrm>
          <a:prstGeom prst="rect">
            <a:avLst/>
          </a:prstGeom>
          <a:noFill/>
        </p:spPr>
        <p:txBody>
          <a:bodyPr wrap="square" rtlCol="0">
            <a:spAutoFit/>
          </a:bodyPr>
          <a:p>
            <a:pPr marL="0" marR="0" lvl="0" indent="0" algn="just" defTabSz="914400" eaLnBrk="1" fontAlgn="auto" latinLnBrk="0" hangingPunct="1">
              <a:lnSpc>
                <a:spcPct val="100000"/>
              </a:lnSpc>
              <a:spcBef>
                <a:spcPts val="0"/>
              </a:spcBef>
              <a:spcAft>
                <a:spcPts val="0"/>
              </a:spcAft>
              <a:buClrTx/>
              <a:buSzTx/>
              <a:buFontTx/>
              <a:buNone/>
              <a:defRPr/>
            </a:pPr>
            <a:r>
              <a:rPr kumimoji="0" lang="en-US" altLang="zh-CN" sz="24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广播电台、电视台对其播放的广播、电视节目享有的权利。</a:t>
            </a:r>
            <a:endParaRPr kumimoji="0" lang="en-US" altLang="zh-CN" sz="24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endParaRPr>
          </a:p>
          <a:p>
            <a:pPr marL="0" marR="0" lvl="0" indent="0" algn="just" defTabSz="914400" eaLnBrk="1" fontAlgn="auto" latinLnBrk="0" hangingPunct="1">
              <a:lnSpc>
                <a:spcPct val="100000"/>
              </a:lnSpc>
              <a:spcBef>
                <a:spcPts val="0"/>
              </a:spcBef>
              <a:spcAft>
                <a:spcPts val="0"/>
              </a:spcAft>
              <a:buClrTx/>
              <a:buSzTx/>
              <a:buFontTx/>
              <a:buNone/>
              <a:defRPr/>
            </a:pPr>
            <a:endParaRPr kumimoji="0" lang="en-US" altLang="zh-CN" sz="24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Tree>
  </p:cSld>
  <p:clrMapOvr>
    <a:masterClrMapping/>
  </p:clrMapOvr>
  <p:transition spd="slow">
    <p:push dir="u"/>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6" name="矩形 6"/>
          <p:cNvSpPr/>
          <p:nvPr/>
        </p:nvSpPr>
        <p:spPr>
          <a:xfrm>
            <a:off x="0" y="404813"/>
            <a:ext cx="12190413" cy="576262"/>
          </a:xfrm>
          <a:prstGeom prst="rect">
            <a:avLst/>
          </a:prstGeom>
          <a:solidFill>
            <a:srgbClr val="36B2E6">
              <a:alpha val="69019"/>
            </a:srgbClr>
          </a:solidFill>
          <a:ln w="25400">
            <a:noFill/>
          </a:ln>
        </p:spPr>
        <p:txBody>
          <a:bodyPr anchor="ctr" anchorCtr="0"/>
          <a:p>
            <a:endParaRPr lang="zh-CN" altLang="zh-CN" dirty="0">
              <a:solidFill>
                <a:srgbClr val="FFFFFF"/>
              </a:solidFill>
              <a:latin typeface="Calibri" panose="020F0502020204030204" pitchFamily="34" charset="0"/>
              <a:ea typeface="Calibri" panose="020F0502020204030204" pitchFamily="34" charset="0"/>
              <a:sym typeface="Calibri" panose="020F0502020204030204" pitchFamily="34" charset="0"/>
            </a:endParaRPr>
          </a:p>
        </p:txBody>
      </p:sp>
      <p:sp>
        <p:nvSpPr>
          <p:cNvPr id="6147" name="矩形 7"/>
          <p:cNvSpPr/>
          <p:nvPr/>
        </p:nvSpPr>
        <p:spPr>
          <a:xfrm>
            <a:off x="622300" y="0"/>
            <a:ext cx="2089150" cy="6858000"/>
          </a:xfrm>
          <a:prstGeom prst="rect">
            <a:avLst/>
          </a:prstGeom>
          <a:solidFill>
            <a:srgbClr val="36B2E6">
              <a:alpha val="69019"/>
            </a:srgbClr>
          </a:solidFill>
          <a:ln w="25400">
            <a:noFill/>
          </a:ln>
        </p:spPr>
        <p:txBody>
          <a:bodyPr anchor="ctr" anchorCtr="0"/>
          <a:p>
            <a:endParaRPr lang="zh-CN" altLang="zh-CN" dirty="0">
              <a:solidFill>
                <a:srgbClr val="FFFFFF"/>
              </a:solidFill>
              <a:latin typeface="Calibri" panose="020F0502020204030204" pitchFamily="34" charset="0"/>
              <a:ea typeface="Calibri" panose="020F0502020204030204" pitchFamily="34" charset="0"/>
              <a:sym typeface="Calibri" panose="020F0502020204030204" pitchFamily="34" charset="0"/>
            </a:endParaRPr>
          </a:p>
        </p:txBody>
      </p:sp>
      <p:sp>
        <p:nvSpPr>
          <p:cNvPr id="6148" name="TextBox 8"/>
          <p:cNvSpPr/>
          <p:nvPr/>
        </p:nvSpPr>
        <p:spPr>
          <a:xfrm>
            <a:off x="261938" y="476250"/>
            <a:ext cx="896937" cy="369888"/>
          </a:xfrm>
          <a:prstGeom prst="rect">
            <a:avLst/>
          </a:prstGeom>
          <a:noFill/>
          <a:ln w="9525">
            <a:noFill/>
          </a:ln>
        </p:spPr>
        <p:txBody>
          <a:bodyPr>
            <a:spAutoFit/>
          </a:bodyPr>
          <a:p>
            <a:r>
              <a:rPr lang="zh-CN" altLang="zh-CN" dirty="0">
                <a:solidFill>
                  <a:schemeClr val="bg1"/>
                </a:solidFill>
                <a:latin typeface="Broadway" panose="04040905080B02020502" pitchFamily="82" charset="0"/>
                <a:ea typeface="楷体" panose="02010609060101010101" pitchFamily="49" charset="-122"/>
                <a:sym typeface="经典繁仿黑" pitchFamily="1" charset="-122"/>
              </a:rPr>
              <a:t>LOGO</a:t>
            </a:r>
            <a:endParaRPr lang="zh-CN" altLang="zh-CN" dirty="0">
              <a:latin typeface="Arial" panose="020B0604020202020204" pitchFamily="34" charset="0"/>
            </a:endParaRPr>
          </a:p>
        </p:txBody>
      </p:sp>
      <p:sp>
        <p:nvSpPr>
          <p:cNvPr id="6149" name="直接连接符 9"/>
          <p:cNvSpPr/>
          <p:nvPr/>
        </p:nvSpPr>
        <p:spPr>
          <a:xfrm>
            <a:off x="1158875" y="530225"/>
            <a:ext cx="0" cy="261938"/>
          </a:xfrm>
          <a:prstGeom prst="line">
            <a:avLst/>
          </a:prstGeom>
          <a:ln w="9525" cap="flat" cmpd="sng">
            <a:solidFill>
              <a:srgbClr val="EAF1DD"/>
            </a:solidFill>
            <a:prstDash val="solid"/>
            <a:headEnd type="none" w="med" len="med"/>
            <a:tailEnd type="none" w="med" len="med"/>
          </a:ln>
        </p:spPr>
      </p:sp>
      <p:sp>
        <p:nvSpPr>
          <p:cNvPr id="6150" name="TextBox 10"/>
          <p:cNvSpPr/>
          <p:nvPr/>
        </p:nvSpPr>
        <p:spPr>
          <a:xfrm>
            <a:off x="1281113" y="508000"/>
            <a:ext cx="2984500" cy="338138"/>
          </a:xfrm>
          <a:prstGeom prst="rect">
            <a:avLst/>
          </a:prstGeom>
          <a:noFill/>
          <a:ln w="9525">
            <a:noFill/>
          </a:ln>
        </p:spPr>
        <p:txBody>
          <a:bodyPr>
            <a:spAutoFit/>
          </a:bodyPr>
          <a:p>
            <a:r>
              <a:rPr lang="zh-CN" altLang="en-US" sz="1600" dirty="0">
                <a:solidFill>
                  <a:schemeClr val="bg1"/>
                </a:solidFill>
                <a:latin typeface="微软雅黑" panose="020B0503020204020204" pitchFamily="34" charset="-122"/>
                <a:ea typeface="微软雅黑" panose="020B0503020204020204" pitchFamily="34" charset="-122"/>
                <a:sym typeface="宋体" panose="02010600030101010101" pitchFamily="2" charset="-122"/>
              </a:rPr>
              <a:t>正文</a:t>
            </a:r>
            <a:r>
              <a:rPr lang="zh-CN" altLang="en-US" sz="16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 </a:t>
            </a:r>
            <a:r>
              <a:rPr lang="zh-CN" altLang="zh-CN" sz="16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 </a:t>
            </a:r>
            <a:r>
              <a:rPr lang="zh-CN" altLang="en-US" sz="1600" dirty="0">
                <a:solidFill>
                  <a:schemeClr val="bg1"/>
                </a:solidFill>
                <a:latin typeface="微软雅黑" panose="020B0503020204020204" pitchFamily="34" charset="-122"/>
                <a:ea typeface="微软雅黑" panose="020B0503020204020204" pitchFamily="34" charset="-122"/>
                <a:sym typeface="宋体" panose="02010600030101010101" pitchFamily="2" charset="-122"/>
              </a:rPr>
              <a:t>第一章</a:t>
            </a:r>
            <a:endParaRPr lang="zh-CN" altLang="en-US" dirty="0">
              <a:latin typeface="Arial" panose="020B0604020202020204" pitchFamily="34" charset="0"/>
            </a:endParaRPr>
          </a:p>
        </p:txBody>
      </p:sp>
      <p:sp>
        <p:nvSpPr>
          <p:cNvPr id="6151" name="矩形 11"/>
          <p:cNvSpPr/>
          <p:nvPr/>
        </p:nvSpPr>
        <p:spPr>
          <a:xfrm>
            <a:off x="10847388" y="530225"/>
            <a:ext cx="1093787" cy="369888"/>
          </a:xfrm>
          <a:prstGeom prst="rect">
            <a:avLst/>
          </a:prstGeom>
          <a:noFill/>
          <a:ln w="9525">
            <a:noFill/>
          </a:ln>
        </p:spPr>
        <p:txBody>
          <a:bodyPr/>
          <a:p>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第</a:t>
            </a:r>
            <a:r>
              <a:rPr 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1</a:t>
            </a:r>
            <a:r>
              <a:rPr lang="en-US" altLang="zh-CN" sz="1600" dirty="0">
                <a:solidFill>
                  <a:schemeClr val="bg1"/>
                </a:solidFill>
                <a:latin typeface="Calibri" panose="020F0502020204030204" pitchFamily="34" charset="0"/>
                <a:sym typeface="宋体" panose="02010600030101010101" pitchFamily="2" charset="-122"/>
              </a:rPr>
              <a:t> </a:t>
            </a:r>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页</a:t>
            </a:r>
            <a:endParaRPr lang="zh-CN" altLang="en-US" dirty="0">
              <a:latin typeface="Arial" panose="020B0604020202020204" pitchFamily="34" charset="0"/>
            </a:endParaRPr>
          </a:p>
        </p:txBody>
      </p:sp>
      <p:sp>
        <p:nvSpPr>
          <p:cNvPr id="6153" name="TextBox 14"/>
          <p:cNvSpPr/>
          <p:nvPr/>
        </p:nvSpPr>
        <p:spPr>
          <a:xfrm>
            <a:off x="1684338" y="1082675"/>
            <a:ext cx="954087" cy="922338"/>
          </a:xfrm>
          <a:prstGeom prst="rect">
            <a:avLst/>
          </a:prstGeom>
          <a:noFill/>
          <a:ln w="9525">
            <a:noFill/>
          </a:ln>
        </p:spPr>
        <p:txBody>
          <a:bodyPr wrap="none">
            <a:spAutoFit/>
          </a:bodyPr>
          <a:p>
            <a:r>
              <a:rPr lang="zh-CN" altLang="zh-CN" dirty="0">
                <a:solidFill>
                  <a:schemeClr val="bg1"/>
                </a:solidFill>
                <a:latin typeface="Calibri" panose="020F0502020204030204" pitchFamily="34" charset="0"/>
                <a:cs typeface="Calibri" panose="020F0502020204030204" pitchFamily="34" charset="0"/>
                <a:sym typeface="Calibri" panose="020F0502020204030204" pitchFamily="34" charset="0"/>
              </a:rPr>
              <a:t>01</a:t>
            </a:r>
            <a:endParaRPr lang="zh-CN" altLang="zh-CN" dirty="0">
              <a:latin typeface="Arial" panose="020B0604020202020204" pitchFamily="34" charset="0"/>
            </a:endParaRPr>
          </a:p>
        </p:txBody>
      </p:sp>
      <p:sp>
        <p:nvSpPr>
          <p:cNvPr id="6154" name="直接连接符 16"/>
          <p:cNvSpPr/>
          <p:nvPr/>
        </p:nvSpPr>
        <p:spPr>
          <a:xfrm>
            <a:off x="1630363" y="2152650"/>
            <a:ext cx="1587" cy="4371975"/>
          </a:xfrm>
          <a:prstGeom prst="line">
            <a:avLst/>
          </a:prstGeom>
          <a:ln w="9525" cap="flat" cmpd="sng">
            <a:solidFill>
              <a:srgbClr val="F2F2F2"/>
            </a:solidFill>
            <a:prstDash val="solid"/>
            <a:headEnd type="none" w="med" len="med"/>
            <a:tailEnd type="none" w="med" len="med"/>
          </a:ln>
        </p:spPr>
      </p:sp>
      <p:sp>
        <p:nvSpPr>
          <p:cNvPr id="6155" name="矩形 17"/>
          <p:cNvSpPr/>
          <p:nvPr/>
        </p:nvSpPr>
        <p:spPr>
          <a:xfrm>
            <a:off x="1630363" y="6165850"/>
            <a:ext cx="792162" cy="358775"/>
          </a:xfrm>
          <a:prstGeom prst="rect">
            <a:avLst/>
          </a:prstGeom>
          <a:solidFill>
            <a:srgbClr val="FFFFFF">
              <a:alpha val="65097"/>
            </a:srgbClr>
          </a:solidFill>
          <a:ln w="25400">
            <a:noFill/>
          </a:ln>
        </p:spPr>
        <p:txBody>
          <a:bodyPr anchor="ctr" anchorCtr="0"/>
          <a:p>
            <a:r>
              <a:rPr lang="zh-CN" altLang="en-US" sz="1400" dirty="0">
                <a:solidFill>
                  <a:srgbClr val="36B2E6"/>
                </a:solidFill>
                <a:latin typeface="微软雅黑" panose="020B0503020204020204" pitchFamily="34" charset="-122"/>
                <a:ea typeface="微软雅黑" panose="020B0503020204020204" pitchFamily="34" charset="-122"/>
                <a:sym typeface="微软雅黑" panose="020B0503020204020204" pitchFamily="34" charset="-122"/>
              </a:rPr>
              <a:t>第一节</a:t>
            </a:r>
            <a:endParaRPr lang="zh-CN" altLang="en-US" dirty="0">
              <a:latin typeface="Arial" panose="020B0604020202020204" pitchFamily="34" charset="0"/>
            </a:endParaRPr>
          </a:p>
        </p:txBody>
      </p:sp>
      <p:sp>
        <p:nvSpPr>
          <p:cNvPr id="9" name="文本框 8"/>
          <p:cNvSpPr txBox="1"/>
          <p:nvPr/>
        </p:nvSpPr>
        <p:spPr>
          <a:xfrm>
            <a:off x="-1645285" y="2816860"/>
            <a:ext cx="4063365" cy="368300"/>
          </a:xfrm>
          <a:prstGeom prst="rect">
            <a:avLst/>
          </a:prstGeom>
          <a:noFill/>
        </p:spPr>
        <p:txBody>
          <a:bodyPr wrap="square" rtlCol="0">
            <a:spAutoFit/>
          </a:bodyPr>
          <a:p>
            <a:endParaRPr lang="zh-CN" altLang="en-US"/>
          </a:p>
        </p:txBody>
      </p:sp>
      <p:sp>
        <p:nvSpPr>
          <p:cNvPr id="2" name="TextBox 10"/>
          <p:cNvSpPr/>
          <p:nvPr>
            <p:custDataLst>
              <p:tags r:id="rId1"/>
            </p:custDataLst>
          </p:nvPr>
        </p:nvSpPr>
        <p:spPr>
          <a:xfrm>
            <a:off x="874713" y="1915638"/>
            <a:ext cx="649287" cy="3969385"/>
          </a:xfrm>
          <a:prstGeom prst="rect">
            <a:avLst/>
          </a:prstGeom>
          <a:noFill/>
          <a:ln w="9525">
            <a:noFill/>
          </a:ln>
        </p:spPr>
        <p:txBody>
          <a:bodyPr lIns="144000" rIns="72000" anchor="ctr" anchorCtr="0">
            <a:spAutoFit/>
          </a:bodyPr>
          <a:p>
            <a:r>
              <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著作权资产相关知识</a:t>
            </a:r>
            <a:endPar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TextBox 10"/>
          <p:cNvSpPr/>
          <p:nvPr>
            <p:custDataLst>
              <p:tags r:id="rId2"/>
            </p:custDataLst>
          </p:nvPr>
        </p:nvSpPr>
        <p:spPr>
          <a:xfrm>
            <a:off x="1810703" y="1891508"/>
            <a:ext cx="649287" cy="3969385"/>
          </a:xfrm>
          <a:prstGeom prst="rect">
            <a:avLst/>
          </a:prstGeom>
          <a:noFill/>
          <a:ln w="9525">
            <a:noFill/>
          </a:ln>
        </p:spPr>
        <p:txBody>
          <a:bodyPr lIns="144000" rIns="72000" anchor="ctr" anchorCtr="0">
            <a:spAutoFit/>
          </a:bodyPr>
          <a:p>
            <a:r>
              <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与著作权有关的权利</a:t>
            </a:r>
            <a:endPar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椭圆 1"/>
          <p:cNvSpPr/>
          <p:nvPr>
            <p:custDataLst>
              <p:tags r:id="rId3"/>
            </p:custDataLst>
          </p:nvPr>
        </p:nvSpPr>
        <p:spPr>
          <a:xfrm>
            <a:off x="3688903" y="1540872"/>
            <a:ext cx="1648346" cy="1656184"/>
          </a:xfrm>
          <a:custGeom>
            <a:avLst/>
            <a:gdLst/>
            <a:ahLst/>
            <a:cxnLst/>
            <a:rect l="l" t="t" r="r" b="b"/>
            <a:pathLst>
              <a:path w="1648346" h="1656184">
                <a:moveTo>
                  <a:pt x="820254" y="0"/>
                </a:moveTo>
                <a:cubicBezTo>
                  <a:pt x="1277597" y="0"/>
                  <a:pt x="1648346" y="370749"/>
                  <a:pt x="1648346" y="828092"/>
                </a:cubicBezTo>
                <a:cubicBezTo>
                  <a:pt x="1648346" y="1285435"/>
                  <a:pt x="1277597" y="1656184"/>
                  <a:pt x="820254" y="1656184"/>
                </a:cubicBezTo>
                <a:cubicBezTo>
                  <a:pt x="771082" y="1656184"/>
                  <a:pt x="722910" y="1651898"/>
                  <a:pt x="676238" y="1642851"/>
                </a:cubicBezTo>
                <a:lnTo>
                  <a:pt x="676238" y="1458836"/>
                </a:lnTo>
                <a:cubicBezTo>
                  <a:pt x="722365" y="1470593"/>
                  <a:pt x="770659" y="1476164"/>
                  <a:pt x="820254" y="1476164"/>
                </a:cubicBezTo>
                <a:cubicBezTo>
                  <a:pt x="1178174" y="1476164"/>
                  <a:pt x="1468326" y="1186012"/>
                  <a:pt x="1468326" y="828092"/>
                </a:cubicBezTo>
                <a:cubicBezTo>
                  <a:pt x="1468326" y="470172"/>
                  <a:pt x="1178174" y="180020"/>
                  <a:pt x="820254" y="180020"/>
                </a:cubicBezTo>
                <a:cubicBezTo>
                  <a:pt x="499245" y="180020"/>
                  <a:pt x="232748" y="413413"/>
                  <a:pt x="183071" y="720080"/>
                </a:cubicBezTo>
                <a:lnTo>
                  <a:pt x="0" y="720080"/>
                </a:lnTo>
                <a:cubicBezTo>
                  <a:pt x="52132" y="313716"/>
                  <a:pt x="399556" y="0"/>
                  <a:pt x="820254" y="0"/>
                </a:cubicBezTo>
                <a:close/>
              </a:path>
            </a:pathLst>
          </a:custGeom>
          <a:solidFill>
            <a:srgbClr val="4BACC6"/>
          </a:solidFill>
          <a:ln w="25400" cap="flat" cmpd="sng" algn="ctr">
            <a:noFill/>
            <a:prstDash val="solid"/>
          </a:ln>
          <a:effectLst/>
        </p:spPr>
        <p:txBody>
          <a:bodyPr rtlCol="0" anchor="ctr"/>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6" name="椭圆 1"/>
          <p:cNvSpPr/>
          <p:nvPr>
            <p:custDataLst>
              <p:tags r:id="rId4"/>
            </p:custDataLst>
          </p:nvPr>
        </p:nvSpPr>
        <p:spPr>
          <a:xfrm>
            <a:off x="3538193" y="2993224"/>
            <a:ext cx="828092" cy="1656184"/>
          </a:xfrm>
          <a:custGeom>
            <a:avLst/>
            <a:gdLst/>
            <a:ahLst/>
            <a:cxnLst/>
            <a:rect l="l" t="t" r="r" b="b"/>
            <a:pathLst>
              <a:path w="828092" h="1656184">
                <a:moveTo>
                  <a:pt x="828092" y="0"/>
                </a:moveTo>
                <a:lnTo>
                  <a:pt x="828092" y="180020"/>
                </a:lnTo>
                <a:cubicBezTo>
                  <a:pt x="470172" y="180020"/>
                  <a:pt x="180020" y="470172"/>
                  <a:pt x="180020" y="828092"/>
                </a:cubicBezTo>
                <a:cubicBezTo>
                  <a:pt x="180020" y="1186012"/>
                  <a:pt x="470172" y="1476164"/>
                  <a:pt x="828092" y="1476164"/>
                </a:cubicBezTo>
                <a:lnTo>
                  <a:pt x="828092" y="1656184"/>
                </a:lnTo>
                <a:cubicBezTo>
                  <a:pt x="370749" y="1656184"/>
                  <a:pt x="0" y="1285435"/>
                  <a:pt x="0" y="828092"/>
                </a:cubicBezTo>
                <a:cubicBezTo>
                  <a:pt x="0" y="370749"/>
                  <a:pt x="370749" y="0"/>
                  <a:pt x="828092" y="0"/>
                </a:cubicBezTo>
                <a:close/>
              </a:path>
            </a:pathLst>
          </a:custGeom>
          <a:solidFill>
            <a:srgbClr val="FFC000"/>
          </a:solidFill>
          <a:ln w="25400" cap="flat" cmpd="sng" algn="ctr">
            <a:noFill/>
            <a:prstDash val="solid"/>
          </a:ln>
          <a:effectLst/>
        </p:spPr>
        <p:txBody>
          <a:bodyPr rtlCol="0" anchor="ctr"/>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8" name="椭圆 1"/>
          <p:cNvSpPr/>
          <p:nvPr>
            <p:custDataLst>
              <p:tags r:id="rId5"/>
            </p:custDataLst>
          </p:nvPr>
        </p:nvSpPr>
        <p:spPr>
          <a:xfrm rot="5400000">
            <a:off x="3421336" y="4465672"/>
            <a:ext cx="1648346" cy="1656184"/>
          </a:xfrm>
          <a:custGeom>
            <a:avLst/>
            <a:gdLst/>
            <a:ahLst/>
            <a:cxnLst/>
            <a:rect l="l" t="t" r="r" b="b"/>
            <a:pathLst>
              <a:path w="1648346" h="1656184">
                <a:moveTo>
                  <a:pt x="820254" y="0"/>
                </a:moveTo>
                <a:cubicBezTo>
                  <a:pt x="1277597" y="0"/>
                  <a:pt x="1648346" y="370749"/>
                  <a:pt x="1648346" y="828092"/>
                </a:cubicBezTo>
                <a:cubicBezTo>
                  <a:pt x="1648346" y="1285435"/>
                  <a:pt x="1277597" y="1656184"/>
                  <a:pt x="820254" y="1656184"/>
                </a:cubicBezTo>
                <a:cubicBezTo>
                  <a:pt x="771082" y="1656184"/>
                  <a:pt x="722910" y="1651898"/>
                  <a:pt x="676238" y="1642851"/>
                </a:cubicBezTo>
                <a:lnTo>
                  <a:pt x="676238" y="1458836"/>
                </a:lnTo>
                <a:cubicBezTo>
                  <a:pt x="722365" y="1470593"/>
                  <a:pt x="770659" y="1476164"/>
                  <a:pt x="820254" y="1476164"/>
                </a:cubicBezTo>
                <a:cubicBezTo>
                  <a:pt x="1178174" y="1476164"/>
                  <a:pt x="1468326" y="1186012"/>
                  <a:pt x="1468326" y="828092"/>
                </a:cubicBezTo>
                <a:cubicBezTo>
                  <a:pt x="1468326" y="470172"/>
                  <a:pt x="1178174" y="180020"/>
                  <a:pt x="820254" y="180020"/>
                </a:cubicBezTo>
                <a:cubicBezTo>
                  <a:pt x="499245" y="180020"/>
                  <a:pt x="232748" y="413413"/>
                  <a:pt x="183071" y="720080"/>
                </a:cubicBezTo>
                <a:lnTo>
                  <a:pt x="0" y="720080"/>
                </a:lnTo>
                <a:cubicBezTo>
                  <a:pt x="52132" y="313716"/>
                  <a:pt x="399556" y="0"/>
                  <a:pt x="820254" y="0"/>
                </a:cubicBezTo>
                <a:close/>
              </a:path>
            </a:pathLst>
          </a:custGeom>
          <a:solidFill>
            <a:srgbClr val="4BACC6"/>
          </a:solidFill>
          <a:ln w="25400" cap="flat" cmpd="sng" algn="ctr">
            <a:noFill/>
            <a:prstDash val="solid"/>
          </a:ln>
          <a:effectLst/>
        </p:spPr>
        <p:txBody>
          <a:bodyPr rtlCol="0" anchor="ctr"/>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22" name="圆角矩形 14"/>
          <p:cNvSpPr/>
          <p:nvPr>
            <p:custDataLst>
              <p:tags r:id="rId6"/>
            </p:custDataLst>
          </p:nvPr>
        </p:nvSpPr>
        <p:spPr>
          <a:xfrm>
            <a:off x="5194935" y="1941195"/>
            <a:ext cx="6523355" cy="648335"/>
          </a:xfrm>
          <a:custGeom>
            <a:avLst/>
            <a:gdLst/>
            <a:ahLst/>
            <a:cxnLst/>
            <a:rect l="l" t="t" r="r" b="b"/>
            <a:pathLst>
              <a:path w="3960440" h="648072">
                <a:moveTo>
                  <a:pt x="0" y="0"/>
                </a:moveTo>
                <a:lnTo>
                  <a:pt x="3636404" y="0"/>
                </a:lnTo>
                <a:cubicBezTo>
                  <a:pt x="3815364" y="0"/>
                  <a:pt x="3960440" y="145076"/>
                  <a:pt x="3960440" y="324036"/>
                </a:cubicBezTo>
                <a:cubicBezTo>
                  <a:pt x="3960440" y="502996"/>
                  <a:pt x="3815364" y="648072"/>
                  <a:pt x="3636404" y="648072"/>
                </a:cubicBezTo>
                <a:lnTo>
                  <a:pt x="0" y="648072"/>
                </a:lnTo>
                <a:close/>
              </a:path>
            </a:pathLst>
          </a:custGeom>
          <a:solidFill>
            <a:srgbClr val="4BACC6"/>
          </a:solidFill>
          <a:ln w="25400" cap="flat" cmpd="sng" algn="ctr">
            <a:noFill/>
            <a:prstDash val="solid"/>
          </a:ln>
          <a:effectLst/>
        </p:spPr>
        <p:txBody>
          <a:bodyPr rtlCol="0" anchor="ctr"/>
          <a:p>
            <a:pPr marL="0" marR="0" lvl="0" indent="0" algn="l" defTabSz="914400" eaLnBrk="1" fontAlgn="auto" latinLnBrk="0" hangingPunct="1">
              <a:lnSpc>
                <a:spcPct val="100000"/>
              </a:lnSpc>
              <a:spcBef>
                <a:spcPts val="0"/>
              </a:spcBef>
              <a:spcAft>
                <a:spcPts val="0"/>
              </a:spcAft>
              <a:buClrTx/>
              <a:buSzTx/>
              <a:buFontTx/>
              <a:buNone/>
              <a:defRPr/>
            </a:pPr>
            <a:r>
              <a:rPr kumimoji="0" lang="en-US" altLang="zh-CN" sz="2000" b="1" i="0" u="none" strike="noStrike" kern="0" cap="none" spc="0" normalizeH="0" baseline="0" noProof="0" dirty="0" smtClean="0">
                <a:ln>
                  <a:noFill/>
                </a:ln>
                <a:solidFill>
                  <a:sysClr val="window" lastClr="FFFFFF"/>
                </a:solidFill>
                <a:effectLst/>
                <a:uLnTx/>
                <a:uFillTx/>
                <a:latin typeface="微软雅黑" panose="020B0503020204020204" pitchFamily="34" charset="-122"/>
                <a:ea typeface="微软雅黑" panose="020B0503020204020204" pitchFamily="34" charset="-122"/>
                <a:cs typeface="+mn-cs"/>
              </a:rPr>
              <a:t>                          </a:t>
            </a:r>
            <a:r>
              <a:rPr kumimoji="0" lang="zh-CN" altLang="en-US" sz="2000" b="1" i="0" u="none" strike="noStrike" kern="0" cap="none" spc="0" normalizeH="0" baseline="0" noProof="0" dirty="0" smtClean="0">
                <a:ln>
                  <a:noFill/>
                </a:ln>
                <a:solidFill>
                  <a:sysClr val="window" lastClr="FFFFFF"/>
                </a:solidFill>
                <a:effectLst/>
                <a:uLnTx/>
                <a:uFillTx/>
                <a:latin typeface="微软雅黑" panose="020B0503020204020204" pitchFamily="34" charset="-122"/>
                <a:ea typeface="微软雅黑" panose="020B0503020204020204" pitchFamily="34" charset="-122"/>
                <a:cs typeface="+mn-cs"/>
              </a:rPr>
              <a:t>主体不同</a:t>
            </a:r>
            <a:endParaRPr kumimoji="0" lang="zh-CN" altLang="en-US" sz="2000" b="1" i="0" u="none" strike="noStrike" kern="0" cap="none" spc="0" normalizeH="0" baseline="0" noProof="0" dirty="0" smtClean="0">
              <a:ln>
                <a:noFill/>
              </a:ln>
              <a:solidFill>
                <a:sysClr val="window" lastClr="FFFFFF"/>
              </a:solidFill>
              <a:effectLst/>
              <a:uLnTx/>
              <a:uFillTx/>
              <a:latin typeface="微软雅黑" panose="020B0503020204020204" pitchFamily="34" charset="-122"/>
              <a:ea typeface="微软雅黑" panose="020B0503020204020204" pitchFamily="34" charset="-122"/>
              <a:cs typeface="+mn-cs"/>
            </a:endParaRPr>
          </a:p>
        </p:txBody>
      </p:sp>
      <p:sp>
        <p:nvSpPr>
          <p:cNvPr id="23" name="圆角矩形 14"/>
          <p:cNvSpPr/>
          <p:nvPr>
            <p:custDataLst>
              <p:tags r:id="rId7"/>
            </p:custDataLst>
          </p:nvPr>
        </p:nvSpPr>
        <p:spPr>
          <a:xfrm>
            <a:off x="4655185" y="4581525"/>
            <a:ext cx="6809105" cy="648335"/>
          </a:xfrm>
          <a:custGeom>
            <a:avLst/>
            <a:gdLst/>
            <a:ahLst/>
            <a:cxnLst/>
            <a:rect l="l" t="t" r="r" b="b"/>
            <a:pathLst>
              <a:path w="3960440" h="648072">
                <a:moveTo>
                  <a:pt x="0" y="0"/>
                </a:moveTo>
                <a:lnTo>
                  <a:pt x="3636404" y="0"/>
                </a:lnTo>
                <a:cubicBezTo>
                  <a:pt x="3815364" y="0"/>
                  <a:pt x="3960440" y="145076"/>
                  <a:pt x="3960440" y="324036"/>
                </a:cubicBezTo>
                <a:cubicBezTo>
                  <a:pt x="3960440" y="502996"/>
                  <a:pt x="3815364" y="648072"/>
                  <a:pt x="3636404" y="648072"/>
                </a:cubicBezTo>
                <a:lnTo>
                  <a:pt x="0" y="648072"/>
                </a:lnTo>
                <a:close/>
              </a:path>
            </a:pathLst>
          </a:custGeom>
          <a:solidFill>
            <a:srgbClr val="4BACC6"/>
          </a:solidFill>
          <a:ln w="25400" cap="flat" cmpd="sng" algn="ctr">
            <a:noFill/>
            <a:prstDash val="solid"/>
          </a:ln>
          <a:effectLst/>
        </p:spPr>
        <p:txBody>
          <a:bodyPr rtlCol="0" anchor="ctr"/>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000" b="1" i="0" u="none" strike="noStrike" kern="0" cap="none" spc="0" normalizeH="0" baseline="0" noProof="0" dirty="0" smtClean="0">
                <a:ln>
                  <a:noFill/>
                </a:ln>
                <a:solidFill>
                  <a:sysClr val="window" lastClr="FFFFFF"/>
                </a:solidFill>
                <a:effectLst/>
                <a:uLnTx/>
                <a:uFillTx/>
                <a:latin typeface="微软雅黑" panose="020B0503020204020204" pitchFamily="34" charset="-122"/>
                <a:ea typeface="微软雅黑" panose="020B0503020204020204" pitchFamily="34" charset="-122"/>
                <a:cs typeface="+mn-cs"/>
              </a:rPr>
              <a:t>权利内容不同</a:t>
            </a:r>
            <a:endParaRPr kumimoji="0" lang="zh-CN" altLang="en-US" sz="2000" b="1" i="0" u="none" strike="noStrike" kern="0" cap="none" spc="0" normalizeH="0" baseline="0" noProof="0" dirty="0" smtClean="0">
              <a:ln>
                <a:noFill/>
              </a:ln>
              <a:solidFill>
                <a:sysClr val="window" lastClr="FFFFFF"/>
              </a:solidFill>
              <a:effectLst/>
              <a:uLnTx/>
              <a:uFillTx/>
              <a:latin typeface="微软雅黑" panose="020B0503020204020204" pitchFamily="34" charset="-122"/>
              <a:ea typeface="微软雅黑" panose="020B0503020204020204" pitchFamily="34" charset="-122"/>
              <a:cs typeface="+mn-cs"/>
            </a:endParaRPr>
          </a:p>
        </p:txBody>
      </p:sp>
      <p:sp>
        <p:nvSpPr>
          <p:cNvPr id="24" name="TextBox 23"/>
          <p:cNvSpPr txBox="1"/>
          <p:nvPr>
            <p:custDataLst>
              <p:tags r:id="rId8"/>
            </p:custDataLst>
          </p:nvPr>
        </p:nvSpPr>
        <p:spPr>
          <a:xfrm>
            <a:off x="4223420" y="1964120"/>
            <a:ext cx="605972" cy="769441"/>
          </a:xfrm>
          <a:prstGeom prst="rect">
            <a:avLst/>
          </a:prstGeom>
          <a:noFill/>
        </p:spPr>
        <p:txBody>
          <a:bodyPr wrap="square" rtlCol="0">
            <a:spAutoFit/>
          </a:bodyPr>
          <a:p>
            <a:pPr marL="0" marR="0" lvl="0" indent="0" defTabSz="914400" eaLnBrk="1" fontAlgn="auto" latinLnBrk="0" hangingPunct="1">
              <a:lnSpc>
                <a:spcPct val="100000"/>
              </a:lnSpc>
              <a:spcBef>
                <a:spcPts val="0"/>
              </a:spcBef>
              <a:spcAft>
                <a:spcPts val="0"/>
              </a:spcAft>
              <a:buClrTx/>
              <a:buSzTx/>
              <a:buFontTx/>
              <a:buNone/>
              <a:defRPr/>
            </a:pPr>
            <a:r>
              <a:rPr kumimoji="0" lang="en-US" altLang="zh-CN" sz="4400" b="1" i="0" u="none" strike="noStrike" kern="0" cap="none" spc="0" normalizeH="0" baseline="0" noProof="0" dirty="0" smtClean="0">
                <a:ln>
                  <a:noFill/>
                </a:ln>
                <a:solidFill>
                  <a:srgbClr val="4BACC6">
                    <a:lumMod val="50000"/>
                  </a:srgbClr>
                </a:solidFill>
                <a:effectLst/>
                <a:uLnTx/>
                <a:uFillTx/>
                <a:latin typeface="Arial Black" panose="020B0A04020102020204" pitchFamily="34" charset="0"/>
                <a:ea typeface="微软雅黑" panose="020B0503020204020204" pitchFamily="34" charset="-122"/>
              </a:rPr>
              <a:t>A</a:t>
            </a:r>
            <a:endParaRPr kumimoji="0" lang="zh-CN" altLang="en-US" sz="4400" b="1" i="0" u="none" strike="noStrike" kern="0" cap="none" spc="0" normalizeH="0" baseline="0" noProof="0" dirty="0">
              <a:ln>
                <a:noFill/>
              </a:ln>
              <a:solidFill>
                <a:srgbClr val="4BACC6">
                  <a:lumMod val="50000"/>
                </a:srgbClr>
              </a:solidFill>
              <a:effectLst/>
              <a:uLnTx/>
              <a:uFillTx/>
              <a:latin typeface="Arial Black" panose="020B0A04020102020204" pitchFamily="34" charset="0"/>
              <a:ea typeface="微软雅黑" panose="020B0503020204020204" pitchFamily="34" charset="-122"/>
            </a:endParaRPr>
          </a:p>
        </p:txBody>
      </p:sp>
      <p:sp>
        <p:nvSpPr>
          <p:cNvPr id="25" name="TextBox 24"/>
          <p:cNvSpPr txBox="1"/>
          <p:nvPr>
            <p:custDataLst>
              <p:tags r:id="rId9"/>
            </p:custDataLst>
          </p:nvPr>
        </p:nvSpPr>
        <p:spPr>
          <a:xfrm>
            <a:off x="4079404" y="4909043"/>
            <a:ext cx="605972" cy="769441"/>
          </a:xfrm>
          <a:prstGeom prst="rect">
            <a:avLst/>
          </a:prstGeom>
          <a:noFill/>
        </p:spPr>
        <p:txBody>
          <a:bodyPr wrap="square" rtlCol="0">
            <a:spAutoFit/>
          </a:bodyPr>
          <a:p>
            <a:pPr marL="0" marR="0" lvl="0" indent="0" defTabSz="914400" eaLnBrk="1" fontAlgn="auto" latinLnBrk="0" hangingPunct="1">
              <a:lnSpc>
                <a:spcPct val="100000"/>
              </a:lnSpc>
              <a:spcBef>
                <a:spcPts val="0"/>
              </a:spcBef>
              <a:spcAft>
                <a:spcPts val="0"/>
              </a:spcAft>
              <a:buClrTx/>
              <a:buSzTx/>
              <a:buFontTx/>
              <a:buNone/>
              <a:defRPr/>
            </a:pPr>
            <a:r>
              <a:rPr kumimoji="0" lang="en-US" altLang="zh-CN" sz="4400" b="1" i="0" u="none" strike="noStrike" kern="0" cap="none" spc="0" normalizeH="0" baseline="0" noProof="0" dirty="0" smtClean="0">
                <a:ln>
                  <a:noFill/>
                </a:ln>
                <a:solidFill>
                  <a:srgbClr val="4BACC6">
                    <a:lumMod val="50000"/>
                  </a:srgbClr>
                </a:solidFill>
                <a:effectLst/>
                <a:uLnTx/>
                <a:uFillTx/>
                <a:latin typeface="Arial Black" panose="020B0A04020102020204" pitchFamily="34" charset="0"/>
                <a:ea typeface="微软雅黑" panose="020B0503020204020204" pitchFamily="34" charset="-122"/>
              </a:rPr>
              <a:t>B</a:t>
            </a:r>
            <a:endParaRPr kumimoji="0" lang="zh-CN" altLang="en-US" sz="4400" b="1" i="0" u="none" strike="noStrike" kern="0" cap="none" spc="0" normalizeH="0" baseline="0" noProof="0" dirty="0">
              <a:ln>
                <a:noFill/>
              </a:ln>
              <a:solidFill>
                <a:srgbClr val="4BACC6">
                  <a:lumMod val="50000"/>
                </a:srgbClr>
              </a:solidFill>
              <a:effectLst/>
              <a:uLnTx/>
              <a:uFillTx/>
              <a:latin typeface="Arial Black" panose="020B0A04020102020204" pitchFamily="34" charset="0"/>
              <a:ea typeface="微软雅黑" panose="020B0503020204020204" pitchFamily="34" charset="-122"/>
            </a:endParaRPr>
          </a:p>
        </p:txBody>
      </p:sp>
      <p:sp>
        <p:nvSpPr>
          <p:cNvPr id="26" name="TextBox 25"/>
          <p:cNvSpPr txBox="1"/>
          <p:nvPr>
            <p:custDataLst>
              <p:tags r:id="rId10"/>
            </p:custDataLst>
          </p:nvPr>
        </p:nvSpPr>
        <p:spPr>
          <a:xfrm>
            <a:off x="5123815" y="2997200"/>
            <a:ext cx="6569710" cy="1050290"/>
          </a:xfrm>
          <a:prstGeom prst="rect">
            <a:avLst/>
          </a:prstGeom>
          <a:noFill/>
        </p:spPr>
        <p:txBody>
          <a:bodyPr wrap="square" rtlCol="0">
            <a:spAutoFit/>
          </a:bodyPr>
          <a:p>
            <a:pPr marL="0" marR="0" lvl="0" indent="0" defTabSz="914400" eaLnBrk="1" fontAlgn="auto" latinLnBrk="0" hangingPunct="1">
              <a:lnSpc>
                <a:spcPct val="130000"/>
              </a:lnSpc>
              <a:spcBef>
                <a:spcPts val="0"/>
              </a:spcBef>
              <a:spcAft>
                <a:spcPts val="0"/>
              </a:spcAft>
              <a:buClrTx/>
              <a:buSzTx/>
              <a:buFontTx/>
              <a:buNone/>
              <a:defRPr/>
            </a:pPr>
            <a:r>
              <a:rPr kumimoji="0" lang="zh-CN" altLang="en-US" sz="2400" b="0" i="0" u="none" strike="noStrike" kern="0" cap="none" spc="0" normalizeH="0" baseline="0" noProof="0" dirty="0">
                <a:ln>
                  <a:noFill/>
                </a:ln>
                <a:solidFill>
                  <a:sysClr val="windowText" lastClr="000000">
                    <a:lumMod val="65000"/>
                    <a:lumOff val="35000"/>
                  </a:sysClr>
                </a:solidFill>
                <a:effectLst/>
                <a:uLnTx/>
                <a:uFillTx/>
                <a:latin typeface="微软雅黑" panose="020B0503020204020204" pitchFamily="34" charset="-122"/>
                <a:ea typeface="微软雅黑" panose="020B0503020204020204" pitchFamily="34" charset="-122"/>
              </a:rPr>
              <a:t>著作权主体主要是作品的创作者，与著作权有关的权利的主体是作品的传播者</a:t>
            </a:r>
            <a:endParaRPr kumimoji="0" lang="zh-CN" altLang="en-US" sz="2400" b="0" i="0" u="none" strike="noStrike" kern="0" cap="none" spc="0" normalizeH="0" baseline="0" noProof="0" dirty="0">
              <a:ln>
                <a:noFill/>
              </a:ln>
              <a:solidFill>
                <a:sysClr val="windowText" lastClr="000000">
                  <a:lumMod val="65000"/>
                  <a:lumOff val="35000"/>
                </a:sysClr>
              </a:solidFill>
              <a:effectLst/>
              <a:uLnTx/>
              <a:uFillTx/>
              <a:latin typeface="微软雅黑" panose="020B0503020204020204" pitchFamily="34" charset="-122"/>
              <a:ea typeface="微软雅黑" panose="020B0503020204020204" pitchFamily="34" charset="-122"/>
            </a:endParaRPr>
          </a:p>
        </p:txBody>
      </p:sp>
      <p:sp>
        <p:nvSpPr>
          <p:cNvPr id="27" name="TextBox 26"/>
          <p:cNvSpPr txBox="1"/>
          <p:nvPr>
            <p:custDataLst>
              <p:tags r:id="rId11"/>
            </p:custDataLst>
          </p:nvPr>
        </p:nvSpPr>
        <p:spPr>
          <a:xfrm>
            <a:off x="4907280" y="5337175"/>
            <a:ext cx="7231380" cy="1529715"/>
          </a:xfrm>
          <a:prstGeom prst="rect">
            <a:avLst/>
          </a:prstGeom>
          <a:noFill/>
        </p:spPr>
        <p:txBody>
          <a:bodyPr wrap="square" rtlCol="0">
            <a:spAutoFit/>
          </a:bodyPr>
          <a:p>
            <a:pPr marL="0" marR="0" lvl="0" indent="0" defTabSz="914400" eaLnBrk="1" fontAlgn="auto" latinLnBrk="0" hangingPunct="1">
              <a:lnSpc>
                <a:spcPct val="130000"/>
              </a:lnSpc>
              <a:spcBef>
                <a:spcPts val="0"/>
              </a:spcBef>
              <a:spcAft>
                <a:spcPts val="0"/>
              </a:spcAft>
              <a:buClrTx/>
              <a:buSzTx/>
              <a:buFontTx/>
              <a:buNone/>
              <a:defRPr/>
            </a:pPr>
            <a:r>
              <a:rPr kumimoji="0" lang="zh-CN" altLang="en-US" sz="2400" b="0" i="0" u="none" strike="noStrike" kern="0" cap="none" spc="0" normalizeH="0" baseline="0" noProof="0" dirty="0">
                <a:ln>
                  <a:noFill/>
                </a:ln>
                <a:solidFill>
                  <a:sysClr val="windowText" lastClr="000000">
                    <a:lumMod val="65000"/>
                    <a:lumOff val="35000"/>
                  </a:sysClr>
                </a:solidFill>
                <a:effectLst/>
                <a:uLnTx/>
                <a:uFillTx/>
                <a:latin typeface="微软雅黑" panose="020B0503020204020204" pitchFamily="34" charset="-122"/>
                <a:ea typeface="微软雅黑" panose="020B0503020204020204" pitchFamily="34" charset="-122"/>
              </a:rPr>
              <a:t>著作权包括人身权和财产权，与著作权有关的权利除了表演者权中包含的两项人身权以外，其他的与著作权有关的权利在性质上都是财产权。</a:t>
            </a:r>
            <a:endParaRPr kumimoji="0" lang="zh-CN" altLang="en-US" sz="2400" b="0" i="0" u="none" strike="noStrike" kern="0" cap="none" spc="0" normalizeH="0" baseline="0" noProof="0" dirty="0">
              <a:ln>
                <a:noFill/>
              </a:ln>
              <a:solidFill>
                <a:sysClr val="windowText" lastClr="000000">
                  <a:lumMod val="65000"/>
                  <a:lumOff val="35000"/>
                </a:sysClr>
              </a:solidFill>
              <a:effectLst/>
              <a:uLnTx/>
              <a:uFillTx/>
              <a:latin typeface="微软雅黑" panose="020B0503020204020204" pitchFamily="34" charset="-122"/>
              <a:ea typeface="微软雅黑" panose="020B0503020204020204" pitchFamily="34" charset="-122"/>
            </a:endParaRPr>
          </a:p>
        </p:txBody>
      </p:sp>
    </p:spTree>
  </p:cSld>
  <p:clrMapOvr>
    <a:masterClrMapping/>
  </p:clrMapOvr>
  <p:transition spd="slow">
    <p:push dir="u"/>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6" name="矩形 6"/>
          <p:cNvSpPr/>
          <p:nvPr/>
        </p:nvSpPr>
        <p:spPr>
          <a:xfrm>
            <a:off x="0" y="404813"/>
            <a:ext cx="12190413" cy="576262"/>
          </a:xfrm>
          <a:prstGeom prst="rect">
            <a:avLst/>
          </a:prstGeom>
          <a:solidFill>
            <a:srgbClr val="36B2E6">
              <a:alpha val="69019"/>
            </a:srgbClr>
          </a:solidFill>
          <a:ln w="25400">
            <a:noFill/>
          </a:ln>
        </p:spPr>
        <p:txBody>
          <a:bodyPr anchor="ctr" anchorCtr="0"/>
          <a:p>
            <a:endParaRPr lang="zh-CN" altLang="zh-CN" dirty="0">
              <a:solidFill>
                <a:srgbClr val="FFFFFF"/>
              </a:solidFill>
              <a:latin typeface="Calibri" panose="020F0502020204030204" pitchFamily="34" charset="0"/>
              <a:ea typeface="Calibri" panose="020F0502020204030204" pitchFamily="34" charset="0"/>
              <a:sym typeface="Calibri" panose="020F0502020204030204" pitchFamily="34" charset="0"/>
            </a:endParaRPr>
          </a:p>
        </p:txBody>
      </p:sp>
      <p:sp>
        <p:nvSpPr>
          <p:cNvPr id="6147" name="矩形 7"/>
          <p:cNvSpPr/>
          <p:nvPr/>
        </p:nvSpPr>
        <p:spPr>
          <a:xfrm>
            <a:off x="550545" y="-63500"/>
            <a:ext cx="2089150" cy="6858000"/>
          </a:xfrm>
          <a:prstGeom prst="rect">
            <a:avLst/>
          </a:prstGeom>
          <a:solidFill>
            <a:srgbClr val="36B2E6">
              <a:alpha val="69019"/>
            </a:srgbClr>
          </a:solidFill>
          <a:ln w="25400">
            <a:noFill/>
          </a:ln>
        </p:spPr>
        <p:txBody>
          <a:bodyPr anchor="ctr" anchorCtr="0"/>
          <a:p>
            <a:endParaRPr lang="zh-CN" altLang="zh-CN" dirty="0">
              <a:solidFill>
                <a:srgbClr val="FFFFFF"/>
              </a:solidFill>
              <a:latin typeface="Calibri" panose="020F0502020204030204" pitchFamily="34" charset="0"/>
              <a:ea typeface="Calibri" panose="020F0502020204030204" pitchFamily="34" charset="0"/>
              <a:sym typeface="Calibri" panose="020F0502020204030204" pitchFamily="34" charset="0"/>
            </a:endParaRPr>
          </a:p>
        </p:txBody>
      </p:sp>
      <p:sp>
        <p:nvSpPr>
          <p:cNvPr id="6148" name="TextBox 8"/>
          <p:cNvSpPr/>
          <p:nvPr/>
        </p:nvSpPr>
        <p:spPr>
          <a:xfrm>
            <a:off x="261938" y="476250"/>
            <a:ext cx="896937" cy="369888"/>
          </a:xfrm>
          <a:prstGeom prst="rect">
            <a:avLst/>
          </a:prstGeom>
          <a:noFill/>
          <a:ln w="9525">
            <a:noFill/>
          </a:ln>
        </p:spPr>
        <p:txBody>
          <a:bodyPr>
            <a:spAutoFit/>
          </a:bodyPr>
          <a:p>
            <a:r>
              <a:rPr lang="zh-CN" altLang="zh-CN" dirty="0">
                <a:solidFill>
                  <a:schemeClr val="bg1"/>
                </a:solidFill>
                <a:latin typeface="Broadway" panose="04040905080B02020502" pitchFamily="82" charset="0"/>
                <a:ea typeface="楷体" panose="02010609060101010101" pitchFamily="49" charset="-122"/>
                <a:sym typeface="经典繁仿黑" pitchFamily="1" charset="-122"/>
              </a:rPr>
              <a:t>LOGO</a:t>
            </a:r>
            <a:endParaRPr lang="zh-CN" altLang="zh-CN" dirty="0">
              <a:latin typeface="Arial" panose="020B0604020202020204" pitchFamily="34" charset="0"/>
            </a:endParaRPr>
          </a:p>
        </p:txBody>
      </p:sp>
      <p:sp>
        <p:nvSpPr>
          <p:cNvPr id="6149" name="直接连接符 9"/>
          <p:cNvSpPr/>
          <p:nvPr/>
        </p:nvSpPr>
        <p:spPr>
          <a:xfrm>
            <a:off x="1158875" y="530225"/>
            <a:ext cx="0" cy="261938"/>
          </a:xfrm>
          <a:prstGeom prst="line">
            <a:avLst/>
          </a:prstGeom>
          <a:ln w="9525" cap="flat" cmpd="sng">
            <a:solidFill>
              <a:srgbClr val="EAF1DD"/>
            </a:solidFill>
            <a:prstDash val="solid"/>
            <a:headEnd type="none" w="med" len="med"/>
            <a:tailEnd type="none" w="med" len="med"/>
          </a:ln>
        </p:spPr>
      </p:sp>
      <p:sp>
        <p:nvSpPr>
          <p:cNvPr id="6150" name="TextBox 10"/>
          <p:cNvSpPr/>
          <p:nvPr/>
        </p:nvSpPr>
        <p:spPr>
          <a:xfrm>
            <a:off x="1281113" y="508000"/>
            <a:ext cx="2984500" cy="338138"/>
          </a:xfrm>
          <a:prstGeom prst="rect">
            <a:avLst/>
          </a:prstGeom>
          <a:noFill/>
          <a:ln w="9525">
            <a:noFill/>
          </a:ln>
        </p:spPr>
        <p:txBody>
          <a:bodyPr>
            <a:spAutoFit/>
          </a:bodyPr>
          <a:p>
            <a:r>
              <a:rPr lang="zh-CN" altLang="en-US" sz="1600" dirty="0">
                <a:solidFill>
                  <a:schemeClr val="bg1"/>
                </a:solidFill>
                <a:latin typeface="微软雅黑" panose="020B0503020204020204" pitchFamily="34" charset="-122"/>
                <a:ea typeface="微软雅黑" panose="020B0503020204020204" pitchFamily="34" charset="-122"/>
                <a:sym typeface="宋体" panose="02010600030101010101" pitchFamily="2" charset="-122"/>
              </a:rPr>
              <a:t>正文</a:t>
            </a:r>
            <a:r>
              <a:rPr lang="zh-CN" altLang="en-US" sz="16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 </a:t>
            </a:r>
            <a:r>
              <a:rPr lang="zh-CN" altLang="zh-CN" sz="16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 </a:t>
            </a:r>
            <a:r>
              <a:rPr lang="zh-CN" altLang="en-US" sz="1600" dirty="0">
                <a:solidFill>
                  <a:schemeClr val="bg1"/>
                </a:solidFill>
                <a:latin typeface="微软雅黑" panose="020B0503020204020204" pitchFamily="34" charset="-122"/>
                <a:ea typeface="微软雅黑" panose="020B0503020204020204" pitchFamily="34" charset="-122"/>
                <a:sym typeface="宋体" panose="02010600030101010101" pitchFamily="2" charset="-122"/>
              </a:rPr>
              <a:t>第一章</a:t>
            </a:r>
            <a:endParaRPr lang="zh-CN" altLang="en-US" dirty="0">
              <a:latin typeface="Arial" panose="020B0604020202020204" pitchFamily="34" charset="0"/>
            </a:endParaRPr>
          </a:p>
        </p:txBody>
      </p:sp>
      <p:sp>
        <p:nvSpPr>
          <p:cNvPr id="6151" name="矩形 11"/>
          <p:cNvSpPr/>
          <p:nvPr/>
        </p:nvSpPr>
        <p:spPr>
          <a:xfrm>
            <a:off x="10847388" y="530225"/>
            <a:ext cx="1093787" cy="369888"/>
          </a:xfrm>
          <a:prstGeom prst="rect">
            <a:avLst/>
          </a:prstGeom>
          <a:noFill/>
          <a:ln w="9525">
            <a:noFill/>
          </a:ln>
        </p:spPr>
        <p:txBody>
          <a:bodyPr/>
          <a:p>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第</a:t>
            </a:r>
            <a:r>
              <a:rPr 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1</a:t>
            </a:r>
            <a:r>
              <a:rPr lang="en-US" altLang="zh-CN" sz="1600" dirty="0">
                <a:solidFill>
                  <a:schemeClr val="bg1"/>
                </a:solidFill>
                <a:latin typeface="Calibri" panose="020F0502020204030204" pitchFamily="34" charset="0"/>
                <a:sym typeface="宋体" panose="02010600030101010101" pitchFamily="2" charset="-122"/>
              </a:rPr>
              <a:t> </a:t>
            </a:r>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页</a:t>
            </a:r>
            <a:endParaRPr lang="zh-CN" altLang="en-US" dirty="0">
              <a:latin typeface="Arial" panose="020B0604020202020204" pitchFamily="34" charset="0"/>
            </a:endParaRPr>
          </a:p>
        </p:txBody>
      </p:sp>
      <p:sp>
        <p:nvSpPr>
          <p:cNvPr id="6153" name="TextBox 14"/>
          <p:cNvSpPr/>
          <p:nvPr/>
        </p:nvSpPr>
        <p:spPr>
          <a:xfrm>
            <a:off x="1684338" y="1082675"/>
            <a:ext cx="954087" cy="922338"/>
          </a:xfrm>
          <a:prstGeom prst="rect">
            <a:avLst/>
          </a:prstGeom>
          <a:noFill/>
          <a:ln w="9525">
            <a:noFill/>
          </a:ln>
        </p:spPr>
        <p:txBody>
          <a:bodyPr wrap="none">
            <a:spAutoFit/>
          </a:bodyPr>
          <a:p>
            <a:r>
              <a:rPr lang="zh-CN" altLang="zh-CN" dirty="0">
                <a:solidFill>
                  <a:schemeClr val="bg1"/>
                </a:solidFill>
                <a:latin typeface="Calibri" panose="020F0502020204030204" pitchFamily="34" charset="0"/>
                <a:cs typeface="Calibri" panose="020F0502020204030204" pitchFamily="34" charset="0"/>
                <a:sym typeface="Calibri" panose="020F0502020204030204" pitchFamily="34" charset="0"/>
              </a:rPr>
              <a:t>01</a:t>
            </a:r>
            <a:endParaRPr lang="zh-CN" altLang="zh-CN" dirty="0">
              <a:latin typeface="Arial" panose="020B0604020202020204" pitchFamily="34" charset="0"/>
            </a:endParaRPr>
          </a:p>
        </p:txBody>
      </p:sp>
      <p:sp>
        <p:nvSpPr>
          <p:cNvPr id="6154" name="直接连接符 16"/>
          <p:cNvSpPr/>
          <p:nvPr/>
        </p:nvSpPr>
        <p:spPr>
          <a:xfrm>
            <a:off x="1630363" y="2152650"/>
            <a:ext cx="1587" cy="4371975"/>
          </a:xfrm>
          <a:prstGeom prst="line">
            <a:avLst/>
          </a:prstGeom>
          <a:ln w="9525" cap="flat" cmpd="sng">
            <a:solidFill>
              <a:srgbClr val="F2F2F2"/>
            </a:solidFill>
            <a:prstDash val="solid"/>
            <a:headEnd type="none" w="med" len="med"/>
            <a:tailEnd type="none" w="med" len="med"/>
          </a:ln>
        </p:spPr>
      </p:sp>
      <p:sp>
        <p:nvSpPr>
          <p:cNvPr id="6155" name="矩形 17"/>
          <p:cNvSpPr/>
          <p:nvPr/>
        </p:nvSpPr>
        <p:spPr>
          <a:xfrm>
            <a:off x="1630363" y="6165850"/>
            <a:ext cx="792162" cy="358775"/>
          </a:xfrm>
          <a:prstGeom prst="rect">
            <a:avLst/>
          </a:prstGeom>
          <a:solidFill>
            <a:srgbClr val="FFFFFF">
              <a:alpha val="65097"/>
            </a:srgbClr>
          </a:solidFill>
          <a:ln w="25400">
            <a:noFill/>
          </a:ln>
        </p:spPr>
        <p:txBody>
          <a:bodyPr anchor="ctr" anchorCtr="0"/>
          <a:p>
            <a:r>
              <a:rPr lang="zh-CN" altLang="en-US" sz="1400" dirty="0">
                <a:solidFill>
                  <a:srgbClr val="36B2E6"/>
                </a:solidFill>
                <a:latin typeface="微软雅黑" panose="020B0503020204020204" pitchFamily="34" charset="-122"/>
                <a:ea typeface="微软雅黑" panose="020B0503020204020204" pitchFamily="34" charset="-122"/>
                <a:sym typeface="微软雅黑" panose="020B0503020204020204" pitchFamily="34" charset="-122"/>
              </a:rPr>
              <a:t>第一节</a:t>
            </a:r>
            <a:endParaRPr lang="zh-CN" altLang="en-US" dirty="0">
              <a:latin typeface="Arial" panose="020B0604020202020204" pitchFamily="34" charset="0"/>
            </a:endParaRPr>
          </a:p>
        </p:txBody>
      </p:sp>
      <p:sp>
        <p:nvSpPr>
          <p:cNvPr id="9" name="文本框 8"/>
          <p:cNvSpPr txBox="1"/>
          <p:nvPr/>
        </p:nvSpPr>
        <p:spPr>
          <a:xfrm>
            <a:off x="-1645285" y="2816860"/>
            <a:ext cx="4063365" cy="368300"/>
          </a:xfrm>
          <a:prstGeom prst="rect">
            <a:avLst/>
          </a:prstGeom>
          <a:noFill/>
        </p:spPr>
        <p:txBody>
          <a:bodyPr wrap="square" rtlCol="0">
            <a:spAutoFit/>
          </a:bodyPr>
          <a:p>
            <a:endParaRPr lang="zh-CN" altLang="en-US"/>
          </a:p>
        </p:txBody>
      </p:sp>
      <p:sp>
        <p:nvSpPr>
          <p:cNvPr id="2" name="TextBox 10"/>
          <p:cNvSpPr/>
          <p:nvPr>
            <p:custDataLst>
              <p:tags r:id="rId1"/>
            </p:custDataLst>
          </p:nvPr>
        </p:nvSpPr>
        <p:spPr>
          <a:xfrm>
            <a:off x="874713" y="2562068"/>
            <a:ext cx="649287" cy="2676525"/>
          </a:xfrm>
          <a:prstGeom prst="rect">
            <a:avLst/>
          </a:prstGeom>
          <a:noFill/>
          <a:ln w="9525">
            <a:noFill/>
          </a:ln>
        </p:spPr>
        <p:txBody>
          <a:bodyPr lIns="144000" rIns="72000" anchor="ctr" anchorCtr="0">
            <a:spAutoFit/>
          </a:bodyPr>
          <a:p>
            <a:r>
              <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著作权的权属</a:t>
            </a:r>
            <a:endPar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TextBox 10"/>
          <p:cNvSpPr/>
          <p:nvPr>
            <p:custDataLst>
              <p:tags r:id="rId2"/>
            </p:custDataLst>
          </p:nvPr>
        </p:nvSpPr>
        <p:spPr>
          <a:xfrm>
            <a:off x="1810703" y="1676243"/>
            <a:ext cx="649287" cy="4399915"/>
          </a:xfrm>
          <a:prstGeom prst="rect">
            <a:avLst/>
          </a:prstGeom>
          <a:noFill/>
          <a:ln w="9525">
            <a:noFill/>
          </a:ln>
        </p:spPr>
        <p:txBody>
          <a:bodyPr lIns="144000" rIns="72000" anchor="ctr" anchorCtr="0">
            <a:spAutoFit/>
          </a:bodyPr>
          <a:p>
            <a:r>
              <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合作作品的著作权归属</a:t>
            </a:r>
            <a:endPar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4" name="矩形 103"/>
          <p:cNvSpPr/>
          <p:nvPr>
            <p:custDataLst>
              <p:tags r:id="rId3"/>
            </p:custDataLst>
          </p:nvPr>
        </p:nvSpPr>
        <p:spPr>
          <a:xfrm>
            <a:off x="3063875" y="1143000"/>
            <a:ext cx="8728710" cy="5621020"/>
          </a:xfrm>
          <a:prstGeom prst="rect">
            <a:avLst/>
          </a:prstGeom>
          <a:gradFill flip="none" rotWithShape="1">
            <a:gsLst>
              <a:gs pos="0">
                <a:schemeClr val="tx2">
                  <a:lumMod val="20000"/>
                  <a:lumOff val="80000"/>
                </a:schemeClr>
              </a:gs>
              <a:gs pos="47000">
                <a:schemeClr val="tx2">
                  <a:lumMod val="60000"/>
                  <a:lumOff val="40000"/>
                </a:schemeClr>
              </a:gs>
              <a:gs pos="82000">
                <a:schemeClr val="accent1">
                  <a:lumMod val="75000"/>
                </a:schemeClr>
              </a:gs>
            </a:gsLst>
            <a:path path="circle">
              <a:fillToRect r="100000" b="100000"/>
            </a:path>
            <a:tileRect l="-100000" t="-100000"/>
          </a:gradFill>
          <a:ln>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zh-CN" altLang="en-US"/>
          </a:p>
        </p:txBody>
      </p:sp>
      <p:sp>
        <p:nvSpPr>
          <p:cNvPr id="47" name="矩形 46"/>
          <p:cNvSpPr/>
          <p:nvPr>
            <p:custDataLst>
              <p:tags r:id="rId4"/>
            </p:custDataLst>
          </p:nvPr>
        </p:nvSpPr>
        <p:spPr>
          <a:xfrm>
            <a:off x="5940151" y="1979461"/>
            <a:ext cx="2445815" cy="3229537"/>
          </a:xfrm>
          <a:custGeom>
            <a:avLst/>
            <a:gdLst>
              <a:gd name="connsiteX0" fmla="*/ 0 w 2532312"/>
              <a:gd name="connsiteY0" fmla="*/ 0 h 1573732"/>
              <a:gd name="connsiteX1" fmla="*/ 2532312 w 2532312"/>
              <a:gd name="connsiteY1" fmla="*/ 0 h 1573732"/>
              <a:gd name="connsiteX2" fmla="*/ 2532312 w 2532312"/>
              <a:gd name="connsiteY2" fmla="*/ 1573732 h 1573732"/>
              <a:gd name="connsiteX3" fmla="*/ 0 w 2532312"/>
              <a:gd name="connsiteY3" fmla="*/ 1573732 h 1573732"/>
              <a:gd name="connsiteX4" fmla="*/ 0 w 2532312"/>
              <a:gd name="connsiteY4" fmla="*/ 0 h 1573732"/>
              <a:gd name="connsiteX0-1" fmla="*/ 0 w 2532312"/>
              <a:gd name="connsiteY0-2" fmla="*/ 1573732 h 1573732"/>
              <a:gd name="connsiteX1-3" fmla="*/ 2532312 w 2532312"/>
              <a:gd name="connsiteY1-4" fmla="*/ 0 h 1573732"/>
              <a:gd name="connsiteX2-5" fmla="*/ 2532312 w 2532312"/>
              <a:gd name="connsiteY2-6" fmla="*/ 1573732 h 1573732"/>
              <a:gd name="connsiteX3-7" fmla="*/ 0 w 2532312"/>
              <a:gd name="connsiteY3-8" fmla="*/ 1573732 h 1573732"/>
              <a:gd name="connsiteX0-9" fmla="*/ 0 w 2532312"/>
              <a:gd name="connsiteY0-10" fmla="*/ 3278964 h 3278964"/>
              <a:gd name="connsiteX1-11" fmla="*/ 2433458 w 2532312"/>
              <a:gd name="connsiteY1-12" fmla="*/ 0 h 3278964"/>
              <a:gd name="connsiteX2-13" fmla="*/ 2532312 w 2532312"/>
              <a:gd name="connsiteY2-14" fmla="*/ 3278964 h 3278964"/>
              <a:gd name="connsiteX3-15" fmla="*/ 0 w 2532312"/>
              <a:gd name="connsiteY3-16" fmla="*/ 3278964 h 3278964"/>
              <a:gd name="connsiteX0-17" fmla="*/ 0 w 2532312"/>
              <a:gd name="connsiteY0-18" fmla="*/ 3278964 h 3278964"/>
              <a:gd name="connsiteX1-19" fmla="*/ 2433458 w 2532312"/>
              <a:gd name="connsiteY1-20" fmla="*/ 0 h 3278964"/>
              <a:gd name="connsiteX2-21" fmla="*/ 2474799 w 2532312"/>
              <a:gd name="connsiteY2-22" fmla="*/ 47047 h 3278964"/>
              <a:gd name="connsiteX3-23" fmla="*/ 2532312 w 2532312"/>
              <a:gd name="connsiteY3-24" fmla="*/ 3278964 h 3278964"/>
              <a:gd name="connsiteX4-25" fmla="*/ 0 w 2532312"/>
              <a:gd name="connsiteY4-26" fmla="*/ 3278964 h 3278964"/>
              <a:gd name="connsiteX0-27" fmla="*/ 0 w 2474799"/>
              <a:gd name="connsiteY0-28" fmla="*/ 3278964 h 3278964"/>
              <a:gd name="connsiteX1-29" fmla="*/ 2433458 w 2474799"/>
              <a:gd name="connsiteY1-30" fmla="*/ 0 h 3278964"/>
              <a:gd name="connsiteX2-31" fmla="*/ 2474799 w 2474799"/>
              <a:gd name="connsiteY2-32" fmla="*/ 47047 h 3278964"/>
              <a:gd name="connsiteX3-33" fmla="*/ 2445815 w 2474799"/>
              <a:gd name="connsiteY3-34" fmla="*/ 3278964 h 3278964"/>
              <a:gd name="connsiteX4-35" fmla="*/ 0 w 2474799"/>
              <a:gd name="connsiteY4-36" fmla="*/ 3278964 h 3278964"/>
              <a:gd name="connsiteX0-37" fmla="*/ 0 w 2445815"/>
              <a:gd name="connsiteY0-38" fmla="*/ 3278964 h 3278964"/>
              <a:gd name="connsiteX1-39" fmla="*/ 2433458 w 2445815"/>
              <a:gd name="connsiteY1-40" fmla="*/ 0 h 3278964"/>
              <a:gd name="connsiteX2-41" fmla="*/ 2437729 w 2445815"/>
              <a:gd name="connsiteY2-42" fmla="*/ 47047 h 3278964"/>
              <a:gd name="connsiteX3-43" fmla="*/ 2445815 w 2445815"/>
              <a:gd name="connsiteY3-44" fmla="*/ 3278964 h 3278964"/>
              <a:gd name="connsiteX4-45" fmla="*/ 0 w 2445815"/>
              <a:gd name="connsiteY4-46" fmla="*/ 3278964 h 3278964"/>
              <a:gd name="connsiteX0-47" fmla="*/ 0 w 2445815"/>
              <a:gd name="connsiteY0-48" fmla="*/ 3278964 h 3278964"/>
              <a:gd name="connsiteX1-49" fmla="*/ 2433458 w 2445815"/>
              <a:gd name="connsiteY1-50" fmla="*/ 0 h 3278964"/>
              <a:gd name="connsiteX2-51" fmla="*/ 2437729 w 2445815"/>
              <a:gd name="connsiteY2-52" fmla="*/ 121187 h 3278964"/>
              <a:gd name="connsiteX3-53" fmla="*/ 2445815 w 2445815"/>
              <a:gd name="connsiteY3-54" fmla="*/ 3278964 h 3278964"/>
              <a:gd name="connsiteX4-55" fmla="*/ 0 w 2445815"/>
              <a:gd name="connsiteY4-56" fmla="*/ 3278964 h 3278964"/>
              <a:gd name="connsiteX0-57" fmla="*/ 0 w 2445815"/>
              <a:gd name="connsiteY0-58" fmla="*/ 3229537 h 3229537"/>
              <a:gd name="connsiteX1-59" fmla="*/ 2433458 w 2445815"/>
              <a:gd name="connsiteY1-60" fmla="*/ 0 h 3229537"/>
              <a:gd name="connsiteX2-61" fmla="*/ 2437729 w 2445815"/>
              <a:gd name="connsiteY2-62" fmla="*/ 71760 h 3229537"/>
              <a:gd name="connsiteX3-63" fmla="*/ 2445815 w 2445815"/>
              <a:gd name="connsiteY3-64" fmla="*/ 3229537 h 3229537"/>
              <a:gd name="connsiteX4-65" fmla="*/ 0 w 2445815"/>
              <a:gd name="connsiteY4-66" fmla="*/ 3229537 h 3229537"/>
            </a:gdLst>
            <a:ahLst/>
            <a:cxnLst>
              <a:cxn ang="0">
                <a:pos x="connsiteX0-1" y="connsiteY0-2"/>
              </a:cxn>
              <a:cxn ang="0">
                <a:pos x="connsiteX1-3" y="connsiteY1-4"/>
              </a:cxn>
              <a:cxn ang="0">
                <a:pos x="connsiteX2-5" y="connsiteY2-6"/>
              </a:cxn>
              <a:cxn ang="0">
                <a:pos x="connsiteX3-7" y="connsiteY3-8"/>
              </a:cxn>
              <a:cxn ang="0">
                <a:pos x="connsiteX4-25" y="connsiteY4-26"/>
              </a:cxn>
            </a:cxnLst>
            <a:rect l="l" t="t" r="r" b="b"/>
            <a:pathLst>
              <a:path w="2445815" h="3229537">
                <a:moveTo>
                  <a:pt x="0" y="3229537"/>
                </a:moveTo>
                <a:lnTo>
                  <a:pt x="2433458" y="0"/>
                </a:lnTo>
                <a:lnTo>
                  <a:pt x="2437729" y="71760"/>
                </a:lnTo>
                <a:cubicBezTo>
                  <a:pt x="2440424" y="1149066"/>
                  <a:pt x="2443120" y="2152231"/>
                  <a:pt x="2445815" y="3229537"/>
                </a:cubicBezTo>
                <a:lnTo>
                  <a:pt x="0" y="3229537"/>
                </a:lnTo>
                <a:close/>
              </a:path>
            </a:pathLst>
          </a:custGeom>
          <a:solidFill>
            <a:srgbClr val="FFFFFF">
              <a:alpha val="2588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5" name="矩形 104"/>
          <p:cNvSpPr/>
          <p:nvPr>
            <p:custDataLst>
              <p:tags r:id="rId5"/>
            </p:custDataLst>
          </p:nvPr>
        </p:nvSpPr>
        <p:spPr>
          <a:xfrm>
            <a:off x="3704590" y="1468755"/>
            <a:ext cx="7555865" cy="4627245"/>
          </a:xfrm>
          <a:prstGeom prst="rect">
            <a:avLst/>
          </a:prstGeom>
          <a:solidFill>
            <a:schemeClr val="bg1"/>
          </a:solidFill>
          <a:ln>
            <a:noFill/>
          </a:ln>
          <a:effectLst>
            <a:innerShdw blurRad="114300">
              <a:prstClr val="black">
                <a:alpha val="6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p>
        </p:txBody>
      </p:sp>
      <p:sp>
        <p:nvSpPr>
          <p:cNvPr id="107" name="TextBox 106"/>
          <p:cNvSpPr txBox="1"/>
          <p:nvPr>
            <p:custDataLst>
              <p:tags r:id="rId6"/>
            </p:custDataLst>
          </p:nvPr>
        </p:nvSpPr>
        <p:spPr>
          <a:xfrm>
            <a:off x="3827145" y="1338580"/>
            <a:ext cx="7345045" cy="4887595"/>
          </a:xfrm>
          <a:prstGeom prst="rect">
            <a:avLst/>
          </a:prstGeom>
          <a:noFill/>
        </p:spPr>
        <p:txBody>
          <a:bodyPr wrap="square" rtlCol="0">
            <a:spAutoFit/>
          </a:bodyPr>
          <a:p>
            <a:pPr>
              <a:lnSpc>
                <a:spcPct val="130000"/>
              </a:lnSpc>
            </a:pPr>
            <a:r>
              <a:rPr lang="zh-CN" altLang="en-US" sz="2400" dirty="0">
                <a:latin typeface="微软雅黑" panose="020B0503020204020204" pitchFamily="34" charset="-122"/>
                <a:ea typeface="微软雅黑" panose="020B0503020204020204" pitchFamily="34" charset="-122"/>
              </a:rPr>
              <a:t>构成合作作品必须符合下列条件：</a:t>
            </a:r>
            <a:endParaRPr lang="zh-CN" altLang="en-US" sz="2400" dirty="0">
              <a:latin typeface="微软雅黑" panose="020B0503020204020204" pitchFamily="34" charset="-122"/>
              <a:ea typeface="微软雅黑" panose="020B0503020204020204" pitchFamily="34" charset="-122"/>
            </a:endParaRPr>
          </a:p>
          <a:p>
            <a:pPr>
              <a:lnSpc>
                <a:spcPct val="130000"/>
              </a:lnSpc>
            </a:pPr>
            <a:r>
              <a:rPr lang="zh-CN" altLang="en-US" sz="2400" dirty="0">
                <a:latin typeface="微软雅黑" panose="020B0503020204020204" pitchFamily="34" charset="-122"/>
                <a:ea typeface="微软雅黑" panose="020B0503020204020204" pitchFamily="34" charset="-122"/>
              </a:rPr>
              <a:t>一是有共同创作的</a:t>
            </a:r>
            <a:r>
              <a:rPr lang="zh-CN" altLang="en-US" sz="2400" b="1" dirty="0">
                <a:solidFill>
                  <a:srgbClr val="FF0000"/>
                </a:solidFill>
                <a:latin typeface="微软雅黑" panose="020B0503020204020204" pitchFamily="34" charset="-122"/>
                <a:ea typeface="微软雅黑" panose="020B0503020204020204" pitchFamily="34" charset="-122"/>
              </a:rPr>
              <a:t>意图</a:t>
            </a:r>
            <a:r>
              <a:rPr lang="zh-CN" altLang="en-US" sz="2400" dirty="0">
                <a:latin typeface="微软雅黑" panose="020B0503020204020204" pitchFamily="34" charset="-122"/>
                <a:ea typeface="微软雅黑" panose="020B0503020204020204" pitchFamily="34" charset="-122"/>
              </a:rPr>
              <a:t>；二是有共同的</a:t>
            </a:r>
            <a:r>
              <a:rPr lang="zh-CN" altLang="en-US" sz="2400" b="1" dirty="0">
                <a:solidFill>
                  <a:srgbClr val="FF0000"/>
                </a:solidFill>
                <a:latin typeface="微软雅黑" panose="020B0503020204020204" pitchFamily="34" charset="-122"/>
                <a:ea typeface="微软雅黑" panose="020B0503020204020204" pitchFamily="34" charset="-122"/>
              </a:rPr>
              <a:t>创作活动</a:t>
            </a:r>
            <a:r>
              <a:rPr lang="zh-CN" altLang="en-US" sz="2400" dirty="0">
                <a:latin typeface="微软雅黑" panose="020B0503020204020204" pitchFamily="34" charset="-122"/>
                <a:ea typeface="微软雅黑" panose="020B0503020204020204" pitchFamily="34" charset="-122"/>
              </a:rPr>
              <a:t>。</a:t>
            </a:r>
            <a:endParaRPr lang="zh-CN" altLang="en-US" sz="2400" dirty="0">
              <a:latin typeface="微软雅黑" panose="020B0503020204020204" pitchFamily="34" charset="-122"/>
              <a:ea typeface="微软雅黑" panose="020B0503020204020204" pitchFamily="34" charset="-122"/>
            </a:endParaRPr>
          </a:p>
          <a:p>
            <a:pPr>
              <a:lnSpc>
                <a:spcPct val="130000"/>
              </a:lnSpc>
            </a:pPr>
            <a:r>
              <a:rPr lang="zh-CN" altLang="en-US" sz="2400" dirty="0">
                <a:solidFill>
                  <a:schemeClr val="tx1">
                    <a:lumMod val="65000"/>
                    <a:lumOff val="35000"/>
                  </a:schemeClr>
                </a:solidFill>
                <a:latin typeface="微软雅黑" panose="020B0503020204020204" pitchFamily="34" charset="-122"/>
                <a:ea typeface="微软雅黑" panose="020B0503020204020204" pitchFamily="34" charset="-122"/>
              </a:rPr>
              <a:t> </a:t>
            </a:r>
            <a:endParaRPr lang="zh-CN" altLang="en-US" sz="2400" dirty="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30000"/>
              </a:lnSpc>
            </a:pPr>
            <a:r>
              <a:rPr lang="zh-CN" altLang="en-US" sz="2400" dirty="0">
                <a:solidFill>
                  <a:schemeClr val="tx1">
                    <a:lumMod val="65000"/>
                    <a:lumOff val="35000"/>
                  </a:schemeClr>
                </a:solidFill>
                <a:latin typeface="微软雅黑" panose="020B0503020204020204" pitchFamily="34" charset="-122"/>
                <a:ea typeface="微软雅黑" panose="020B0503020204020204" pitchFamily="34" charset="-122"/>
              </a:rPr>
              <a:t>合作创作的作品，著作权由</a:t>
            </a:r>
            <a:r>
              <a:rPr lang="zh-CN" altLang="en-US" sz="2400" b="1" dirty="0">
                <a:solidFill>
                  <a:srgbClr val="FF0000"/>
                </a:solidFill>
                <a:latin typeface="微软雅黑" panose="020B0503020204020204" pitchFamily="34" charset="-122"/>
                <a:ea typeface="微软雅黑" panose="020B0503020204020204" pitchFamily="34" charset="-122"/>
              </a:rPr>
              <a:t>合作作者共同享有</a:t>
            </a:r>
            <a:r>
              <a:rPr lang="zh-CN" altLang="en-US" sz="2400" dirty="0">
                <a:solidFill>
                  <a:schemeClr val="tx1">
                    <a:lumMod val="65000"/>
                    <a:lumOff val="35000"/>
                  </a:schemeClr>
                </a:solidFill>
                <a:latin typeface="微软雅黑" panose="020B0503020204020204" pitchFamily="34" charset="-122"/>
                <a:ea typeface="微软雅黑" panose="020B0503020204020204" pitchFamily="34" charset="-122"/>
              </a:rPr>
              <a:t>，没有参加创作的人，不能成为合作作者。合作作品的著作权由合作作者通过协商一致行使；</a:t>
            </a:r>
            <a:endParaRPr lang="zh-CN" altLang="en-US" sz="2400" dirty="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30000"/>
              </a:lnSpc>
            </a:pPr>
            <a:endParaRPr lang="zh-CN" altLang="en-US" sz="2400" dirty="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30000"/>
              </a:lnSpc>
            </a:pPr>
            <a:r>
              <a:rPr lang="zh-CN" altLang="en-US" sz="2400" dirty="0">
                <a:solidFill>
                  <a:schemeClr val="tx1">
                    <a:lumMod val="65000"/>
                    <a:lumOff val="35000"/>
                  </a:schemeClr>
                </a:solidFill>
                <a:latin typeface="微软雅黑" panose="020B0503020204020204" pitchFamily="34" charset="-122"/>
                <a:ea typeface="微软雅黑" panose="020B0503020204020204" pitchFamily="34" charset="-122"/>
              </a:rPr>
              <a:t>不能协商一致，又无正当理由的，任何一方不得阻止他方行使除</a:t>
            </a:r>
            <a:r>
              <a:rPr lang="zh-CN" altLang="en-US" sz="2400" b="1" dirty="0">
                <a:solidFill>
                  <a:srgbClr val="FF0000"/>
                </a:solidFill>
                <a:latin typeface="微软雅黑" panose="020B0503020204020204" pitchFamily="34" charset="-122"/>
                <a:ea typeface="微软雅黑" panose="020B0503020204020204" pitchFamily="34" charset="-122"/>
              </a:rPr>
              <a:t>转让、许可他人专有使用、出质</a:t>
            </a:r>
            <a:r>
              <a:rPr lang="zh-CN" altLang="en-US" sz="2400" dirty="0">
                <a:solidFill>
                  <a:schemeClr val="tx1">
                    <a:lumMod val="65000"/>
                    <a:lumOff val="35000"/>
                  </a:schemeClr>
                </a:solidFill>
                <a:latin typeface="微软雅黑" panose="020B0503020204020204" pitchFamily="34" charset="-122"/>
                <a:ea typeface="微软雅黑" panose="020B0503020204020204" pitchFamily="34" charset="-122"/>
              </a:rPr>
              <a:t>以外的其他权利，但是所得收益应当合理分配给所有合作作者。</a:t>
            </a:r>
            <a:endParaRPr lang="zh-CN" altLang="en-US" sz="2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p:transition spd="slow">
    <p:push dir="u"/>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6" name="矩形 6"/>
          <p:cNvSpPr/>
          <p:nvPr/>
        </p:nvSpPr>
        <p:spPr>
          <a:xfrm>
            <a:off x="0" y="404813"/>
            <a:ext cx="12190413" cy="576262"/>
          </a:xfrm>
          <a:prstGeom prst="rect">
            <a:avLst/>
          </a:prstGeom>
          <a:solidFill>
            <a:srgbClr val="36B2E6">
              <a:alpha val="69019"/>
            </a:srgbClr>
          </a:solidFill>
          <a:ln w="25400">
            <a:noFill/>
          </a:ln>
        </p:spPr>
        <p:txBody>
          <a:bodyPr anchor="ctr" anchorCtr="0"/>
          <a:p>
            <a:endParaRPr lang="zh-CN" altLang="zh-CN" dirty="0">
              <a:solidFill>
                <a:srgbClr val="FFFFFF"/>
              </a:solidFill>
              <a:latin typeface="Calibri" panose="020F0502020204030204" pitchFamily="34" charset="0"/>
              <a:ea typeface="Calibri" panose="020F0502020204030204" pitchFamily="34" charset="0"/>
              <a:sym typeface="Calibri" panose="020F0502020204030204" pitchFamily="34" charset="0"/>
            </a:endParaRPr>
          </a:p>
        </p:txBody>
      </p:sp>
      <p:sp>
        <p:nvSpPr>
          <p:cNvPr id="6147" name="矩形 7"/>
          <p:cNvSpPr/>
          <p:nvPr/>
        </p:nvSpPr>
        <p:spPr>
          <a:xfrm>
            <a:off x="622300" y="0"/>
            <a:ext cx="2089150" cy="6858000"/>
          </a:xfrm>
          <a:prstGeom prst="rect">
            <a:avLst/>
          </a:prstGeom>
          <a:solidFill>
            <a:srgbClr val="36B2E6">
              <a:alpha val="69019"/>
            </a:srgbClr>
          </a:solidFill>
          <a:ln w="25400">
            <a:noFill/>
          </a:ln>
        </p:spPr>
        <p:txBody>
          <a:bodyPr anchor="ctr" anchorCtr="0"/>
          <a:p>
            <a:endParaRPr lang="zh-CN" altLang="zh-CN" dirty="0">
              <a:solidFill>
                <a:srgbClr val="FFFFFF"/>
              </a:solidFill>
              <a:latin typeface="Calibri" panose="020F0502020204030204" pitchFamily="34" charset="0"/>
              <a:ea typeface="Calibri" panose="020F0502020204030204" pitchFamily="34" charset="0"/>
              <a:sym typeface="Calibri" panose="020F0502020204030204" pitchFamily="34" charset="0"/>
            </a:endParaRPr>
          </a:p>
        </p:txBody>
      </p:sp>
      <p:sp>
        <p:nvSpPr>
          <p:cNvPr id="6148" name="TextBox 8"/>
          <p:cNvSpPr/>
          <p:nvPr/>
        </p:nvSpPr>
        <p:spPr>
          <a:xfrm>
            <a:off x="261938" y="476250"/>
            <a:ext cx="896937" cy="369888"/>
          </a:xfrm>
          <a:prstGeom prst="rect">
            <a:avLst/>
          </a:prstGeom>
          <a:noFill/>
          <a:ln w="9525">
            <a:noFill/>
          </a:ln>
        </p:spPr>
        <p:txBody>
          <a:bodyPr>
            <a:spAutoFit/>
          </a:bodyPr>
          <a:p>
            <a:r>
              <a:rPr lang="zh-CN" altLang="zh-CN" dirty="0">
                <a:solidFill>
                  <a:schemeClr val="bg1"/>
                </a:solidFill>
                <a:latin typeface="Broadway" panose="04040905080B02020502" pitchFamily="82" charset="0"/>
                <a:ea typeface="楷体" panose="02010609060101010101" pitchFamily="49" charset="-122"/>
                <a:sym typeface="经典繁仿黑" pitchFamily="1" charset="-122"/>
              </a:rPr>
              <a:t>LOGO</a:t>
            </a:r>
            <a:endParaRPr lang="zh-CN" altLang="zh-CN" dirty="0">
              <a:latin typeface="Arial" panose="020B0604020202020204" pitchFamily="34" charset="0"/>
            </a:endParaRPr>
          </a:p>
        </p:txBody>
      </p:sp>
      <p:sp>
        <p:nvSpPr>
          <p:cNvPr id="6149" name="直接连接符 9"/>
          <p:cNvSpPr/>
          <p:nvPr/>
        </p:nvSpPr>
        <p:spPr>
          <a:xfrm>
            <a:off x="1158875" y="530225"/>
            <a:ext cx="0" cy="261938"/>
          </a:xfrm>
          <a:prstGeom prst="line">
            <a:avLst/>
          </a:prstGeom>
          <a:ln w="9525" cap="flat" cmpd="sng">
            <a:solidFill>
              <a:srgbClr val="EAF1DD"/>
            </a:solidFill>
            <a:prstDash val="solid"/>
            <a:headEnd type="none" w="med" len="med"/>
            <a:tailEnd type="none" w="med" len="med"/>
          </a:ln>
        </p:spPr>
      </p:sp>
      <p:sp>
        <p:nvSpPr>
          <p:cNvPr id="6150" name="TextBox 10"/>
          <p:cNvSpPr/>
          <p:nvPr/>
        </p:nvSpPr>
        <p:spPr>
          <a:xfrm>
            <a:off x="1281113" y="508000"/>
            <a:ext cx="2984500" cy="338138"/>
          </a:xfrm>
          <a:prstGeom prst="rect">
            <a:avLst/>
          </a:prstGeom>
          <a:noFill/>
          <a:ln w="9525">
            <a:noFill/>
          </a:ln>
        </p:spPr>
        <p:txBody>
          <a:bodyPr>
            <a:spAutoFit/>
          </a:bodyPr>
          <a:p>
            <a:r>
              <a:rPr lang="zh-CN" altLang="en-US" sz="1600" dirty="0">
                <a:solidFill>
                  <a:schemeClr val="bg1"/>
                </a:solidFill>
                <a:latin typeface="微软雅黑" panose="020B0503020204020204" pitchFamily="34" charset="-122"/>
                <a:ea typeface="微软雅黑" panose="020B0503020204020204" pitchFamily="34" charset="-122"/>
                <a:sym typeface="宋体" panose="02010600030101010101" pitchFamily="2" charset="-122"/>
              </a:rPr>
              <a:t>正文</a:t>
            </a:r>
            <a:r>
              <a:rPr lang="zh-CN" altLang="en-US" sz="16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 </a:t>
            </a:r>
            <a:r>
              <a:rPr lang="zh-CN" altLang="zh-CN" sz="16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 </a:t>
            </a:r>
            <a:r>
              <a:rPr lang="zh-CN" altLang="en-US" sz="1600" dirty="0">
                <a:solidFill>
                  <a:schemeClr val="bg1"/>
                </a:solidFill>
                <a:latin typeface="微软雅黑" panose="020B0503020204020204" pitchFamily="34" charset="-122"/>
                <a:ea typeface="微软雅黑" panose="020B0503020204020204" pitchFamily="34" charset="-122"/>
                <a:sym typeface="宋体" panose="02010600030101010101" pitchFamily="2" charset="-122"/>
              </a:rPr>
              <a:t>第一章</a:t>
            </a:r>
            <a:endParaRPr lang="zh-CN" altLang="en-US" dirty="0">
              <a:latin typeface="Arial" panose="020B0604020202020204" pitchFamily="34" charset="0"/>
            </a:endParaRPr>
          </a:p>
        </p:txBody>
      </p:sp>
      <p:sp>
        <p:nvSpPr>
          <p:cNvPr id="6151" name="矩形 11"/>
          <p:cNvSpPr/>
          <p:nvPr/>
        </p:nvSpPr>
        <p:spPr>
          <a:xfrm>
            <a:off x="10847388" y="530225"/>
            <a:ext cx="1093787" cy="369888"/>
          </a:xfrm>
          <a:prstGeom prst="rect">
            <a:avLst/>
          </a:prstGeom>
          <a:noFill/>
          <a:ln w="9525">
            <a:noFill/>
          </a:ln>
        </p:spPr>
        <p:txBody>
          <a:bodyPr/>
          <a:p>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第</a:t>
            </a:r>
            <a:r>
              <a:rPr 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1</a:t>
            </a:r>
            <a:r>
              <a:rPr lang="en-US" altLang="zh-CN" sz="1600" dirty="0">
                <a:solidFill>
                  <a:schemeClr val="bg1"/>
                </a:solidFill>
                <a:latin typeface="Calibri" panose="020F0502020204030204" pitchFamily="34" charset="0"/>
                <a:sym typeface="宋体" panose="02010600030101010101" pitchFamily="2" charset="-122"/>
              </a:rPr>
              <a:t> </a:t>
            </a:r>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页</a:t>
            </a:r>
            <a:endParaRPr lang="zh-CN" altLang="en-US" dirty="0">
              <a:latin typeface="Arial" panose="020B0604020202020204" pitchFamily="34" charset="0"/>
            </a:endParaRPr>
          </a:p>
        </p:txBody>
      </p:sp>
      <p:sp>
        <p:nvSpPr>
          <p:cNvPr id="6153" name="TextBox 14"/>
          <p:cNvSpPr/>
          <p:nvPr/>
        </p:nvSpPr>
        <p:spPr>
          <a:xfrm>
            <a:off x="1684338" y="1082675"/>
            <a:ext cx="954087" cy="922338"/>
          </a:xfrm>
          <a:prstGeom prst="rect">
            <a:avLst/>
          </a:prstGeom>
          <a:noFill/>
          <a:ln w="9525">
            <a:noFill/>
          </a:ln>
        </p:spPr>
        <p:txBody>
          <a:bodyPr wrap="none">
            <a:spAutoFit/>
          </a:bodyPr>
          <a:p>
            <a:r>
              <a:rPr lang="zh-CN" altLang="zh-CN" dirty="0">
                <a:solidFill>
                  <a:schemeClr val="bg1"/>
                </a:solidFill>
                <a:latin typeface="Calibri" panose="020F0502020204030204" pitchFamily="34" charset="0"/>
                <a:cs typeface="Calibri" panose="020F0502020204030204" pitchFamily="34" charset="0"/>
                <a:sym typeface="Calibri" panose="020F0502020204030204" pitchFamily="34" charset="0"/>
              </a:rPr>
              <a:t>01</a:t>
            </a:r>
            <a:endParaRPr lang="zh-CN" altLang="zh-CN" dirty="0">
              <a:latin typeface="Arial" panose="020B0604020202020204" pitchFamily="34" charset="0"/>
            </a:endParaRPr>
          </a:p>
        </p:txBody>
      </p:sp>
      <p:sp>
        <p:nvSpPr>
          <p:cNvPr id="6154" name="直接连接符 16"/>
          <p:cNvSpPr/>
          <p:nvPr/>
        </p:nvSpPr>
        <p:spPr>
          <a:xfrm>
            <a:off x="1630363" y="2152650"/>
            <a:ext cx="1587" cy="4371975"/>
          </a:xfrm>
          <a:prstGeom prst="line">
            <a:avLst/>
          </a:prstGeom>
          <a:ln w="9525" cap="flat" cmpd="sng">
            <a:solidFill>
              <a:srgbClr val="F2F2F2"/>
            </a:solidFill>
            <a:prstDash val="solid"/>
            <a:headEnd type="none" w="med" len="med"/>
            <a:tailEnd type="none" w="med" len="med"/>
          </a:ln>
        </p:spPr>
      </p:sp>
      <p:sp>
        <p:nvSpPr>
          <p:cNvPr id="6155" name="矩形 17"/>
          <p:cNvSpPr/>
          <p:nvPr/>
        </p:nvSpPr>
        <p:spPr>
          <a:xfrm>
            <a:off x="1630363" y="6165850"/>
            <a:ext cx="792162" cy="358775"/>
          </a:xfrm>
          <a:prstGeom prst="rect">
            <a:avLst/>
          </a:prstGeom>
          <a:solidFill>
            <a:srgbClr val="FFFFFF">
              <a:alpha val="65097"/>
            </a:srgbClr>
          </a:solidFill>
          <a:ln w="25400">
            <a:noFill/>
          </a:ln>
        </p:spPr>
        <p:txBody>
          <a:bodyPr anchor="ctr" anchorCtr="0"/>
          <a:p>
            <a:r>
              <a:rPr lang="zh-CN" altLang="en-US" sz="1400" dirty="0">
                <a:solidFill>
                  <a:srgbClr val="36B2E6"/>
                </a:solidFill>
                <a:latin typeface="微软雅黑" panose="020B0503020204020204" pitchFamily="34" charset="-122"/>
                <a:ea typeface="微软雅黑" panose="020B0503020204020204" pitchFamily="34" charset="-122"/>
                <a:sym typeface="微软雅黑" panose="020B0503020204020204" pitchFamily="34" charset="-122"/>
              </a:rPr>
              <a:t>第一节</a:t>
            </a:r>
            <a:endParaRPr lang="zh-CN" altLang="en-US" dirty="0">
              <a:latin typeface="Arial" panose="020B0604020202020204" pitchFamily="34" charset="0"/>
            </a:endParaRPr>
          </a:p>
        </p:txBody>
      </p:sp>
      <p:sp>
        <p:nvSpPr>
          <p:cNvPr id="2" name="TextBox 10"/>
          <p:cNvSpPr/>
          <p:nvPr>
            <p:custDataLst>
              <p:tags r:id="rId1"/>
            </p:custDataLst>
          </p:nvPr>
        </p:nvSpPr>
        <p:spPr>
          <a:xfrm>
            <a:off x="874713" y="2562068"/>
            <a:ext cx="649287" cy="2676525"/>
          </a:xfrm>
          <a:prstGeom prst="rect">
            <a:avLst/>
          </a:prstGeom>
          <a:noFill/>
          <a:ln w="9525">
            <a:noFill/>
          </a:ln>
        </p:spPr>
        <p:txBody>
          <a:bodyPr lIns="144000" rIns="72000" anchor="ctr" anchorCtr="0">
            <a:spAutoFit/>
          </a:bodyPr>
          <a:p>
            <a:r>
              <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著作权的权属</a:t>
            </a:r>
            <a:endPar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TextBox 10"/>
          <p:cNvSpPr/>
          <p:nvPr>
            <p:custDataLst>
              <p:tags r:id="rId2"/>
            </p:custDataLst>
          </p:nvPr>
        </p:nvSpPr>
        <p:spPr>
          <a:xfrm>
            <a:off x="1810703" y="1676243"/>
            <a:ext cx="649287" cy="4399915"/>
          </a:xfrm>
          <a:prstGeom prst="rect">
            <a:avLst/>
          </a:prstGeom>
          <a:noFill/>
          <a:ln w="9525">
            <a:noFill/>
          </a:ln>
        </p:spPr>
        <p:txBody>
          <a:bodyPr lIns="144000" rIns="72000" anchor="ctr" anchorCtr="0">
            <a:spAutoFit/>
          </a:bodyPr>
          <a:p>
            <a:r>
              <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职务作品的著作权归属</a:t>
            </a:r>
            <a:endPar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椭圆 1"/>
          <p:cNvSpPr/>
          <p:nvPr>
            <p:custDataLst>
              <p:tags r:id="rId3"/>
            </p:custDataLst>
          </p:nvPr>
        </p:nvSpPr>
        <p:spPr>
          <a:xfrm>
            <a:off x="3251388" y="2313032"/>
            <a:ext cx="1648346" cy="1656184"/>
          </a:xfrm>
          <a:custGeom>
            <a:avLst/>
            <a:gdLst/>
            <a:ahLst/>
            <a:cxnLst/>
            <a:rect l="l" t="t" r="r" b="b"/>
            <a:pathLst>
              <a:path w="1648346" h="1656184">
                <a:moveTo>
                  <a:pt x="820254" y="0"/>
                </a:moveTo>
                <a:cubicBezTo>
                  <a:pt x="1277597" y="0"/>
                  <a:pt x="1648346" y="370749"/>
                  <a:pt x="1648346" y="828092"/>
                </a:cubicBezTo>
                <a:cubicBezTo>
                  <a:pt x="1648346" y="1285435"/>
                  <a:pt x="1277597" y="1656184"/>
                  <a:pt x="820254" y="1656184"/>
                </a:cubicBezTo>
                <a:cubicBezTo>
                  <a:pt x="771082" y="1656184"/>
                  <a:pt x="722910" y="1651898"/>
                  <a:pt x="676238" y="1642851"/>
                </a:cubicBezTo>
                <a:lnTo>
                  <a:pt x="676238" y="1458836"/>
                </a:lnTo>
                <a:cubicBezTo>
                  <a:pt x="722365" y="1470593"/>
                  <a:pt x="770659" y="1476164"/>
                  <a:pt x="820254" y="1476164"/>
                </a:cubicBezTo>
                <a:cubicBezTo>
                  <a:pt x="1178174" y="1476164"/>
                  <a:pt x="1468326" y="1186012"/>
                  <a:pt x="1468326" y="828092"/>
                </a:cubicBezTo>
                <a:cubicBezTo>
                  <a:pt x="1468326" y="470172"/>
                  <a:pt x="1178174" y="180020"/>
                  <a:pt x="820254" y="180020"/>
                </a:cubicBezTo>
                <a:cubicBezTo>
                  <a:pt x="499245" y="180020"/>
                  <a:pt x="232748" y="413413"/>
                  <a:pt x="183071" y="720080"/>
                </a:cubicBezTo>
                <a:lnTo>
                  <a:pt x="0" y="720080"/>
                </a:lnTo>
                <a:cubicBezTo>
                  <a:pt x="52132" y="313716"/>
                  <a:pt x="399556" y="0"/>
                  <a:pt x="820254" y="0"/>
                </a:cubicBezTo>
                <a:close/>
              </a:path>
            </a:pathLst>
          </a:custGeom>
          <a:solidFill>
            <a:srgbClr val="4BACC6"/>
          </a:solidFill>
          <a:ln w="25400" cap="flat" cmpd="sng" algn="ctr">
            <a:noFill/>
            <a:prstDash val="solid"/>
          </a:ln>
          <a:effectLst/>
        </p:spPr>
        <p:txBody>
          <a:bodyPr rtlCol="0" anchor="ctr"/>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6" name="椭圆 1"/>
          <p:cNvSpPr/>
          <p:nvPr>
            <p:custDataLst>
              <p:tags r:id="rId4"/>
            </p:custDataLst>
          </p:nvPr>
        </p:nvSpPr>
        <p:spPr>
          <a:xfrm>
            <a:off x="3796665" y="3429000"/>
            <a:ext cx="828040" cy="1299210"/>
          </a:xfrm>
          <a:custGeom>
            <a:avLst/>
            <a:gdLst/>
            <a:ahLst/>
            <a:cxnLst/>
            <a:rect l="l" t="t" r="r" b="b"/>
            <a:pathLst>
              <a:path w="828092" h="1656184">
                <a:moveTo>
                  <a:pt x="828092" y="0"/>
                </a:moveTo>
                <a:lnTo>
                  <a:pt x="828092" y="180020"/>
                </a:lnTo>
                <a:cubicBezTo>
                  <a:pt x="470172" y="180020"/>
                  <a:pt x="180020" y="470172"/>
                  <a:pt x="180020" y="828092"/>
                </a:cubicBezTo>
                <a:cubicBezTo>
                  <a:pt x="180020" y="1186012"/>
                  <a:pt x="470172" y="1476164"/>
                  <a:pt x="828092" y="1476164"/>
                </a:cubicBezTo>
                <a:lnTo>
                  <a:pt x="828092" y="1656184"/>
                </a:lnTo>
                <a:cubicBezTo>
                  <a:pt x="370749" y="1656184"/>
                  <a:pt x="0" y="1285435"/>
                  <a:pt x="0" y="828092"/>
                </a:cubicBezTo>
                <a:cubicBezTo>
                  <a:pt x="0" y="370749"/>
                  <a:pt x="370749" y="0"/>
                  <a:pt x="828092" y="0"/>
                </a:cubicBezTo>
                <a:close/>
              </a:path>
            </a:pathLst>
          </a:custGeom>
          <a:solidFill>
            <a:srgbClr val="FFC000"/>
          </a:solidFill>
          <a:ln w="25400" cap="flat" cmpd="sng" algn="ctr">
            <a:noFill/>
            <a:prstDash val="solid"/>
          </a:ln>
          <a:effectLst/>
        </p:spPr>
        <p:txBody>
          <a:bodyPr rtlCol="0" anchor="ctr"/>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8" name="椭圆 1"/>
          <p:cNvSpPr/>
          <p:nvPr>
            <p:custDataLst>
              <p:tags r:id="rId5"/>
            </p:custDataLst>
          </p:nvPr>
        </p:nvSpPr>
        <p:spPr>
          <a:xfrm rot="5400000">
            <a:off x="3247346" y="4465672"/>
            <a:ext cx="1648346" cy="1656184"/>
          </a:xfrm>
          <a:custGeom>
            <a:avLst/>
            <a:gdLst/>
            <a:ahLst/>
            <a:cxnLst/>
            <a:rect l="l" t="t" r="r" b="b"/>
            <a:pathLst>
              <a:path w="1648346" h="1656184">
                <a:moveTo>
                  <a:pt x="820254" y="0"/>
                </a:moveTo>
                <a:cubicBezTo>
                  <a:pt x="1277597" y="0"/>
                  <a:pt x="1648346" y="370749"/>
                  <a:pt x="1648346" y="828092"/>
                </a:cubicBezTo>
                <a:cubicBezTo>
                  <a:pt x="1648346" y="1285435"/>
                  <a:pt x="1277597" y="1656184"/>
                  <a:pt x="820254" y="1656184"/>
                </a:cubicBezTo>
                <a:cubicBezTo>
                  <a:pt x="771082" y="1656184"/>
                  <a:pt x="722910" y="1651898"/>
                  <a:pt x="676238" y="1642851"/>
                </a:cubicBezTo>
                <a:lnTo>
                  <a:pt x="676238" y="1458836"/>
                </a:lnTo>
                <a:cubicBezTo>
                  <a:pt x="722365" y="1470593"/>
                  <a:pt x="770659" y="1476164"/>
                  <a:pt x="820254" y="1476164"/>
                </a:cubicBezTo>
                <a:cubicBezTo>
                  <a:pt x="1178174" y="1476164"/>
                  <a:pt x="1468326" y="1186012"/>
                  <a:pt x="1468326" y="828092"/>
                </a:cubicBezTo>
                <a:cubicBezTo>
                  <a:pt x="1468326" y="470172"/>
                  <a:pt x="1178174" y="180020"/>
                  <a:pt x="820254" y="180020"/>
                </a:cubicBezTo>
                <a:cubicBezTo>
                  <a:pt x="499245" y="180020"/>
                  <a:pt x="232748" y="413413"/>
                  <a:pt x="183071" y="720080"/>
                </a:cubicBezTo>
                <a:lnTo>
                  <a:pt x="0" y="720080"/>
                </a:lnTo>
                <a:cubicBezTo>
                  <a:pt x="52132" y="313716"/>
                  <a:pt x="399556" y="0"/>
                  <a:pt x="820254" y="0"/>
                </a:cubicBezTo>
                <a:close/>
              </a:path>
            </a:pathLst>
          </a:custGeom>
          <a:solidFill>
            <a:srgbClr val="4BACC6"/>
          </a:solidFill>
          <a:ln w="25400" cap="flat" cmpd="sng" algn="ctr">
            <a:noFill/>
            <a:prstDash val="solid"/>
          </a:ln>
          <a:effectLst/>
        </p:spPr>
        <p:txBody>
          <a:bodyPr rtlCol="0" anchor="ctr"/>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22" name="圆角矩形 14"/>
          <p:cNvSpPr/>
          <p:nvPr>
            <p:custDataLst>
              <p:tags r:id="rId6"/>
            </p:custDataLst>
          </p:nvPr>
        </p:nvSpPr>
        <p:spPr>
          <a:xfrm>
            <a:off x="4799330" y="2708910"/>
            <a:ext cx="6523355" cy="832485"/>
          </a:xfrm>
          <a:custGeom>
            <a:avLst/>
            <a:gdLst/>
            <a:ahLst/>
            <a:cxnLst/>
            <a:rect l="l" t="t" r="r" b="b"/>
            <a:pathLst>
              <a:path w="3960440" h="648072">
                <a:moveTo>
                  <a:pt x="0" y="0"/>
                </a:moveTo>
                <a:lnTo>
                  <a:pt x="3636404" y="0"/>
                </a:lnTo>
                <a:cubicBezTo>
                  <a:pt x="3815364" y="0"/>
                  <a:pt x="3960440" y="145076"/>
                  <a:pt x="3960440" y="324036"/>
                </a:cubicBezTo>
                <a:cubicBezTo>
                  <a:pt x="3960440" y="502996"/>
                  <a:pt x="3815364" y="648072"/>
                  <a:pt x="3636404" y="648072"/>
                </a:cubicBezTo>
                <a:lnTo>
                  <a:pt x="0" y="648072"/>
                </a:lnTo>
                <a:close/>
              </a:path>
            </a:pathLst>
          </a:custGeom>
          <a:solidFill>
            <a:srgbClr val="4BACC6"/>
          </a:solidFill>
          <a:ln w="25400" cap="flat" cmpd="sng" algn="ctr">
            <a:noFill/>
            <a:prstDash val="solid"/>
          </a:ln>
          <a:effectLst/>
        </p:spPr>
        <p:txBody>
          <a:bodyPr rtlCol="0" anchor="ctr"/>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000" b="1" i="0" u="none" strike="noStrike" kern="0" cap="none" spc="0" normalizeH="0" baseline="0" noProof="0" dirty="0" smtClean="0">
                <a:ln>
                  <a:noFill/>
                </a:ln>
                <a:solidFill>
                  <a:sysClr val="window" lastClr="FFFFFF"/>
                </a:solidFill>
                <a:effectLst/>
                <a:uLnTx/>
                <a:uFillTx/>
                <a:latin typeface="微软雅黑" panose="020B0503020204020204" pitchFamily="34" charset="-122"/>
                <a:ea typeface="微软雅黑" panose="020B0503020204020204" pitchFamily="34" charset="-122"/>
                <a:cs typeface="+mn-cs"/>
              </a:rPr>
              <a:t>作者和所在单位存在劳动关系</a:t>
            </a:r>
            <a:endParaRPr kumimoji="0" lang="zh-CN" altLang="en-US" sz="2000" b="1" i="0" u="none" strike="noStrike" kern="0" cap="none" spc="0" normalizeH="0" baseline="0" noProof="0" dirty="0" smtClean="0">
              <a:ln>
                <a:noFill/>
              </a:ln>
              <a:solidFill>
                <a:sysClr val="window" lastClr="FFFFFF"/>
              </a:solidFill>
              <a:effectLst/>
              <a:uLnTx/>
              <a:uFillTx/>
              <a:latin typeface="微软雅黑" panose="020B0503020204020204" pitchFamily="34" charset="-122"/>
              <a:ea typeface="微软雅黑" panose="020B0503020204020204" pitchFamily="34" charset="-122"/>
              <a:cs typeface="+mn-cs"/>
            </a:endParaRPr>
          </a:p>
        </p:txBody>
      </p:sp>
      <p:sp>
        <p:nvSpPr>
          <p:cNvPr id="23" name="圆角矩形 14"/>
          <p:cNvSpPr/>
          <p:nvPr>
            <p:custDataLst>
              <p:tags r:id="rId7"/>
            </p:custDataLst>
          </p:nvPr>
        </p:nvSpPr>
        <p:spPr>
          <a:xfrm>
            <a:off x="4691380" y="4941570"/>
            <a:ext cx="6809105" cy="895985"/>
          </a:xfrm>
          <a:custGeom>
            <a:avLst/>
            <a:gdLst/>
            <a:ahLst/>
            <a:cxnLst/>
            <a:rect l="l" t="t" r="r" b="b"/>
            <a:pathLst>
              <a:path w="3960440" h="648072">
                <a:moveTo>
                  <a:pt x="0" y="0"/>
                </a:moveTo>
                <a:lnTo>
                  <a:pt x="3636404" y="0"/>
                </a:lnTo>
                <a:cubicBezTo>
                  <a:pt x="3815364" y="0"/>
                  <a:pt x="3960440" y="145076"/>
                  <a:pt x="3960440" y="324036"/>
                </a:cubicBezTo>
                <a:cubicBezTo>
                  <a:pt x="3960440" y="502996"/>
                  <a:pt x="3815364" y="648072"/>
                  <a:pt x="3636404" y="648072"/>
                </a:cubicBezTo>
                <a:lnTo>
                  <a:pt x="0" y="648072"/>
                </a:lnTo>
                <a:close/>
              </a:path>
            </a:pathLst>
          </a:custGeom>
          <a:solidFill>
            <a:srgbClr val="4BACC6"/>
          </a:solidFill>
          <a:ln w="25400" cap="flat" cmpd="sng" algn="ctr">
            <a:noFill/>
            <a:prstDash val="solid"/>
          </a:ln>
          <a:effectLst/>
        </p:spPr>
        <p:txBody>
          <a:bodyPr rtlCol="0" anchor="ctr"/>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000" b="1" i="0" u="none" strike="noStrike" kern="0" cap="none" spc="0" normalizeH="0" baseline="0" noProof="0" dirty="0" smtClean="0">
                <a:ln>
                  <a:noFill/>
                </a:ln>
                <a:solidFill>
                  <a:sysClr val="window" lastClr="FFFFFF"/>
                </a:solidFill>
                <a:effectLst/>
                <a:uLnTx/>
                <a:uFillTx/>
                <a:latin typeface="微软雅黑" panose="020B0503020204020204" pitchFamily="34" charset="-122"/>
                <a:ea typeface="微软雅黑" panose="020B0503020204020204" pitchFamily="34" charset="-122"/>
                <a:cs typeface="+mn-cs"/>
              </a:rPr>
              <a:t>作品的创作属于作者的职责范围</a:t>
            </a:r>
            <a:endParaRPr kumimoji="0" lang="zh-CN" altLang="en-US" sz="2000" b="1" i="0" u="none" strike="noStrike" kern="0" cap="none" spc="0" normalizeH="0" baseline="0" noProof="0" dirty="0" smtClean="0">
              <a:ln>
                <a:noFill/>
              </a:ln>
              <a:solidFill>
                <a:sysClr val="window" lastClr="FFFFFF"/>
              </a:solidFill>
              <a:effectLst/>
              <a:uLnTx/>
              <a:uFillTx/>
              <a:latin typeface="微软雅黑" panose="020B0503020204020204" pitchFamily="34" charset="-122"/>
              <a:ea typeface="微软雅黑" panose="020B0503020204020204" pitchFamily="34" charset="-122"/>
              <a:cs typeface="+mn-cs"/>
            </a:endParaRPr>
          </a:p>
        </p:txBody>
      </p:sp>
      <p:sp>
        <p:nvSpPr>
          <p:cNvPr id="24" name="TextBox 23"/>
          <p:cNvSpPr txBox="1"/>
          <p:nvPr>
            <p:custDataLst>
              <p:tags r:id="rId8"/>
            </p:custDataLst>
          </p:nvPr>
        </p:nvSpPr>
        <p:spPr>
          <a:xfrm>
            <a:off x="3719230" y="2708975"/>
            <a:ext cx="605972" cy="769441"/>
          </a:xfrm>
          <a:prstGeom prst="rect">
            <a:avLst/>
          </a:prstGeom>
          <a:noFill/>
        </p:spPr>
        <p:txBody>
          <a:bodyPr wrap="square" rtlCol="0">
            <a:spAutoFit/>
          </a:bodyPr>
          <a:p>
            <a:pPr marL="0" marR="0" lvl="0" indent="0" defTabSz="914400" eaLnBrk="1" fontAlgn="auto" latinLnBrk="0" hangingPunct="1">
              <a:lnSpc>
                <a:spcPct val="100000"/>
              </a:lnSpc>
              <a:spcBef>
                <a:spcPts val="0"/>
              </a:spcBef>
              <a:spcAft>
                <a:spcPts val="0"/>
              </a:spcAft>
              <a:buClrTx/>
              <a:buSzTx/>
              <a:buFontTx/>
              <a:buNone/>
              <a:defRPr/>
            </a:pPr>
            <a:r>
              <a:rPr kumimoji="0" lang="en-US" altLang="zh-CN" sz="4400" b="1" i="0" u="none" strike="noStrike" kern="0" cap="none" spc="0" normalizeH="0" baseline="0" noProof="0" dirty="0" smtClean="0">
                <a:ln>
                  <a:noFill/>
                </a:ln>
                <a:solidFill>
                  <a:srgbClr val="4BACC6">
                    <a:lumMod val="50000"/>
                  </a:srgbClr>
                </a:solidFill>
                <a:effectLst/>
                <a:uLnTx/>
                <a:uFillTx/>
                <a:latin typeface="Arial Black" panose="020B0A04020102020204" pitchFamily="34" charset="0"/>
                <a:ea typeface="微软雅黑" panose="020B0503020204020204" pitchFamily="34" charset="-122"/>
              </a:rPr>
              <a:t>A</a:t>
            </a:r>
            <a:endParaRPr kumimoji="0" lang="zh-CN" altLang="en-US" sz="4400" b="1" i="0" u="none" strike="noStrike" kern="0" cap="none" spc="0" normalizeH="0" baseline="0" noProof="0" dirty="0">
              <a:ln>
                <a:noFill/>
              </a:ln>
              <a:solidFill>
                <a:srgbClr val="4BACC6">
                  <a:lumMod val="50000"/>
                </a:srgbClr>
              </a:solidFill>
              <a:effectLst/>
              <a:uLnTx/>
              <a:uFillTx/>
              <a:latin typeface="Arial Black" panose="020B0A04020102020204" pitchFamily="34" charset="0"/>
              <a:ea typeface="微软雅黑" panose="020B0503020204020204" pitchFamily="34" charset="-122"/>
            </a:endParaRPr>
          </a:p>
        </p:txBody>
      </p:sp>
      <p:sp>
        <p:nvSpPr>
          <p:cNvPr id="25" name="TextBox 24"/>
          <p:cNvSpPr txBox="1"/>
          <p:nvPr>
            <p:custDataLst>
              <p:tags r:id="rId9"/>
            </p:custDataLst>
          </p:nvPr>
        </p:nvSpPr>
        <p:spPr>
          <a:xfrm>
            <a:off x="3683799" y="4845543"/>
            <a:ext cx="605972" cy="769441"/>
          </a:xfrm>
          <a:prstGeom prst="rect">
            <a:avLst/>
          </a:prstGeom>
          <a:noFill/>
        </p:spPr>
        <p:txBody>
          <a:bodyPr wrap="square" rtlCol="0">
            <a:spAutoFit/>
          </a:bodyPr>
          <a:p>
            <a:pPr marL="0" marR="0" lvl="0" indent="0" defTabSz="914400" eaLnBrk="1" fontAlgn="auto" latinLnBrk="0" hangingPunct="1">
              <a:lnSpc>
                <a:spcPct val="100000"/>
              </a:lnSpc>
              <a:spcBef>
                <a:spcPts val="0"/>
              </a:spcBef>
              <a:spcAft>
                <a:spcPts val="0"/>
              </a:spcAft>
              <a:buClrTx/>
              <a:buSzTx/>
              <a:buFontTx/>
              <a:buNone/>
              <a:defRPr/>
            </a:pPr>
            <a:r>
              <a:rPr kumimoji="0" lang="en-US" altLang="zh-CN" sz="4400" b="1" i="0" u="none" strike="noStrike" kern="0" cap="none" spc="0" normalizeH="0" baseline="0" noProof="0" dirty="0" smtClean="0">
                <a:ln>
                  <a:noFill/>
                </a:ln>
                <a:solidFill>
                  <a:srgbClr val="4BACC6">
                    <a:lumMod val="50000"/>
                  </a:srgbClr>
                </a:solidFill>
                <a:effectLst/>
                <a:uLnTx/>
                <a:uFillTx/>
                <a:latin typeface="Arial Black" panose="020B0A04020102020204" pitchFamily="34" charset="0"/>
                <a:ea typeface="微软雅黑" panose="020B0503020204020204" pitchFamily="34" charset="-122"/>
              </a:rPr>
              <a:t>B</a:t>
            </a:r>
            <a:endParaRPr kumimoji="0" lang="zh-CN" altLang="en-US" sz="4400" b="1" i="0" u="none" strike="noStrike" kern="0" cap="none" spc="0" normalizeH="0" baseline="0" noProof="0" dirty="0">
              <a:ln>
                <a:noFill/>
              </a:ln>
              <a:solidFill>
                <a:srgbClr val="4BACC6">
                  <a:lumMod val="50000"/>
                </a:srgbClr>
              </a:solidFill>
              <a:effectLst/>
              <a:uLnTx/>
              <a:uFillTx/>
              <a:latin typeface="Arial Black" panose="020B0A04020102020204" pitchFamily="34" charset="0"/>
              <a:ea typeface="微软雅黑" panose="020B0503020204020204" pitchFamily="34" charset="-122"/>
            </a:endParaRPr>
          </a:p>
        </p:txBody>
      </p:sp>
      <p:sp>
        <p:nvSpPr>
          <p:cNvPr id="29" name="TextBox 28"/>
          <p:cNvSpPr txBox="1"/>
          <p:nvPr>
            <p:custDataLst>
              <p:tags r:id="rId10"/>
            </p:custDataLst>
          </p:nvPr>
        </p:nvSpPr>
        <p:spPr>
          <a:xfrm>
            <a:off x="3035300" y="1232535"/>
            <a:ext cx="8816340" cy="902970"/>
          </a:xfrm>
          <a:prstGeom prst="rect">
            <a:avLst/>
          </a:prstGeom>
          <a:noFill/>
        </p:spPr>
        <p:txBody>
          <a:bodyPr wrap="square" rtlCol="0">
            <a:spAutoFit/>
          </a:bodyPr>
          <a:p>
            <a:pPr marL="0" marR="0" lvl="0" indent="0" algn="l" defTabSz="914400" eaLnBrk="1" fontAlgn="auto" latinLnBrk="0" hangingPunct="1">
              <a:lnSpc>
                <a:spcPct val="110000"/>
              </a:lnSpc>
              <a:spcBef>
                <a:spcPts val="0"/>
              </a:spcBef>
              <a:spcAft>
                <a:spcPts val="0"/>
              </a:spcAft>
              <a:buClrTx/>
              <a:buSzTx/>
              <a:buFontTx/>
              <a:buNone/>
              <a:defRPr/>
            </a:pPr>
            <a:r>
              <a:rPr kumimoji="0" lang="zh-CN" altLang="en-US" sz="2400" b="1" i="0" u="none" strike="noStrike" kern="0" cap="none" spc="-600" normalizeH="0" baseline="0" noProof="0" dirty="0" smtClean="0">
                <a:ln>
                  <a:noFill/>
                </a:ln>
                <a:solidFill>
                  <a:srgbClr val="4BACC6">
                    <a:lumMod val="50000"/>
                  </a:srgbClr>
                </a:solidFill>
                <a:effectLst/>
                <a:uLnTx/>
                <a:uFillTx/>
                <a:latin typeface="方正姚体" panose="02010601030101010101" pitchFamily="2" charset="-122"/>
                <a:ea typeface="方正姚体" panose="02010601030101010101" pitchFamily="2" charset="-122"/>
              </a:rPr>
              <a:t>职务作品一般是作为雇员的自然人为完成所在单位的工作任务而创作的作品。职务作品可以是新闻作品、美术设计作品、计算机软件或作品分类中的任何一种作品</a:t>
            </a:r>
            <a:r>
              <a:rPr kumimoji="0" lang="zh-CN" altLang="en-US" sz="2400" b="1" i="0" u="none" strike="noStrike" kern="0" cap="none" spc="-600" normalizeH="0" baseline="0" noProof="0" dirty="0" smtClean="0">
                <a:ln>
                  <a:noFill/>
                </a:ln>
                <a:solidFill>
                  <a:srgbClr val="4BACC6">
                    <a:lumMod val="50000"/>
                  </a:srgbClr>
                </a:solidFill>
                <a:effectLst/>
                <a:uLnTx/>
                <a:uFillTx/>
                <a:latin typeface="方正姚体" panose="02010601030101010101" pitchFamily="2" charset="-122"/>
                <a:ea typeface="方正姚体" panose="02010601030101010101" pitchFamily="2" charset="-122"/>
              </a:rPr>
              <a:t>形式。</a:t>
            </a:r>
            <a:endParaRPr kumimoji="0" lang="zh-CN" altLang="en-US" sz="2400" b="1" i="0" u="none" strike="noStrike" kern="0" cap="none" spc="-600" normalizeH="0" baseline="0" noProof="0" dirty="0" smtClean="0">
              <a:ln>
                <a:noFill/>
              </a:ln>
              <a:solidFill>
                <a:srgbClr val="4BACC6">
                  <a:lumMod val="50000"/>
                </a:srgbClr>
              </a:solidFill>
              <a:effectLst/>
              <a:uLnTx/>
              <a:uFillTx/>
              <a:latin typeface="方正姚体" panose="02010601030101010101" pitchFamily="2" charset="-122"/>
              <a:ea typeface="方正姚体" panose="02010601030101010101" pitchFamily="2" charset="-122"/>
            </a:endParaRPr>
          </a:p>
        </p:txBody>
      </p:sp>
    </p:spTree>
  </p:cSld>
  <p:clrMapOvr>
    <a:masterClrMapping/>
  </p:clrMapOvr>
  <p:transition spd="slow">
    <p:push dir="u"/>
  </p:transition>
  <p:timing>
    <p:tnLst>
      <p:par>
        <p:cTn id="1" dur="indefinite" restart="never" nodeType="tmRoot"/>
      </p:par>
    </p:tnLst>
  </p:timing>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BEAUTIFY_FLAG" val=""/>
</p:tagLst>
</file>

<file path=ppt/tags/tag100.xml><?xml version="1.0" encoding="utf-8"?>
<p:tagLst xmlns:p="http://schemas.openxmlformats.org/presentationml/2006/main">
  <p:tag name="KSO_WM_BEAUTIFY_FLAG" val=""/>
</p:tagLst>
</file>

<file path=ppt/tags/tag101.xml><?xml version="1.0" encoding="utf-8"?>
<p:tagLst xmlns:p="http://schemas.openxmlformats.org/presentationml/2006/main">
  <p:tag name="KSO_WM_BEAUTIFY_FLAG" val=""/>
</p:tagLst>
</file>

<file path=ppt/tags/tag102.xml><?xml version="1.0" encoding="utf-8"?>
<p:tagLst xmlns:p="http://schemas.openxmlformats.org/presentationml/2006/main">
  <p:tag name="KSO_WM_BEAUTIFY_FLAG" val=""/>
</p:tagLst>
</file>

<file path=ppt/tags/tag103.xml><?xml version="1.0" encoding="utf-8"?>
<p:tagLst xmlns:p="http://schemas.openxmlformats.org/presentationml/2006/main">
  <p:tag name="KSO_WM_BEAUTIFY_FLAG" val=""/>
</p:tagLst>
</file>

<file path=ppt/tags/tag104.xml><?xml version="1.0" encoding="utf-8"?>
<p:tagLst xmlns:p="http://schemas.openxmlformats.org/presentationml/2006/main">
  <p:tag name="KSO_WM_BEAUTIFY_FLAG" val=""/>
</p:tagLst>
</file>

<file path=ppt/tags/tag105.xml><?xml version="1.0" encoding="utf-8"?>
<p:tagLst xmlns:p="http://schemas.openxmlformats.org/presentationml/2006/main">
  <p:tag name="KSO_WM_BEAUTIFY_FLAG" val=""/>
</p:tagLst>
</file>

<file path=ppt/tags/tag106.xml><?xml version="1.0" encoding="utf-8"?>
<p:tagLst xmlns:p="http://schemas.openxmlformats.org/presentationml/2006/main">
  <p:tag name="KSO_WM_BEAUTIFY_FLAG" val=""/>
</p:tagLst>
</file>

<file path=ppt/tags/tag107.xml><?xml version="1.0" encoding="utf-8"?>
<p:tagLst xmlns:p="http://schemas.openxmlformats.org/presentationml/2006/main">
  <p:tag name="KSO_WM_BEAUTIFY_FLAG" val=""/>
</p:tagLst>
</file>

<file path=ppt/tags/tag108.xml><?xml version="1.0" encoding="utf-8"?>
<p:tagLst xmlns:p="http://schemas.openxmlformats.org/presentationml/2006/main">
  <p:tag name="KSO_WM_BEAUTIFY_FLAG" val=""/>
</p:tagLst>
</file>

<file path=ppt/tags/tag109.xml><?xml version="1.0" encoding="utf-8"?>
<p:tagLst xmlns:p="http://schemas.openxmlformats.org/presentationml/2006/main">
  <p:tag name="KSO_WM_BEAUTIFY_FLAG" val=""/>
</p:tagLst>
</file>

<file path=ppt/tags/tag11.xml><?xml version="1.0" encoding="utf-8"?>
<p:tagLst xmlns:p="http://schemas.openxmlformats.org/presentationml/2006/main">
  <p:tag name="KSO_WM_BEAUTIFY_FLAG" val=""/>
</p:tagLst>
</file>

<file path=ppt/tags/tag110.xml><?xml version="1.0" encoding="utf-8"?>
<p:tagLst xmlns:p="http://schemas.openxmlformats.org/presentationml/2006/main">
  <p:tag name="KSO_WM_BEAUTIFY_FLAG" val=""/>
</p:tagLst>
</file>

<file path=ppt/tags/tag111.xml><?xml version="1.0" encoding="utf-8"?>
<p:tagLst xmlns:p="http://schemas.openxmlformats.org/presentationml/2006/main">
  <p:tag name="KSO_WM_BEAUTIFY_FLAG" val=""/>
</p:tagLst>
</file>

<file path=ppt/tags/tag112.xml><?xml version="1.0" encoding="utf-8"?>
<p:tagLst xmlns:p="http://schemas.openxmlformats.org/presentationml/2006/main">
  <p:tag name="KSO_WM_BEAUTIFY_FLAG" val=""/>
</p:tagLst>
</file>

<file path=ppt/tags/tag113.xml><?xml version="1.0" encoding="utf-8"?>
<p:tagLst xmlns:p="http://schemas.openxmlformats.org/presentationml/2006/main">
  <p:tag name="KSO_WM_BEAUTIFY_FLAG" val=""/>
</p:tagLst>
</file>

<file path=ppt/tags/tag114.xml><?xml version="1.0" encoding="utf-8"?>
<p:tagLst xmlns:p="http://schemas.openxmlformats.org/presentationml/2006/main">
  <p:tag name="KSO_WM_BEAUTIFY_FLAG" val=""/>
</p:tagLst>
</file>

<file path=ppt/tags/tag115.xml><?xml version="1.0" encoding="utf-8"?>
<p:tagLst xmlns:p="http://schemas.openxmlformats.org/presentationml/2006/main">
  <p:tag name="KSO_WM_BEAUTIFY_FLAG" val=""/>
</p:tagLst>
</file>

<file path=ppt/tags/tag116.xml><?xml version="1.0" encoding="utf-8"?>
<p:tagLst xmlns:p="http://schemas.openxmlformats.org/presentationml/2006/main">
  <p:tag name="KSO_WM_BEAUTIFY_FLAG" val=""/>
</p:tagLst>
</file>

<file path=ppt/tags/tag117.xml><?xml version="1.0" encoding="utf-8"?>
<p:tagLst xmlns:p="http://schemas.openxmlformats.org/presentationml/2006/main">
  <p:tag name="KSO_WM_BEAUTIFY_FLAG" val=""/>
</p:tagLst>
</file>

<file path=ppt/tags/tag118.xml><?xml version="1.0" encoding="utf-8"?>
<p:tagLst xmlns:p="http://schemas.openxmlformats.org/presentationml/2006/main">
  <p:tag name="KSO_WM_BEAUTIFY_FLAG" val=""/>
</p:tagLst>
</file>

<file path=ppt/tags/tag119.xml><?xml version="1.0" encoding="utf-8"?>
<p:tagLst xmlns:p="http://schemas.openxmlformats.org/presentationml/2006/main">
  <p:tag name="KSO_WM_BEAUTIFY_FLAG" val=""/>
</p:tagLst>
</file>

<file path=ppt/tags/tag12.xml><?xml version="1.0" encoding="utf-8"?>
<p:tagLst xmlns:p="http://schemas.openxmlformats.org/presentationml/2006/main">
  <p:tag name="KSO_WM_BEAUTIFY_FLAG" val=""/>
</p:tagLst>
</file>

<file path=ppt/tags/tag120.xml><?xml version="1.0" encoding="utf-8"?>
<p:tagLst xmlns:p="http://schemas.openxmlformats.org/presentationml/2006/main">
  <p:tag name="KSO_WM_BEAUTIFY_FLAG" val=""/>
</p:tagLst>
</file>

<file path=ppt/tags/tag121.xml><?xml version="1.0" encoding="utf-8"?>
<p:tagLst xmlns:p="http://schemas.openxmlformats.org/presentationml/2006/main">
  <p:tag name="KSO_WM_BEAUTIFY_FLAG" val=""/>
</p:tagLst>
</file>

<file path=ppt/tags/tag122.xml><?xml version="1.0" encoding="utf-8"?>
<p:tagLst xmlns:p="http://schemas.openxmlformats.org/presentationml/2006/main">
  <p:tag name="KSO_WM_BEAUTIFY_FLAG" val=""/>
</p:tagLst>
</file>

<file path=ppt/tags/tag123.xml><?xml version="1.0" encoding="utf-8"?>
<p:tagLst xmlns:p="http://schemas.openxmlformats.org/presentationml/2006/main">
  <p:tag name="KSO_WM_BEAUTIFY_FLAG" val=""/>
</p:tagLst>
</file>

<file path=ppt/tags/tag124.xml><?xml version="1.0" encoding="utf-8"?>
<p:tagLst xmlns:p="http://schemas.openxmlformats.org/presentationml/2006/main">
  <p:tag name="KSO_WM_BEAUTIFY_FLAG" val=""/>
</p:tagLst>
</file>

<file path=ppt/tags/tag125.xml><?xml version="1.0" encoding="utf-8"?>
<p:tagLst xmlns:p="http://schemas.openxmlformats.org/presentationml/2006/main">
  <p:tag name="KSO_WM_BEAUTIFY_FLAG" val=""/>
</p:tagLst>
</file>

<file path=ppt/tags/tag126.xml><?xml version="1.0" encoding="utf-8"?>
<p:tagLst xmlns:p="http://schemas.openxmlformats.org/presentationml/2006/main">
  <p:tag name="KSO_WM_BEAUTIFY_FLAG" val=""/>
</p:tagLst>
</file>

<file path=ppt/tags/tag127.xml><?xml version="1.0" encoding="utf-8"?>
<p:tagLst xmlns:p="http://schemas.openxmlformats.org/presentationml/2006/main">
  <p:tag name="KSO_WM_BEAUTIFY_FLAG" val=""/>
</p:tagLst>
</file>

<file path=ppt/tags/tag128.xml><?xml version="1.0" encoding="utf-8"?>
<p:tagLst xmlns:p="http://schemas.openxmlformats.org/presentationml/2006/main">
  <p:tag name="KSO_WM_BEAUTIFY_FLAG" val=""/>
</p:tagLst>
</file>

<file path=ppt/tags/tag129.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30.xml><?xml version="1.0" encoding="utf-8"?>
<p:tagLst xmlns:p="http://schemas.openxmlformats.org/presentationml/2006/main">
  <p:tag name="KSO_WM_BEAUTIFY_FLAG" val=""/>
</p:tagLst>
</file>

<file path=ppt/tags/tag131.xml><?xml version="1.0" encoding="utf-8"?>
<p:tagLst xmlns:p="http://schemas.openxmlformats.org/presentationml/2006/main">
  <p:tag name="KSO_WM_BEAUTIFY_FLAG" val=""/>
</p:tagLst>
</file>

<file path=ppt/tags/tag132.xml><?xml version="1.0" encoding="utf-8"?>
<p:tagLst xmlns:p="http://schemas.openxmlformats.org/presentationml/2006/main">
  <p:tag name="KSO_WM_BEAUTIFY_FLAG" val=""/>
</p:tagLst>
</file>

<file path=ppt/tags/tag133.xml><?xml version="1.0" encoding="utf-8"?>
<p:tagLst xmlns:p="http://schemas.openxmlformats.org/presentationml/2006/main">
  <p:tag name="KSO_WM_BEAUTIFY_FLAG" val=""/>
</p:tagLst>
</file>

<file path=ppt/tags/tag134.xml><?xml version="1.0" encoding="utf-8"?>
<p:tagLst xmlns:p="http://schemas.openxmlformats.org/presentationml/2006/main">
  <p:tag name="KSO_WM_BEAUTIFY_FLAG" val=""/>
</p:tagLst>
</file>

<file path=ppt/tags/tag135.xml><?xml version="1.0" encoding="utf-8"?>
<p:tagLst xmlns:p="http://schemas.openxmlformats.org/presentationml/2006/main">
  <p:tag name="KSO_WM_BEAUTIFY_FLAG" val=""/>
</p:tagLst>
</file>

<file path=ppt/tags/tag136.xml><?xml version="1.0" encoding="utf-8"?>
<p:tagLst xmlns:p="http://schemas.openxmlformats.org/presentationml/2006/main">
  <p:tag name="KSO_WM_BEAUTIFY_FLAG" val=""/>
</p:tagLst>
</file>

<file path=ppt/tags/tag137.xml><?xml version="1.0" encoding="utf-8"?>
<p:tagLst xmlns:p="http://schemas.openxmlformats.org/presentationml/2006/main">
  <p:tag name="KSO_WM_BEAUTIFY_FLAG" val=""/>
</p:tagLst>
</file>

<file path=ppt/tags/tag138.xml><?xml version="1.0" encoding="utf-8"?>
<p:tagLst xmlns:p="http://schemas.openxmlformats.org/presentationml/2006/main">
  <p:tag name="KSO_WM_BEAUTIFY_FLAG" val=""/>
</p:tagLst>
</file>

<file path=ppt/tags/tag139.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40.xml><?xml version="1.0" encoding="utf-8"?>
<p:tagLst xmlns:p="http://schemas.openxmlformats.org/presentationml/2006/main">
  <p:tag name="KSO_WM_BEAUTIFY_FLAG" val=""/>
</p:tagLst>
</file>

<file path=ppt/tags/tag141.xml><?xml version="1.0" encoding="utf-8"?>
<p:tagLst xmlns:p="http://schemas.openxmlformats.org/presentationml/2006/main">
  <p:tag name="KSO_WM_BEAUTIFY_FLAG" val=""/>
</p:tagLst>
</file>

<file path=ppt/tags/tag142.xml><?xml version="1.0" encoding="utf-8"?>
<p:tagLst xmlns:p="http://schemas.openxmlformats.org/presentationml/2006/main">
  <p:tag name="KSO_WM_BEAUTIFY_FLAG" val=""/>
</p:tagLst>
</file>

<file path=ppt/tags/tag143.xml><?xml version="1.0" encoding="utf-8"?>
<p:tagLst xmlns:p="http://schemas.openxmlformats.org/presentationml/2006/main">
  <p:tag name="KSO_WM_BEAUTIFY_FLAG" val=""/>
</p:tagLst>
</file>

<file path=ppt/tags/tag144.xml><?xml version="1.0" encoding="utf-8"?>
<p:tagLst xmlns:p="http://schemas.openxmlformats.org/presentationml/2006/main">
  <p:tag name="KSO_WM_BEAUTIFY_FLAG" val=""/>
</p:tagLst>
</file>

<file path=ppt/tags/tag145.xml><?xml version="1.0" encoding="utf-8"?>
<p:tagLst xmlns:p="http://schemas.openxmlformats.org/presentationml/2006/main">
  <p:tag name="KSO_WM_BEAUTIFY_FLAG" val=""/>
</p:tagLst>
</file>

<file path=ppt/tags/tag146.xml><?xml version="1.0" encoding="utf-8"?>
<p:tagLst xmlns:p="http://schemas.openxmlformats.org/presentationml/2006/main">
  <p:tag name="KSO_WM_BEAUTIFY_FLAG" val=""/>
</p:tagLst>
</file>

<file path=ppt/tags/tag147.xml><?xml version="1.0" encoding="utf-8"?>
<p:tagLst xmlns:p="http://schemas.openxmlformats.org/presentationml/2006/main">
  <p:tag name="KSO_WM_BEAUTIFY_FLAG" val=""/>
</p:tagLst>
</file>

<file path=ppt/tags/tag148.xml><?xml version="1.0" encoding="utf-8"?>
<p:tagLst xmlns:p="http://schemas.openxmlformats.org/presentationml/2006/main">
  <p:tag name="KSO_WM_BEAUTIFY_FLAG" val=""/>
</p:tagLst>
</file>

<file path=ppt/tags/tag149.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50.xml><?xml version="1.0" encoding="utf-8"?>
<p:tagLst xmlns:p="http://schemas.openxmlformats.org/presentationml/2006/main">
  <p:tag name="KSO_WM_BEAUTIFY_FLAG" val=""/>
</p:tagLst>
</file>

<file path=ppt/tags/tag151.xml><?xml version="1.0" encoding="utf-8"?>
<p:tagLst xmlns:p="http://schemas.openxmlformats.org/presentationml/2006/main">
  <p:tag name="KSO_WM_BEAUTIFY_FLAG" val=""/>
</p:tagLst>
</file>

<file path=ppt/tags/tag152.xml><?xml version="1.0" encoding="utf-8"?>
<p:tagLst xmlns:p="http://schemas.openxmlformats.org/presentationml/2006/main">
  <p:tag name="KSO_WM_BEAUTIFY_FLAG" val=""/>
</p:tagLst>
</file>

<file path=ppt/tags/tag153.xml><?xml version="1.0" encoding="utf-8"?>
<p:tagLst xmlns:p="http://schemas.openxmlformats.org/presentationml/2006/main">
  <p:tag name="KSO_WM_BEAUTIFY_FLAG" val=""/>
</p:tagLst>
</file>

<file path=ppt/tags/tag154.xml><?xml version="1.0" encoding="utf-8"?>
<p:tagLst xmlns:p="http://schemas.openxmlformats.org/presentationml/2006/main">
  <p:tag name="KSO_WM_BEAUTIFY_FLAG" val=""/>
</p:tagLst>
</file>

<file path=ppt/tags/tag155.xml><?xml version="1.0" encoding="utf-8"?>
<p:tagLst xmlns:p="http://schemas.openxmlformats.org/presentationml/2006/main">
  <p:tag name="KSO_WM_BEAUTIFY_FLAG" val=""/>
</p:tagLst>
</file>

<file path=ppt/tags/tag156.xml><?xml version="1.0" encoding="utf-8"?>
<p:tagLst xmlns:p="http://schemas.openxmlformats.org/presentationml/2006/main">
  <p:tag name="KSO_WM_BEAUTIFY_FLAG" val=""/>
</p:tagLst>
</file>

<file path=ppt/tags/tag157.xml><?xml version="1.0" encoding="utf-8"?>
<p:tagLst xmlns:p="http://schemas.openxmlformats.org/presentationml/2006/main">
  <p:tag name="KSO_WM_BEAUTIFY_FLAG" val=""/>
</p:tagLst>
</file>

<file path=ppt/tags/tag158.xml><?xml version="1.0" encoding="utf-8"?>
<p:tagLst xmlns:p="http://schemas.openxmlformats.org/presentationml/2006/main">
  <p:tag name="KSO_WM_BEAUTIFY_FLAG" val=""/>
</p:tagLst>
</file>

<file path=ppt/tags/tag159.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60.xml><?xml version="1.0" encoding="utf-8"?>
<p:tagLst xmlns:p="http://schemas.openxmlformats.org/presentationml/2006/main">
  <p:tag name="KSO_WM_BEAUTIFY_FLAG" val=""/>
</p:tagLst>
</file>

<file path=ppt/tags/tag161.xml><?xml version="1.0" encoding="utf-8"?>
<p:tagLst xmlns:p="http://schemas.openxmlformats.org/presentationml/2006/main">
  <p:tag name="KSO_WM_BEAUTIFY_FLAG" val=""/>
</p:tagLst>
</file>

<file path=ppt/tags/tag162.xml><?xml version="1.0" encoding="utf-8"?>
<p:tagLst xmlns:p="http://schemas.openxmlformats.org/presentationml/2006/main">
  <p:tag name="KSO_WM_BEAUTIFY_FLAG" val=""/>
</p:tagLst>
</file>

<file path=ppt/tags/tag163.xml><?xml version="1.0" encoding="utf-8"?>
<p:tagLst xmlns:p="http://schemas.openxmlformats.org/presentationml/2006/main">
  <p:tag name="KSO_WM_BEAUTIFY_FLAG" val=""/>
</p:tagLst>
</file>

<file path=ppt/tags/tag164.xml><?xml version="1.0" encoding="utf-8"?>
<p:tagLst xmlns:p="http://schemas.openxmlformats.org/presentationml/2006/main">
  <p:tag name="KSO_WM_BEAUTIFY_FLAG" val=""/>
</p:tagLst>
</file>

<file path=ppt/tags/tag165.xml><?xml version="1.0" encoding="utf-8"?>
<p:tagLst xmlns:p="http://schemas.openxmlformats.org/presentationml/2006/main">
  <p:tag name="KSO_WM_BEAUTIFY_FLAG" val=""/>
</p:tagLst>
</file>

<file path=ppt/tags/tag166.xml><?xml version="1.0" encoding="utf-8"?>
<p:tagLst xmlns:p="http://schemas.openxmlformats.org/presentationml/2006/main">
  <p:tag name="KSO_WM_BEAUTIFY_FLAG" val=""/>
</p:tagLst>
</file>

<file path=ppt/tags/tag167.xml><?xml version="1.0" encoding="utf-8"?>
<p:tagLst xmlns:p="http://schemas.openxmlformats.org/presentationml/2006/main">
  <p:tag name="KSO_WM_BEAUTIFY_FLAG" val=""/>
</p:tagLst>
</file>

<file path=ppt/tags/tag168.xml><?xml version="1.0" encoding="utf-8"?>
<p:tagLst xmlns:p="http://schemas.openxmlformats.org/presentationml/2006/main">
  <p:tag name="KSO_WM_BEAUTIFY_FLAG" val=""/>
</p:tagLst>
</file>

<file path=ppt/tags/tag169.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70.xml><?xml version="1.0" encoding="utf-8"?>
<p:tagLst xmlns:p="http://schemas.openxmlformats.org/presentationml/2006/main">
  <p:tag name="KSO_WM_BEAUTIFY_FLAG" val=""/>
</p:tagLst>
</file>

<file path=ppt/tags/tag171.xml><?xml version="1.0" encoding="utf-8"?>
<p:tagLst xmlns:p="http://schemas.openxmlformats.org/presentationml/2006/main">
  <p:tag name="KSO_WM_BEAUTIFY_FLAG" val=""/>
</p:tagLst>
</file>

<file path=ppt/tags/tag172.xml><?xml version="1.0" encoding="utf-8"?>
<p:tagLst xmlns:p="http://schemas.openxmlformats.org/presentationml/2006/main">
  <p:tag name="KSO_WM_BEAUTIFY_FLAG" val=""/>
</p:tagLst>
</file>

<file path=ppt/tags/tag173.xml><?xml version="1.0" encoding="utf-8"?>
<p:tagLst xmlns:p="http://schemas.openxmlformats.org/presentationml/2006/main">
  <p:tag name="KSO_WM_BEAUTIFY_FLAG" val=""/>
</p:tagLst>
</file>

<file path=ppt/tags/tag174.xml><?xml version="1.0" encoding="utf-8"?>
<p:tagLst xmlns:p="http://schemas.openxmlformats.org/presentationml/2006/main">
  <p:tag name="KSO_WM_BEAUTIFY_FLAG" val=""/>
</p:tagLst>
</file>

<file path=ppt/tags/tag175.xml><?xml version="1.0" encoding="utf-8"?>
<p:tagLst xmlns:p="http://schemas.openxmlformats.org/presentationml/2006/main">
  <p:tag name="KSO_WM_BEAUTIFY_FLAG" val=""/>
</p:tagLst>
</file>

<file path=ppt/tags/tag176.xml><?xml version="1.0" encoding="utf-8"?>
<p:tagLst xmlns:p="http://schemas.openxmlformats.org/presentationml/2006/main">
  <p:tag name="KSO_WM_BEAUTIFY_FLAG" val=""/>
</p:tagLst>
</file>

<file path=ppt/tags/tag177.xml><?xml version="1.0" encoding="utf-8"?>
<p:tagLst xmlns:p="http://schemas.openxmlformats.org/presentationml/2006/main">
  <p:tag name="KSO_WM_BEAUTIFY_FLAG" val=""/>
</p:tagLst>
</file>

<file path=ppt/tags/tag178.xml><?xml version="1.0" encoding="utf-8"?>
<p:tagLst xmlns:p="http://schemas.openxmlformats.org/presentationml/2006/main">
  <p:tag name="KSO_WM_BEAUTIFY_FLAG" val=""/>
</p:tagLst>
</file>

<file path=ppt/tags/tag179.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80.xml><?xml version="1.0" encoding="utf-8"?>
<p:tagLst xmlns:p="http://schemas.openxmlformats.org/presentationml/2006/main">
  <p:tag name="KSO_WM_BEAUTIFY_FLAG" val=""/>
</p:tagLst>
</file>

<file path=ppt/tags/tag181.xml><?xml version="1.0" encoding="utf-8"?>
<p:tagLst xmlns:p="http://schemas.openxmlformats.org/presentationml/2006/main">
  <p:tag name="KSO_WM_BEAUTIFY_FLAG" val=""/>
</p:tagLst>
</file>

<file path=ppt/tags/tag182.xml><?xml version="1.0" encoding="utf-8"?>
<p:tagLst xmlns:p="http://schemas.openxmlformats.org/presentationml/2006/main">
  <p:tag name="KSO_WM_BEAUTIFY_FLAG" val=""/>
</p:tagLst>
</file>

<file path=ppt/tags/tag183.xml><?xml version="1.0" encoding="utf-8"?>
<p:tagLst xmlns:p="http://schemas.openxmlformats.org/presentationml/2006/main">
  <p:tag name="KSO_WM_BEAUTIFY_FLAG" val=""/>
</p:tagLst>
</file>

<file path=ppt/tags/tag184.xml><?xml version="1.0" encoding="utf-8"?>
<p:tagLst xmlns:p="http://schemas.openxmlformats.org/presentationml/2006/main">
  <p:tag name="KSO_WM_BEAUTIFY_FLAG" val=""/>
</p:tagLst>
</file>

<file path=ppt/tags/tag185.xml><?xml version="1.0" encoding="utf-8"?>
<p:tagLst xmlns:p="http://schemas.openxmlformats.org/presentationml/2006/main">
  <p:tag name="KSO_WM_BEAUTIFY_FLAG" val=""/>
</p:tagLst>
</file>

<file path=ppt/tags/tag186.xml><?xml version="1.0" encoding="utf-8"?>
<p:tagLst xmlns:p="http://schemas.openxmlformats.org/presentationml/2006/main">
  <p:tag name="KSO_WM_BEAUTIFY_FLAG" val=""/>
</p:tagLst>
</file>

<file path=ppt/tags/tag187.xml><?xml version="1.0" encoding="utf-8"?>
<p:tagLst xmlns:p="http://schemas.openxmlformats.org/presentationml/2006/main">
  <p:tag name="KSO_WM_BEAUTIFY_FLAG" val=""/>
</p:tagLst>
</file>

<file path=ppt/tags/tag188.xml><?xml version="1.0" encoding="utf-8"?>
<p:tagLst xmlns:p="http://schemas.openxmlformats.org/presentationml/2006/main">
  <p:tag name="KSO_WM_BEAUTIFY_FLAG" val=""/>
</p:tagLst>
</file>

<file path=ppt/tags/tag189.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190.xml><?xml version="1.0" encoding="utf-8"?>
<p:tagLst xmlns:p="http://schemas.openxmlformats.org/presentationml/2006/main">
  <p:tag name="KSO_WM_BEAUTIFY_FLAG" val=""/>
</p:tagLst>
</file>

<file path=ppt/tags/tag191.xml><?xml version="1.0" encoding="utf-8"?>
<p:tagLst xmlns:p="http://schemas.openxmlformats.org/presentationml/2006/main">
  <p:tag name="KSO_WM_BEAUTIFY_FLAG" val=""/>
</p:tagLst>
</file>

<file path=ppt/tags/tag192.xml><?xml version="1.0" encoding="utf-8"?>
<p:tagLst xmlns:p="http://schemas.openxmlformats.org/presentationml/2006/main">
  <p:tag name="KSO_WM_BEAUTIFY_FLAG" val=""/>
</p:tagLst>
</file>

<file path=ppt/tags/tag193.xml><?xml version="1.0" encoding="utf-8"?>
<p:tagLst xmlns:p="http://schemas.openxmlformats.org/presentationml/2006/main">
  <p:tag name="KSO_WM_BEAUTIFY_FLAG" val=""/>
</p:tagLst>
</file>

<file path=ppt/tags/tag194.xml><?xml version="1.0" encoding="utf-8"?>
<p:tagLst xmlns:p="http://schemas.openxmlformats.org/presentationml/2006/main">
  <p:tag name="KSO_WM_BEAUTIFY_FLAG" val=""/>
</p:tagLst>
</file>

<file path=ppt/tags/tag195.xml><?xml version="1.0" encoding="utf-8"?>
<p:tagLst xmlns:p="http://schemas.openxmlformats.org/presentationml/2006/main">
  <p:tag name="KSO_WM_BEAUTIFY_FLAG" val=""/>
</p:tagLst>
</file>

<file path=ppt/tags/tag196.xml><?xml version="1.0" encoding="utf-8"?>
<p:tagLst xmlns:p="http://schemas.openxmlformats.org/presentationml/2006/main">
  <p:tag name="KSO_WM_BEAUTIFY_FLAG" val=""/>
</p:tagLst>
</file>

<file path=ppt/tags/tag197.xml><?xml version="1.0" encoding="utf-8"?>
<p:tagLst xmlns:p="http://schemas.openxmlformats.org/presentationml/2006/main">
  <p:tag name="KSO_WM_BEAUTIFY_FLAG" val=""/>
</p:tagLst>
</file>

<file path=ppt/tags/tag198.xml><?xml version="1.0" encoding="utf-8"?>
<p:tagLst xmlns:p="http://schemas.openxmlformats.org/presentationml/2006/main">
  <p:tag name="KSO_WM_BEAUTIFY_FLAG" val=""/>
</p:tagLst>
</file>

<file path=ppt/tags/tag199.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Lst>
</file>

<file path=ppt/tags/tag200.xml><?xml version="1.0" encoding="utf-8"?>
<p:tagLst xmlns:p="http://schemas.openxmlformats.org/presentationml/2006/main">
  <p:tag name="KSO_WM_BEAUTIFY_FLAG" val=""/>
</p:tagLst>
</file>

<file path=ppt/tags/tag201.xml><?xml version="1.0" encoding="utf-8"?>
<p:tagLst xmlns:p="http://schemas.openxmlformats.org/presentationml/2006/main">
  <p:tag name="KSO_WM_BEAUTIFY_FLAG" val=""/>
</p:tagLst>
</file>

<file path=ppt/tags/tag202.xml><?xml version="1.0" encoding="utf-8"?>
<p:tagLst xmlns:p="http://schemas.openxmlformats.org/presentationml/2006/main">
  <p:tag name="KSO_WM_BEAUTIFY_FLAG" val=""/>
</p:tagLst>
</file>

<file path=ppt/tags/tag203.xml><?xml version="1.0" encoding="utf-8"?>
<p:tagLst xmlns:p="http://schemas.openxmlformats.org/presentationml/2006/main">
  <p:tag name="KSO_WM_BEAUTIFY_FLAG" val=""/>
</p:tagLst>
</file>

<file path=ppt/tags/tag204.xml><?xml version="1.0" encoding="utf-8"?>
<p:tagLst xmlns:p="http://schemas.openxmlformats.org/presentationml/2006/main">
  <p:tag name="KSO_WM_BEAUTIFY_FLAG" val=""/>
</p:tagLst>
</file>

<file path=ppt/tags/tag205.xml><?xml version="1.0" encoding="utf-8"?>
<p:tagLst xmlns:p="http://schemas.openxmlformats.org/presentationml/2006/main">
  <p:tag name="KSO_WM_BEAUTIFY_FLAG" val=""/>
</p:tagLst>
</file>

<file path=ppt/tags/tag206.xml><?xml version="1.0" encoding="utf-8"?>
<p:tagLst xmlns:p="http://schemas.openxmlformats.org/presentationml/2006/main">
  <p:tag name="KSO_WM_BEAUTIFY_FLAG" val=""/>
</p:tagLst>
</file>

<file path=ppt/tags/tag207.xml><?xml version="1.0" encoding="utf-8"?>
<p:tagLst xmlns:p="http://schemas.openxmlformats.org/presentationml/2006/main">
  <p:tag name="KSO_WM_BEAUTIFY_FLAG" val=""/>
</p:tagLst>
</file>

<file path=ppt/tags/tag208.xml><?xml version="1.0" encoding="utf-8"?>
<p:tagLst xmlns:p="http://schemas.openxmlformats.org/presentationml/2006/main">
  <p:tag name="KSO_WM_BEAUTIFY_FLAG" val=""/>
</p:tagLst>
</file>

<file path=ppt/tags/tag209.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10.xml><?xml version="1.0" encoding="utf-8"?>
<p:tagLst xmlns:p="http://schemas.openxmlformats.org/presentationml/2006/main">
  <p:tag name="KSO_WM_BEAUTIFY_FLAG" val=""/>
</p:tagLst>
</file>

<file path=ppt/tags/tag211.xml><?xml version="1.0" encoding="utf-8"?>
<p:tagLst xmlns:p="http://schemas.openxmlformats.org/presentationml/2006/main">
  <p:tag name="KSO_WM_BEAUTIFY_FLAG" val=""/>
</p:tagLst>
</file>

<file path=ppt/tags/tag212.xml><?xml version="1.0" encoding="utf-8"?>
<p:tagLst xmlns:p="http://schemas.openxmlformats.org/presentationml/2006/main">
  <p:tag name="KSO_WM_BEAUTIFY_FLAG" val=""/>
</p:tagLst>
</file>

<file path=ppt/tags/tag213.xml><?xml version="1.0" encoding="utf-8"?>
<p:tagLst xmlns:p="http://schemas.openxmlformats.org/presentationml/2006/main">
  <p:tag name="KSO_WM_BEAUTIFY_FLAG" val=""/>
</p:tagLst>
</file>

<file path=ppt/tags/tag214.xml><?xml version="1.0" encoding="utf-8"?>
<p:tagLst xmlns:p="http://schemas.openxmlformats.org/presentationml/2006/main">
  <p:tag name="KSO_WM_BEAUTIFY_FLAG" val=""/>
</p:tagLst>
</file>

<file path=ppt/tags/tag215.xml><?xml version="1.0" encoding="utf-8"?>
<p:tagLst xmlns:p="http://schemas.openxmlformats.org/presentationml/2006/main">
  <p:tag name="KSO_WM_BEAUTIFY_FLAG" val=""/>
</p:tagLst>
</file>

<file path=ppt/tags/tag216.xml><?xml version="1.0" encoding="utf-8"?>
<p:tagLst xmlns:p="http://schemas.openxmlformats.org/presentationml/2006/main">
  <p:tag name="KSO_WM_BEAUTIFY_FLAG" val=""/>
</p:tagLst>
</file>

<file path=ppt/tags/tag217.xml><?xml version="1.0" encoding="utf-8"?>
<p:tagLst xmlns:p="http://schemas.openxmlformats.org/presentationml/2006/main">
  <p:tag name="KSO_WM_BEAUTIFY_FLAG" val=""/>
</p:tagLst>
</file>

<file path=ppt/tags/tag218.xml><?xml version="1.0" encoding="utf-8"?>
<p:tagLst xmlns:p="http://schemas.openxmlformats.org/presentationml/2006/main">
  <p:tag name="KSO_WM_BEAUTIFY_FLAG" val=""/>
</p:tagLst>
</file>

<file path=ppt/tags/tag219.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20.xml><?xml version="1.0" encoding="utf-8"?>
<p:tagLst xmlns:p="http://schemas.openxmlformats.org/presentationml/2006/main">
  <p:tag name="KSO_WM_BEAUTIFY_FLAG" val=""/>
</p:tagLst>
</file>

<file path=ppt/tags/tag221.xml><?xml version="1.0" encoding="utf-8"?>
<p:tagLst xmlns:p="http://schemas.openxmlformats.org/presentationml/2006/main">
  <p:tag name="KSO_WM_BEAUTIFY_FLAG" val=""/>
</p:tagLst>
</file>

<file path=ppt/tags/tag222.xml><?xml version="1.0" encoding="utf-8"?>
<p:tagLst xmlns:p="http://schemas.openxmlformats.org/presentationml/2006/main">
  <p:tag name="KSO_WM_BEAUTIFY_FLAG" val=""/>
</p:tagLst>
</file>

<file path=ppt/tags/tag223.xml><?xml version="1.0" encoding="utf-8"?>
<p:tagLst xmlns:p="http://schemas.openxmlformats.org/presentationml/2006/main">
  <p:tag name="KSO_WM_BEAUTIFY_FLAG" val=""/>
</p:tagLst>
</file>

<file path=ppt/tags/tag224.xml><?xml version="1.0" encoding="utf-8"?>
<p:tagLst xmlns:p="http://schemas.openxmlformats.org/presentationml/2006/main">
  <p:tag name="KSO_WM_BEAUTIFY_FLAG" val=""/>
</p:tagLst>
</file>

<file path=ppt/tags/tag225.xml><?xml version="1.0" encoding="utf-8"?>
<p:tagLst xmlns:p="http://schemas.openxmlformats.org/presentationml/2006/main">
  <p:tag name="KSO_WM_BEAUTIFY_FLAG" val=""/>
</p:tagLst>
</file>

<file path=ppt/tags/tag226.xml><?xml version="1.0" encoding="utf-8"?>
<p:tagLst xmlns:p="http://schemas.openxmlformats.org/presentationml/2006/main">
  <p:tag name="KSO_WM_BEAUTIFY_FLAG" val=""/>
</p:tagLst>
</file>

<file path=ppt/tags/tag227.xml><?xml version="1.0" encoding="utf-8"?>
<p:tagLst xmlns:p="http://schemas.openxmlformats.org/presentationml/2006/main">
  <p:tag name="KSO_WM_BEAUTIFY_FLAG" val=""/>
</p:tagLst>
</file>

<file path=ppt/tags/tag228.xml><?xml version="1.0" encoding="utf-8"?>
<p:tagLst xmlns:p="http://schemas.openxmlformats.org/presentationml/2006/main">
  <p:tag name="KSO_WM_BEAUTIFY_FLAG" val=""/>
</p:tagLst>
</file>

<file path=ppt/tags/tag229.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30.xml><?xml version="1.0" encoding="utf-8"?>
<p:tagLst xmlns:p="http://schemas.openxmlformats.org/presentationml/2006/main">
  <p:tag name="KSO_WM_BEAUTIFY_FLAG" val=""/>
</p:tagLst>
</file>

<file path=ppt/tags/tag231.xml><?xml version="1.0" encoding="utf-8"?>
<p:tagLst xmlns:p="http://schemas.openxmlformats.org/presentationml/2006/main">
  <p:tag name="KSO_WM_BEAUTIFY_FLAG" val=""/>
</p:tagLst>
</file>

<file path=ppt/tags/tag232.xml><?xml version="1.0" encoding="utf-8"?>
<p:tagLst xmlns:p="http://schemas.openxmlformats.org/presentationml/2006/main">
  <p:tag name="KSO_WM_BEAUTIFY_FLAG" val=""/>
</p:tagLst>
</file>

<file path=ppt/tags/tag233.xml><?xml version="1.0" encoding="utf-8"?>
<p:tagLst xmlns:p="http://schemas.openxmlformats.org/presentationml/2006/main">
  <p:tag name="KSO_WM_BEAUTIFY_FLAG" val=""/>
</p:tagLst>
</file>

<file path=ppt/tags/tag234.xml><?xml version="1.0" encoding="utf-8"?>
<p:tagLst xmlns:p="http://schemas.openxmlformats.org/presentationml/2006/main">
  <p:tag name="KSO_WM_BEAUTIFY_FLAG" val=""/>
</p:tagLst>
</file>

<file path=ppt/tags/tag235.xml><?xml version="1.0" encoding="utf-8"?>
<p:tagLst xmlns:p="http://schemas.openxmlformats.org/presentationml/2006/main">
  <p:tag name="KSO_WM_BEAUTIFY_FLAG" val=""/>
</p:tagLst>
</file>

<file path=ppt/tags/tag236.xml><?xml version="1.0" encoding="utf-8"?>
<p:tagLst xmlns:p="http://schemas.openxmlformats.org/presentationml/2006/main">
  <p:tag name="KSO_WM_BEAUTIFY_FLAG" val=""/>
</p:tagLst>
</file>

<file path=ppt/tags/tag237.xml><?xml version="1.0" encoding="utf-8"?>
<p:tagLst xmlns:p="http://schemas.openxmlformats.org/presentationml/2006/main">
  <p:tag name="KSO_WM_BEAUTIFY_FLAG" val=""/>
</p:tagLst>
</file>

<file path=ppt/tags/tag238.xml><?xml version="1.0" encoding="utf-8"?>
<p:tagLst xmlns:p="http://schemas.openxmlformats.org/presentationml/2006/main">
  <p:tag name="KSO_WM_BEAUTIFY_FLAG" val=""/>
</p:tagLst>
</file>

<file path=ppt/tags/tag239.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40.xml><?xml version="1.0" encoding="utf-8"?>
<p:tagLst xmlns:p="http://schemas.openxmlformats.org/presentationml/2006/main">
  <p:tag name="KSO_WM_BEAUTIFY_FLAG" val=""/>
</p:tagLst>
</file>

<file path=ppt/tags/tag241.xml><?xml version="1.0" encoding="utf-8"?>
<p:tagLst xmlns:p="http://schemas.openxmlformats.org/presentationml/2006/main">
  <p:tag name="KSO_WM_BEAUTIFY_FLAG" val=""/>
</p:tagLst>
</file>

<file path=ppt/tags/tag242.xml><?xml version="1.0" encoding="utf-8"?>
<p:tagLst xmlns:p="http://schemas.openxmlformats.org/presentationml/2006/main">
  <p:tag name="KSO_WM_BEAUTIFY_FLAG" val=""/>
</p:tagLst>
</file>

<file path=ppt/tags/tag243.xml><?xml version="1.0" encoding="utf-8"?>
<p:tagLst xmlns:p="http://schemas.openxmlformats.org/presentationml/2006/main">
  <p:tag name="KSO_WM_BEAUTIFY_FLAG" val=""/>
</p:tagLst>
</file>

<file path=ppt/tags/tag244.xml><?xml version="1.0" encoding="utf-8"?>
<p:tagLst xmlns:p="http://schemas.openxmlformats.org/presentationml/2006/main">
  <p:tag name="KSO_WM_BEAUTIFY_FLAG" val=""/>
</p:tagLst>
</file>

<file path=ppt/tags/tag245.xml><?xml version="1.0" encoding="utf-8"?>
<p:tagLst xmlns:p="http://schemas.openxmlformats.org/presentationml/2006/main">
  <p:tag name="KSO_WM_BEAUTIFY_FLAG" val=""/>
</p:tagLst>
</file>

<file path=ppt/tags/tag246.xml><?xml version="1.0" encoding="utf-8"?>
<p:tagLst xmlns:p="http://schemas.openxmlformats.org/presentationml/2006/main">
  <p:tag name="KSO_WM_BEAUTIFY_FLAG" val=""/>
</p:tagLst>
</file>

<file path=ppt/tags/tag247.xml><?xml version="1.0" encoding="utf-8"?>
<p:tagLst xmlns:p="http://schemas.openxmlformats.org/presentationml/2006/main">
  <p:tag name="KSO_WM_BEAUTIFY_FLAG" val=""/>
</p:tagLst>
</file>

<file path=ppt/tags/tag248.xml><?xml version="1.0" encoding="utf-8"?>
<p:tagLst xmlns:p="http://schemas.openxmlformats.org/presentationml/2006/main">
  <p:tag name="KSO_WM_BEAUTIFY_FLAG" val=""/>
</p:tagLst>
</file>

<file path=ppt/tags/tag249.xml><?xml version="1.0" encoding="utf-8"?>
<p:tagLst xmlns:p="http://schemas.openxmlformats.org/presentationml/2006/main">
  <p:tag name="KSO_WM_BEAUTIFY_FLAG" val=""/>
</p:tagLst>
</file>

<file path=ppt/tags/tag25.xml><?xml version="1.0" encoding="utf-8"?>
<p:tagLst xmlns:p="http://schemas.openxmlformats.org/presentationml/2006/main">
  <p:tag name="KSO_WM_BEAUTIFY_FLAG" val=""/>
</p:tagLst>
</file>

<file path=ppt/tags/tag250.xml><?xml version="1.0" encoding="utf-8"?>
<p:tagLst xmlns:p="http://schemas.openxmlformats.org/presentationml/2006/main">
  <p:tag name="KSO_WM_BEAUTIFY_FLAG" val=""/>
</p:tagLst>
</file>

<file path=ppt/tags/tag251.xml><?xml version="1.0" encoding="utf-8"?>
<p:tagLst xmlns:p="http://schemas.openxmlformats.org/presentationml/2006/main">
  <p:tag name="KSO_WM_BEAUTIFY_FLAG" val=""/>
</p:tagLst>
</file>

<file path=ppt/tags/tag252.xml><?xml version="1.0" encoding="utf-8"?>
<p:tagLst xmlns:p="http://schemas.openxmlformats.org/presentationml/2006/main">
  <p:tag name="KSO_WM_BEAUTIFY_FLAG" val=""/>
</p:tagLst>
</file>

<file path=ppt/tags/tag253.xml><?xml version="1.0" encoding="utf-8"?>
<p:tagLst xmlns:p="http://schemas.openxmlformats.org/presentationml/2006/main">
  <p:tag name="KSO_WM_BEAUTIFY_FLAG" val=""/>
</p:tagLst>
</file>

<file path=ppt/tags/tag254.xml><?xml version="1.0" encoding="utf-8"?>
<p:tagLst xmlns:p="http://schemas.openxmlformats.org/presentationml/2006/main">
  <p:tag name="KSO_WM_BEAUTIFY_FLAG" val=""/>
</p:tagLst>
</file>

<file path=ppt/tags/tag255.xml><?xml version="1.0" encoding="utf-8"?>
<p:tagLst xmlns:p="http://schemas.openxmlformats.org/presentationml/2006/main">
  <p:tag name="KSO_WM_BEAUTIFY_FLAG" val=""/>
</p:tagLst>
</file>

<file path=ppt/tags/tag256.xml><?xml version="1.0" encoding="utf-8"?>
<p:tagLst xmlns:p="http://schemas.openxmlformats.org/presentationml/2006/main">
  <p:tag name="KSO_WM_BEAUTIFY_FLAG" val=""/>
</p:tagLst>
</file>

<file path=ppt/tags/tag257.xml><?xml version="1.0" encoding="utf-8"?>
<p:tagLst xmlns:p="http://schemas.openxmlformats.org/presentationml/2006/main">
  <p:tag name="KSO_WM_BEAUTIFY_FLAG" val=""/>
</p:tagLst>
</file>

<file path=ppt/tags/tag258.xml><?xml version="1.0" encoding="utf-8"?>
<p:tagLst xmlns:p="http://schemas.openxmlformats.org/presentationml/2006/main">
  <p:tag name="KSO_WM_BEAUTIFY_FLAG" val=""/>
</p:tagLst>
</file>

<file path=ppt/tags/tag259.xml><?xml version="1.0" encoding="utf-8"?>
<p:tagLst xmlns:p="http://schemas.openxmlformats.org/presentationml/2006/main">
  <p:tag name="KSO_WM_BEAUTIFY_FLAG" val=""/>
</p:tagLst>
</file>

<file path=ppt/tags/tag26.xml><?xml version="1.0" encoding="utf-8"?>
<p:tagLst xmlns:p="http://schemas.openxmlformats.org/presentationml/2006/main">
  <p:tag name="KSO_WM_BEAUTIFY_FLAG" val=""/>
</p:tagLst>
</file>

<file path=ppt/tags/tag260.xml><?xml version="1.0" encoding="utf-8"?>
<p:tagLst xmlns:p="http://schemas.openxmlformats.org/presentationml/2006/main">
  <p:tag name="KSO_WM_BEAUTIFY_FLAG" val=""/>
</p:tagLst>
</file>

<file path=ppt/tags/tag261.xml><?xml version="1.0" encoding="utf-8"?>
<p:tagLst xmlns:p="http://schemas.openxmlformats.org/presentationml/2006/main">
  <p:tag name="KSO_WM_BEAUTIFY_FLAG" val=""/>
</p:tagLst>
</file>

<file path=ppt/tags/tag262.xml><?xml version="1.0" encoding="utf-8"?>
<p:tagLst xmlns:p="http://schemas.openxmlformats.org/presentationml/2006/main">
  <p:tag name="KSO_WM_BEAUTIFY_FLAG" val=""/>
</p:tagLst>
</file>

<file path=ppt/tags/tag263.xml><?xml version="1.0" encoding="utf-8"?>
<p:tagLst xmlns:p="http://schemas.openxmlformats.org/presentationml/2006/main">
  <p:tag name="KSO_WM_BEAUTIFY_FLAG" val=""/>
</p:tagLst>
</file>

<file path=ppt/tags/tag264.xml><?xml version="1.0" encoding="utf-8"?>
<p:tagLst xmlns:p="http://schemas.openxmlformats.org/presentationml/2006/main">
  <p:tag name="KSO_WM_BEAUTIFY_FLAG" val=""/>
</p:tagLst>
</file>

<file path=ppt/tags/tag265.xml><?xml version="1.0" encoding="utf-8"?>
<p:tagLst xmlns:p="http://schemas.openxmlformats.org/presentationml/2006/main">
  <p:tag name="KSO_WM_BEAUTIFY_FLAG" val=""/>
</p:tagLst>
</file>

<file path=ppt/tags/tag266.xml><?xml version="1.0" encoding="utf-8"?>
<p:tagLst xmlns:p="http://schemas.openxmlformats.org/presentationml/2006/main">
  <p:tag name="KSO_WM_BEAUTIFY_FLAG" val=""/>
</p:tagLst>
</file>

<file path=ppt/tags/tag267.xml><?xml version="1.0" encoding="utf-8"?>
<p:tagLst xmlns:p="http://schemas.openxmlformats.org/presentationml/2006/main">
  <p:tag name="KSO_WM_BEAUTIFY_FLAG" val=""/>
</p:tagLst>
</file>

<file path=ppt/tags/tag268.xml><?xml version="1.0" encoding="utf-8"?>
<p:tagLst xmlns:p="http://schemas.openxmlformats.org/presentationml/2006/main">
  <p:tag name="KSO_WM_BEAUTIFY_FLAG" val=""/>
</p:tagLst>
</file>

<file path=ppt/tags/tag269.xml><?xml version="1.0" encoding="utf-8"?>
<p:tagLst xmlns:p="http://schemas.openxmlformats.org/presentationml/2006/main">
  <p:tag name="KSO_WM_BEAUTIFY_FLAG" val=""/>
</p:tagLst>
</file>

<file path=ppt/tags/tag27.xml><?xml version="1.0" encoding="utf-8"?>
<p:tagLst xmlns:p="http://schemas.openxmlformats.org/presentationml/2006/main">
  <p:tag name="KSO_WM_BEAUTIFY_FLAG" val=""/>
</p:tagLst>
</file>

<file path=ppt/tags/tag270.xml><?xml version="1.0" encoding="utf-8"?>
<p:tagLst xmlns:p="http://schemas.openxmlformats.org/presentationml/2006/main">
  <p:tag name="KSO_WM_BEAUTIFY_FLAG" val=""/>
</p:tagLst>
</file>

<file path=ppt/tags/tag271.xml><?xml version="1.0" encoding="utf-8"?>
<p:tagLst xmlns:p="http://schemas.openxmlformats.org/presentationml/2006/main">
  <p:tag name="KSO_WM_BEAUTIFY_FLAG" val=""/>
</p:tagLst>
</file>

<file path=ppt/tags/tag272.xml><?xml version="1.0" encoding="utf-8"?>
<p:tagLst xmlns:p="http://schemas.openxmlformats.org/presentationml/2006/main">
  <p:tag name="KSO_WM_BEAUTIFY_FLAG" val=""/>
</p:tagLst>
</file>

<file path=ppt/tags/tag273.xml><?xml version="1.0" encoding="utf-8"?>
<p:tagLst xmlns:p="http://schemas.openxmlformats.org/presentationml/2006/main">
  <p:tag name="KSO_WM_BEAUTIFY_FLAG" val=""/>
</p:tagLst>
</file>

<file path=ppt/tags/tag274.xml><?xml version="1.0" encoding="utf-8"?>
<p:tagLst xmlns:p="http://schemas.openxmlformats.org/presentationml/2006/main">
  <p:tag name="KSO_WM_BEAUTIFY_FLAG" val=""/>
</p:tagLst>
</file>

<file path=ppt/tags/tag275.xml><?xml version="1.0" encoding="utf-8"?>
<p:tagLst xmlns:p="http://schemas.openxmlformats.org/presentationml/2006/main">
  <p:tag name="KSO_WM_BEAUTIFY_FLAG" val=""/>
</p:tagLst>
</file>

<file path=ppt/tags/tag276.xml><?xml version="1.0" encoding="utf-8"?>
<p:tagLst xmlns:p="http://schemas.openxmlformats.org/presentationml/2006/main">
  <p:tag name="KSO_WM_BEAUTIFY_FLAG" val=""/>
</p:tagLst>
</file>

<file path=ppt/tags/tag277.xml><?xml version="1.0" encoding="utf-8"?>
<p:tagLst xmlns:p="http://schemas.openxmlformats.org/presentationml/2006/main">
  <p:tag name="KSO_WM_BEAUTIFY_FLAG" val=""/>
</p:tagLst>
</file>

<file path=ppt/tags/tag278.xml><?xml version="1.0" encoding="utf-8"?>
<p:tagLst xmlns:p="http://schemas.openxmlformats.org/presentationml/2006/main">
  <p:tag name="KSO_WM_BEAUTIFY_FLAG" val=""/>
</p:tagLst>
</file>

<file path=ppt/tags/tag279.xml><?xml version="1.0" encoding="utf-8"?>
<p:tagLst xmlns:p="http://schemas.openxmlformats.org/presentationml/2006/main">
  <p:tag name="KSO_WM_BEAUTIFY_FLAG" val=""/>
</p:tagLst>
</file>

<file path=ppt/tags/tag28.xml><?xml version="1.0" encoding="utf-8"?>
<p:tagLst xmlns:p="http://schemas.openxmlformats.org/presentationml/2006/main">
  <p:tag name="KSO_WM_BEAUTIFY_FLAG" val=""/>
</p:tagLst>
</file>

<file path=ppt/tags/tag280.xml><?xml version="1.0" encoding="utf-8"?>
<p:tagLst xmlns:p="http://schemas.openxmlformats.org/presentationml/2006/main">
  <p:tag name="KSO_WM_BEAUTIFY_FLAG" val=""/>
</p:tagLst>
</file>

<file path=ppt/tags/tag281.xml><?xml version="1.0" encoding="utf-8"?>
<p:tagLst xmlns:p="http://schemas.openxmlformats.org/presentationml/2006/main">
  <p:tag name="KSO_WM_BEAUTIFY_FLAG" val=""/>
</p:tagLst>
</file>

<file path=ppt/tags/tag282.xml><?xml version="1.0" encoding="utf-8"?>
<p:tagLst xmlns:p="http://schemas.openxmlformats.org/presentationml/2006/main">
  <p:tag name="KSO_WM_BEAUTIFY_FLAG" val=""/>
</p:tagLst>
</file>

<file path=ppt/tags/tag283.xml><?xml version="1.0" encoding="utf-8"?>
<p:tagLst xmlns:p="http://schemas.openxmlformats.org/presentationml/2006/main">
  <p:tag name="KSO_WM_BEAUTIFY_FLAG" val=""/>
</p:tagLst>
</file>

<file path=ppt/tags/tag284.xml><?xml version="1.0" encoding="utf-8"?>
<p:tagLst xmlns:p="http://schemas.openxmlformats.org/presentationml/2006/main">
  <p:tag name="KSO_WM_BEAUTIFY_FLAG" val=""/>
</p:tagLst>
</file>

<file path=ppt/tags/tag285.xml><?xml version="1.0" encoding="utf-8"?>
<p:tagLst xmlns:p="http://schemas.openxmlformats.org/presentationml/2006/main">
  <p:tag name="KSO_WM_BEAUTIFY_FLAG" val=""/>
</p:tagLst>
</file>

<file path=ppt/tags/tag286.xml><?xml version="1.0" encoding="utf-8"?>
<p:tagLst xmlns:p="http://schemas.openxmlformats.org/presentationml/2006/main">
  <p:tag name="KSO_WM_BEAUTIFY_FLAG" val=""/>
</p:tagLst>
</file>

<file path=ppt/tags/tag287.xml><?xml version="1.0" encoding="utf-8"?>
<p:tagLst xmlns:p="http://schemas.openxmlformats.org/presentationml/2006/main">
  <p:tag name="KSO_WM_BEAUTIFY_FLAG" val=""/>
</p:tagLst>
</file>

<file path=ppt/tags/tag288.xml><?xml version="1.0" encoding="utf-8"?>
<p:tagLst xmlns:p="http://schemas.openxmlformats.org/presentationml/2006/main">
  <p:tag name="KSO_WM_BEAUTIFY_FLAG" val=""/>
</p:tagLst>
</file>

<file path=ppt/tags/tag289.xml><?xml version="1.0" encoding="utf-8"?>
<p:tagLst xmlns:p="http://schemas.openxmlformats.org/presentationml/2006/main">
  <p:tag name="KSO_WM_BEAUTIFY_FLAG" val=""/>
</p:tagLst>
</file>

<file path=ppt/tags/tag29.xml><?xml version="1.0" encoding="utf-8"?>
<p:tagLst xmlns:p="http://schemas.openxmlformats.org/presentationml/2006/main">
  <p:tag name="KSO_WM_BEAUTIFY_FLAG" val=""/>
</p:tagLst>
</file>

<file path=ppt/tags/tag290.xml><?xml version="1.0" encoding="utf-8"?>
<p:tagLst xmlns:p="http://schemas.openxmlformats.org/presentationml/2006/main">
  <p:tag name="KSO_WM_BEAUTIFY_FLAG" val=""/>
</p:tagLst>
</file>

<file path=ppt/tags/tag291.xml><?xml version="1.0" encoding="utf-8"?>
<p:tagLst xmlns:p="http://schemas.openxmlformats.org/presentationml/2006/main">
  <p:tag name="KSO_WM_BEAUTIFY_FLAG" val=""/>
</p:tagLst>
</file>

<file path=ppt/tags/tag292.xml><?xml version="1.0" encoding="utf-8"?>
<p:tagLst xmlns:p="http://schemas.openxmlformats.org/presentationml/2006/main">
  <p:tag name="KSO_WM_BEAUTIFY_FLAG" val=""/>
</p:tagLst>
</file>

<file path=ppt/tags/tag293.xml><?xml version="1.0" encoding="utf-8"?>
<p:tagLst xmlns:p="http://schemas.openxmlformats.org/presentationml/2006/main">
  <p:tag name="KSO_WM_BEAUTIFY_FLAG" val=""/>
</p:tagLst>
</file>

<file path=ppt/tags/tag294.xml><?xml version="1.0" encoding="utf-8"?>
<p:tagLst xmlns:p="http://schemas.openxmlformats.org/presentationml/2006/main">
  <p:tag name="KSO_WM_BEAUTIFY_FLAG" val=""/>
</p:tagLst>
</file>

<file path=ppt/tags/tag295.xml><?xml version="1.0" encoding="utf-8"?>
<p:tagLst xmlns:p="http://schemas.openxmlformats.org/presentationml/2006/main">
  <p:tag name="KSO_WM_BEAUTIFY_FLAG" val=""/>
</p:tagLst>
</file>

<file path=ppt/tags/tag296.xml><?xml version="1.0" encoding="utf-8"?>
<p:tagLst xmlns:p="http://schemas.openxmlformats.org/presentationml/2006/main">
  <p:tag name="KSO_WM_BEAUTIFY_FLAG" val=""/>
</p:tagLst>
</file>

<file path=ppt/tags/tag297.xml><?xml version="1.0" encoding="utf-8"?>
<p:tagLst xmlns:p="http://schemas.openxmlformats.org/presentationml/2006/main">
  <p:tag name="KSO_WM_BEAUTIFY_FLAG" val=""/>
</p:tagLst>
</file>

<file path=ppt/tags/tag298.xml><?xml version="1.0" encoding="utf-8"?>
<p:tagLst xmlns:p="http://schemas.openxmlformats.org/presentationml/2006/main">
  <p:tag name="KSO_WM_BEAUTIFY_FLAG" val=""/>
</p:tagLst>
</file>

<file path=ppt/tags/tag299.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KSO_WM_BEAUTIFY_FLAG" val=""/>
</p:tagLst>
</file>

<file path=ppt/tags/tag300.xml><?xml version="1.0" encoding="utf-8"?>
<p:tagLst xmlns:p="http://schemas.openxmlformats.org/presentationml/2006/main">
  <p:tag name="KSO_WM_BEAUTIFY_FLAG" val=""/>
</p:tagLst>
</file>

<file path=ppt/tags/tag301.xml><?xml version="1.0" encoding="utf-8"?>
<p:tagLst xmlns:p="http://schemas.openxmlformats.org/presentationml/2006/main">
  <p:tag name="KSO_WM_BEAUTIFY_FLAG" val=""/>
</p:tagLst>
</file>

<file path=ppt/tags/tag302.xml><?xml version="1.0" encoding="utf-8"?>
<p:tagLst xmlns:p="http://schemas.openxmlformats.org/presentationml/2006/main">
  <p:tag name="KSO_WM_BEAUTIFY_FLAG" val=""/>
</p:tagLst>
</file>

<file path=ppt/tags/tag303.xml><?xml version="1.0" encoding="utf-8"?>
<p:tagLst xmlns:p="http://schemas.openxmlformats.org/presentationml/2006/main">
  <p:tag name="KSO_WM_BEAUTIFY_FLAG" val=""/>
</p:tagLst>
</file>

<file path=ppt/tags/tag304.xml><?xml version="1.0" encoding="utf-8"?>
<p:tagLst xmlns:p="http://schemas.openxmlformats.org/presentationml/2006/main">
  <p:tag name="KSO_WM_BEAUTIFY_FLAG" val=""/>
</p:tagLst>
</file>

<file path=ppt/tags/tag305.xml><?xml version="1.0" encoding="utf-8"?>
<p:tagLst xmlns:p="http://schemas.openxmlformats.org/presentationml/2006/main">
  <p:tag name="KSO_WM_BEAUTIFY_FLAG" val=""/>
</p:tagLst>
</file>

<file path=ppt/tags/tag306.xml><?xml version="1.0" encoding="utf-8"?>
<p:tagLst xmlns:p="http://schemas.openxmlformats.org/presentationml/2006/main">
  <p:tag name="KSO_WM_BEAUTIFY_FLAG" val=""/>
</p:tagLst>
</file>

<file path=ppt/tags/tag307.xml><?xml version="1.0" encoding="utf-8"?>
<p:tagLst xmlns:p="http://schemas.openxmlformats.org/presentationml/2006/main">
  <p:tag name="KSO_WM_BEAUTIFY_FLAG" val=""/>
</p:tagLst>
</file>

<file path=ppt/tags/tag308.xml><?xml version="1.0" encoding="utf-8"?>
<p:tagLst xmlns:p="http://schemas.openxmlformats.org/presentationml/2006/main">
  <p:tag name="KSO_WM_BEAUTIFY_FLAG" val=""/>
</p:tagLst>
</file>

<file path=ppt/tags/tag309.xml><?xml version="1.0" encoding="utf-8"?>
<p:tagLst xmlns:p="http://schemas.openxmlformats.org/presentationml/2006/main">
  <p:tag name="KSO_WM_BEAUTIFY_FLAG" val=""/>
</p:tagLst>
</file>

<file path=ppt/tags/tag31.xml><?xml version="1.0" encoding="utf-8"?>
<p:tagLst xmlns:p="http://schemas.openxmlformats.org/presentationml/2006/main">
  <p:tag name="KSO_WM_BEAUTIFY_FLAG" val=""/>
</p:tagLst>
</file>

<file path=ppt/tags/tag310.xml><?xml version="1.0" encoding="utf-8"?>
<p:tagLst xmlns:p="http://schemas.openxmlformats.org/presentationml/2006/main">
  <p:tag name="KSO_WM_BEAUTIFY_FLAG" val=""/>
</p:tagLst>
</file>

<file path=ppt/tags/tag311.xml><?xml version="1.0" encoding="utf-8"?>
<p:tagLst xmlns:p="http://schemas.openxmlformats.org/presentationml/2006/main">
  <p:tag name="KSO_WM_BEAUTIFY_FLAG" val=""/>
</p:tagLst>
</file>

<file path=ppt/tags/tag312.xml><?xml version="1.0" encoding="utf-8"?>
<p:tagLst xmlns:p="http://schemas.openxmlformats.org/presentationml/2006/main">
  <p:tag name="KSO_WM_BEAUTIFY_FLAG" val=""/>
</p:tagLst>
</file>

<file path=ppt/tags/tag313.xml><?xml version="1.0" encoding="utf-8"?>
<p:tagLst xmlns:p="http://schemas.openxmlformats.org/presentationml/2006/main">
  <p:tag name="KSO_WM_BEAUTIFY_FLAG" val=""/>
</p:tagLst>
</file>

<file path=ppt/tags/tag314.xml><?xml version="1.0" encoding="utf-8"?>
<p:tagLst xmlns:p="http://schemas.openxmlformats.org/presentationml/2006/main">
  <p:tag name="KSO_WM_BEAUTIFY_FLAG" val=""/>
</p:tagLst>
</file>

<file path=ppt/tags/tag315.xml><?xml version="1.0" encoding="utf-8"?>
<p:tagLst xmlns:p="http://schemas.openxmlformats.org/presentationml/2006/main">
  <p:tag name="KSO_WM_BEAUTIFY_FLAG" val=""/>
</p:tagLst>
</file>

<file path=ppt/tags/tag316.xml><?xml version="1.0" encoding="utf-8"?>
<p:tagLst xmlns:p="http://schemas.openxmlformats.org/presentationml/2006/main">
  <p:tag name="KSO_WM_BEAUTIFY_FLAG" val=""/>
</p:tagLst>
</file>

<file path=ppt/tags/tag317.xml><?xml version="1.0" encoding="utf-8"?>
<p:tagLst xmlns:p="http://schemas.openxmlformats.org/presentationml/2006/main">
  <p:tag name="KSO_WM_BEAUTIFY_FLAG" val=""/>
</p:tagLst>
</file>

<file path=ppt/tags/tag318.xml><?xml version="1.0" encoding="utf-8"?>
<p:tagLst xmlns:p="http://schemas.openxmlformats.org/presentationml/2006/main">
  <p:tag name="KSO_WM_BEAUTIFY_FLAG" val=""/>
</p:tagLst>
</file>

<file path=ppt/tags/tag319.xml><?xml version="1.0" encoding="utf-8"?>
<p:tagLst xmlns:p="http://schemas.openxmlformats.org/presentationml/2006/main">
  <p:tag name="KSO_WM_BEAUTIFY_FLAG" val=""/>
</p:tagLst>
</file>

<file path=ppt/tags/tag32.xml><?xml version="1.0" encoding="utf-8"?>
<p:tagLst xmlns:p="http://schemas.openxmlformats.org/presentationml/2006/main">
  <p:tag name="KSO_WM_BEAUTIFY_FLAG" val=""/>
</p:tagLst>
</file>

<file path=ppt/tags/tag320.xml><?xml version="1.0" encoding="utf-8"?>
<p:tagLst xmlns:p="http://schemas.openxmlformats.org/presentationml/2006/main">
  <p:tag name="KSO_WM_BEAUTIFY_FLAG" val=""/>
</p:tagLst>
</file>

<file path=ppt/tags/tag321.xml><?xml version="1.0" encoding="utf-8"?>
<p:tagLst xmlns:p="http://schemas.openxmlformats.org/presentationml/2006/main">
  <p:tag name="KSO_WM_BEAUTIFY_FLAG" val=""/>
</p:tagLst>
</file>

<file path=ppt/tags/tag322.xml><?xml version="1.0" encoding="utf-8"?>
<p:tagLst xmlns:p="http://schemas.openxmlformats.org/presentationml/2006/main">
  <p:tag name="KSO_WM_BEAUTIFY_FLAG" val=""/>
</p:tagLst>
</file>

<file path=ppt/tags/tag323.xml><?xml version="1.0" encoding="utf-8"?>
<p:tagLst xmlns:p="http://schemas.openxmlformats.org/presentationml/2006/main">
  <p:tag name="KSO_WM_BEAUTIFY_FLAG" val=""/>
</p:tagLst>
</file>

<file path=ppt/tags/tag324.xml><?xml version="1.0" encoding="utf-8"?>
<p:tagLst xmlns:p="http://schemas.openxmlformats.org/presentationml/2006/main">
  <p:tag name="KSO_WM_BEAUTIFY_FLAG" val=""/>
</p:tagLst>
</file>

<file path=ppt/tags/tag325.xml><?xml version="1.0" encoding="utf-8"?>
<p:tagLst xmlns:p="http://schemas.openxmlformats.org/presentationml/2006/main">
  <p:tag name="KSO_WM_BEAUTIFY_FLAG" val=""/>
</p:tagLst>
</file>

<file path=ppt/tags/tag326.xml><?xml version="1.0" encoding="utf-8"?>
<p:tagLst xmlns:p="http://schemas.openxmlformats.org/presentationml/2006/main">
  <p:tag name="KSO_WM_BEAUTIFY_FLAG" val=""/>
</p:tagLst>
</file>

<file path=ppt/tags/tag327.xml><?xml version="1.0" encoding="utf-8"?>
<p:tagLst xmlns:p="http://schemas.openxmlformats.org/presentationml/2006/main">
  <p:tag name="KSO_WM_BEAUTIFY_FLAG" val=""/>
</p:tagLst>
</file>

<file path=ppt/tags/tag328.xml><?xml version="1.0" encoding="utf-8"?>
<p:tagLst xmlns:p="http://schemas.openxmlformats.org/presentationml/2006/main">
  <p:tag name="KSO_WM_BEAUTIFY_FLAG" val=""/>
</p:tagLst>
</file>

<file path=ppt/tags/tag329.xml><?xml version="1.0" encoding="utf-8"?>
<p:tagLst xmlns:p="http://schemas.openxmlformats.org/presentationml/2006/main">
  <p:tag name="KSO_WM_BEAUTIFY_FLAG" val=""/>
</p:tagLst>
</file>

<file path=ppt/tags/tag33.xml><?xml version="1.0" encoding="utf-8"?>
<p:tagLst xmlns:p="http://schemas.openxmlformats.org/presentationml/2006/main">
  <p:tag name="KSO_WM_BEAUTIFY_FLAG" val=""/>
</p:tagLst>
</file>

<file path=ppt/tags/tag330.xml><?xml version="1.0" encoding="utf-8"?>
<p:tagLst xmlns:p="http://schemas.openxmlformats.org/presentationml/2006/main">
  <p:tag name="KSO_WM_BEAUTIFY_FLAG" val=""/>
</p:tagLst>
</file>

<file path=ppt/tags/tag331.xml><?xml version="1.0" encoding="utf-8"?>
<p:tagLst xmlns:p="http://schemas.openxmlformats.org/presentationml/2006/main">
  <p:tag name="KSO_WM_BEAUTIFY_FLAG" val=""/>
</p:tagLst>
</file>

<file path=ppt/tags/tag332.xml><?xml version="1.0" encoding="utf-8"?>
<p:tagLst xmlns:p="http://schemas.openxmlformats.org/presentationml/2006/main">
  <p:tag name="KSO_WM_BEAUTIFY_FLAG" val=""/>
</p:tagLst>
</file>

<file path=ppt/tags/tag333.xml><?xml version="1.0" encoding="utf-8"?>
<p:tagLst xmlns:p="http://schemas.openxmlformats.org/presentationml/2006/main">
  <p:tag name="KSO_WM_BEAUTIFY_FLAG" val=""/>
</p:tagLst>
</file>

<file path=ppt/tags/tag334.xml><?xml version="1.0" encoding="utf-8"?>
<p:tagLst xmlns:p="http://schemas.openxmlformats.org/presentationml/2006/main">
  <p:tag name="KSO_WM_BEAUTIFY_FLAG" val=""/>
</p:tagLst>
</file>

<file path=ppt/tags/tag335.xml><?xml version="1.0" encoding="utf-8"?>
<p:tagLst xmlns:p="http://schemas.openxmlformats.org/presentationml/2006/main">
  <p:tag name="KSO_WM_BEAUTIFY_FLAG" val=""/>
</p:tagLst>
</file>

<file path=ppt/tags/tag336.xml><?xml version="1.0" encoding="utf-8"?>
<p:tagLst xmlns:p="http://schemas.openxmlformats.org/presentationml/2006/main">
  <p:tag name="KSO_WM_BEAUTIFY_FLAG" val=""/>
</p:tagLst>
</file>

<file path=ppt/tags/tag337.xml><?xml version="1.0" encoding="utf-8"?>
<p:tagLst xmlns:p="http://schemas.openxmlformats.org/presentationml/2006/main">
  <p:tag name="KSO_WM_BEAUTIFY_FLAG" val=""/>
</p:tagLst>
</file>

<file path=ppt/tags/tag338.xml><?xml version="1.0" encoding="utf-8"?>
<p:tagLst xmlns:p="http://schemas.openxmlformats.org/presentationml/2006/main">
  <p:tag name="KSO_WM_BEAUTIFY_FLAG" val=""/>
</p:tagLst>
</file>

<file path=ppt/tags/tag339.xml><?xml version="1.0" encoding="utf-8"?>
<p:tagLst xmlns:p="http://schemas.openxmlformats.org/presentationml/2006/main">
  <p:tag name="KSO_WM_BEAUTIFY_FLAG" val=""/>
</p:tagLst>
</file>

<file path=ppt/tags/tag34.xml><?xml version="1.0" encoding="utf-8"?>
<p:tagLst xmlns:p="http://schemas.openxmlformats.org/presentationml/2006/main">
  <p:tag name="KSO_WM_BEAUTIFY_FLAG" val=""/>
</p:tagLst>
</file>

<file path=ppt/tags/tag340.xml><?xml version="1.0" encoding="utf-8"?>
<p:tagLst xmlns:p="http://schemas.openxmlformats.org/presentationml/2006/main">
  <p:tag name="KSO_WM_BEAUTIFY_FLAG" val=""/>
</p:tagLst>
</file>

<file path=ppt/tags/tag341.xml><?xml version="1.0" encoding="utf-8"?>
<p:tagLst xmlns:p="http://schemas.openxmlformats.org/presentationml/2006/main">
  <p:tag name="KSO_WM_BEAUTIFY_FLAG" val=""/>
</p:tagLst>
</file>

<file path=ppt/tags/tag342.xml><?xml version="1.0" encoding="utf-8"?>
<p:tagLst xmlns:p="http://schemas.openxmlformats.org/presentationml/2006/main">
  <p:tag name="KSO_WM_BEAUTIFY_FLAG" val=""/>
</p:tagLst>
</file>

<file path=ppt/tags/tag343.xml><?xml version="1.0" encoding="utf-8"?>
<p:tagLst xmlns:p="http://schemas.openxmlformats.org/presentationml/2006/main">
  <p:tag name="KSO_WM_BEAUTIFY_FLAG" val=""/>
</p:tagLst>
</file>

<file path=ppt/tags/tag344.xml><?xml version="1.0" encoding="utf-8"?>
<p:tagLst xmlns:p="http://schemas.openxmlformats.org/presentationml/2006/main">
  <p:tag name="KSO_WM_BEAUTIFY_FLAG" val=""/>
</p:tagLst>
</file>

<file path=ppt/tags/tag345.xml><?xml version="1.0" encoding="utf-8"?>
<p:tagLst xmlns:p="http://schemas.openxmlformats.org/presentationml/2006/main">
  <p:tag name="KSO_WM_BEAUTIFY_FLAG" val=""/>
</p:tagLst>
</file>

<file path=ppt/tags/tag346.xml><?xml version="1.0" encoding="utf-8"?>
<p:tagLst xmlns:p="http://schemas.openxmlformats.org/presentationml/2006/main">
  <p:tag name="KSO_WM_BEAUTIFY_FLAG" val=""/>
</p:tagLst>
</file>

<file path=ppt/tags/tag347.xml><?xml version="1.0" encoding="utf-8"?>
<p:tagLst xmlns:p="http://schemas.openxmlformats.org/presentationml/2006/main">
  <p:tag name="KSO_WM_BEAUTIFY_FLAG" val=""/>
</p:tagLst>
</file>

<file path=ppt/tags/tag348.xml><?xml version="1.0" encoding="utf-8"?>
<p:tagLst xmlns:p="http://schemas.openxmlformats.org/presentationml/2006/main">
  <p:tag name="KSO_WM_BEAUTIFY_FLAG" val=""/>
</p:tagLst>
</file>

<file path=ppt/tags/tag349.xml><?xml version="1.0" encoding="utf-8"?>
<p:tagLst xmlns:p="http://schemas.openxmlformats.org/presentationml/2006/main">
  <p:tag name="KSO_WM_BEAUTIFY_FLAG" val=""/>
</p:tagLst>
</file>

<file path=ppt/tags/tag35.xml><?xml version="1.0" encoding="utf-8"?>
<p:tagLst xmlns:p="http://schemas.openxmlformats.org/presentationml/2006/main">
  <p:tag name="KSO_WM_BEAUTIFY_FLAG" val=""/>
</p:tagLst>
</file>

<file path=ppt/tags/tag350.xml><?xml version="1.0" encoding="utf-8"?>
<p:tagLst xmlns:p="http://schemas.openxmlformats.org/presentationml/2006/main">
  <p:tag name="KSO_WM_BEAUTIFY_FLAG" val=""/>
</p:tagLst>
</file>

<file path=ppt/tags/tag351.xml><?xml version="1.0" encoding="utf-8"?>
<p:tagLst xmlns:p="http://schemas.openxmlformats.org/presentationml/2006/main">
  <p:tag name="KSO_WM_BEAUTIFY_FLAG" val=""/>
</p:tagLst>
</file>

<file path=ppt/tags/tag352.xml><?xml version="1.0" encoding="utf-8"?>
<p:tagLst xmlns:p="http://schemas.openxmlformats.org/presentationml/2006/main">
  <p:tag name="KSO_WM_BEAUTIFY_FLAG" val=""/>
</p:tagLst>
</file>

<file path=ppt/tags/tag353.xml><?xml version="1.0" encoding="utf-8"?>
<p:tagLst xmlns:p="http://schemas.openxmlformats.org/presentationml/2006/main">
  <p:tag name="KSO_WM_BEAUTIFY_FLAG" val=""/>
</p:tagLst>
</file>

<file path=ppt/tags/tag354.xml><?xml version="1.0" encoding="utf-8"?>
<p:tagLst xmlns:p="http://schemas.openxmlformats.org/presentationml/2006/main">
  <p:tag name="KSO_WM_BEAUTIFY_FLAG" val=""/>
</p:tagLst>
</file>

<file path=ppt/tags/tag355.xml><?xml version="1.0" encoding="utf-8"?>
<p:tagLst xmlns:p="http://schemas.openxmlformats.org/presentationml/2006/main">
  <p:tag name="KSO_WM_BEAUTIFY_FLAG" val=""/>
</p:tagLst>
</file>

<file path=ppt/tags/tag356.xml><?xml version="1.0" encoding="utf-8"?>
<p:tagLst xmlns:p="http://schemas.openxmlformats.org/presentationml/2006/main">
  <p:tag name="KSO_WM_BEAUTIFY_FLAG" val=""/>
</p:tagLst>
</file>

<file path=ppt/tags/tag357.xml><?xml version="1.0" encoding="utf-8"?>
<p:tagLst xmlns:p="http://schemas.openxmlformats.org/presentationml/2006/main">
  <p:tag name="KSO_WM_BEAUTIFY_FLAG" val=""/>
</p:tagLst>
</file>

<file path=ppt/tags/tag358.xml><?xml version="1.0" encoding="utf-8"?>
<p:tagLst xmlns:p="http://schemas.openxmlformats.org/presentationml/2006/main">
  <p:tag name="KSO_WM_BEAUTIFY_FLAG" val=""/>
</p:tagLst>
</file>

<file path=ppt/tags/tag359.xml><?xml version="1.0" encoding="utf-8"?>
<p:tagLst xmlns:p="http://schemas.openxmlformats.org/presentationml/2006/main">
  <p:tag name="KSO_WM_BEAUTIFY_FLAG" val=""/>
</p:tagLst>
</file>

<file path=ppt/tags/tag36.xml><?xml version="1.0" encoding="utf-8"?>
<p:tagLst xmlns:p="http://schemas.openxmlformats.org/presentationml/2006/main">
  <p:tag name="KSO_WM_BEAUTIFY_FLAG" val=""/>
</p:tagLst>
</file>

<file path=ppt/tags/tag360.xml><?xml version="1.0" encoding="utf-8"?>
<p:tagLst xmlns:p="http://schemas.openxmlformats.org/presentationml/2006/main">
  <p:tag name="KSO_WM_BEAUTIFY_FLAG" val=""/>
</p:tagLst>
</file>

<file path=ppt/tags/tag361.xml><?xml version="1.0" encoding="utf-8"?>
<p:tagLst xmlns:p="http://schemas.openxmlformats.org/presentationml/2006/main">
  <p:tag name="KSO_WM_BEAUTIFY_FLAG" val=""/>
</p:tagLst>
</file>

<file path=ppt/tags/tag362.xml><?xml version="1.0" encoding="utf-8"?>
<p:tagLst xmlns:p="http://schemas.openxmlformats.org/presentationml/2006/main">
  <p:tag name="KSO_WM_BEAUTIFY_FLAG" val=""/>
</p:tagLst>
</file>

<file path=ppt/tags/tag363.xml><?xml version="1.0" encoding="utf-8"?>
<p:tagLst xmlns:p="http://schemas.openxmlformats.org/presentationml/2006/main">
  <p:tag name="KSO_WM_BEAUTIFY_FLAG" val=""/>
</p:tagLst>
</file>

<file path=ppt/tags/tag364.xml><?xml version="1.0" encoding="utf-8"?>
<p:tagLst xmlns:p="http://schemas.openxmlformats.org/presentationml/2006/main">
  <p:tag name="KSO_WM_BEAUTIFY_FLAG" val=""/>
</p:tagLst>
</file>

<file path=ppt/tags/tag365.xml><?xml version="1.0" encoding="utf-8"?>
<p:tagLst xmlns:p="http://schemas.openxmlformats.org/presentationml/2006/main">
  <p:tag name="KSO_WM_BEAUTIFY_FLAG" val=""/>
</p:tagLst>
</file>

<file path=ppt/tags/tag366.xml><?xml version="1.0" encoding="utf-8"?>
<p:tagLst xmlns:p="http://schemas.openxmlformats.org/presentationml/2006/main">
  <p:tag name="KSO_WM_BEAUTIFY_FLAG" val=""/>
</p:tagLst>
</file>

<file path=ppt/tags/tag367.xml><?xml version="1.0" encoding="utf-8"?>
<p:tagLst xmlns:p="http://schemas.openxmlformats.org/presentationml/2006/main">
  <p:tag name="KSO_WM_BEAUTIFY_FLAG" val=""/>
</p:tagLst>
</file>

<file path=ppt/tags/tag368.xml><?xml version="1.0" encoding="utf-8"?>
<p:tagLst xmlns:p="http://schemas.openxmlformats.org/presentationml/2006/main">
  <p:tag name="KSO_WM_BEAUTIFY_FLAG" val=""/>
</p:tagLst>
</file>

<file path=ppt/tags/tag369.xml><?xml version="1.0" encoding="utf-8"?>
<p:tagLst xmlns:p="http://schemas.openxmlformats.org/presentationml/2006/main">
  <p:tag name="KSO_WM_BEAUTIFY_FLAG" val=""/>
</p:tagLst>
</file>

<file path=ppt/tags/tag37.xml><?xml version="1.0" encoding="utf-8"?>
<p:tagLst xmlns:p="http://schemas.openxmlformats.org/presentationml/2006/main">
  <p:tag name="KSO_WM_BEAUTIFY_FLAG" val=""/>
</p:tagLst>
</file>

<file path=ppt/tags/tag370.xml><?xml version="1.0" encoding="utf-8"?>
<p:tagLst xmlns:p="http://schemas.openxmlformats.org/presentationml/2006/main">
  <p:tag name="KSO_WM_BEAUTIFY_FLAG" val=""/>
</p:tagLst>
</file>

<file path=ppt/tags/tag371.xml><?xml version="1.0" encoding="utf-8"?>
<p:tagLst xmlns:p="http://schemas.openxmlformats.org/presentationml/2006/main">
  <p:tag name="KSO_WM_BEAUTIFY_FLAG" val=""/>
</p:tagLst>
</file>

<file path=ppt/tags/tag372.xml><?xml version="1.0" encoding="utf-8"?>
<p:tagLst xmlns:p="http://schemas.openxmlformats.org/presentationml/2006/main">
  <p:tag name="KSO_WM_BEAUTIFY_FLAG" val=""/>
</p:tagLst>
</file>

<file path=ppt/tags/tag373.xml><?xml version="1.0" encoding="utf-8"?>
<p:tagLst xmlns:p="http://schemas.openxmlformats.org/presentationml/2006/main">
  <p:tag name="KSO_WM_BEAUTIFY_FLAG" val=""/>
</p:tagLst>
</file>

<file path=ppt/tags/tag374.xml><?xml version="1.0" encoding="utf-8"?>
<p:tagLst xmlns:p="http://schemas.openxmlformats.org/presentationml/2006/main">
  <p:tag name="KSO_WM_BEAUTIFY_FLAG" val=""/>
</p:tagLst>
</file>

<file path=ppt/tags/tag375.xml><?xml version="1.0" encoding="utf-8"?>
<p:tagLst xmlns:p="http://schemas.openxmlformats.org/presentationml/2006/main">
  <p:tag name="KSO_WM_BEAUTIFY_FLAG" val=""/>
</p:tagLst>
</file>

<file path=ppt/tags/tag376.xml><?xml version="1.0" encoding="utf-8"?>
<p:tagLst xmlns:p="http://schemas.openxmlformats.org/presentationml/2006/main">
  <p:tag name="KSO_WM_BEAUTIFY_FLAG" val=""/>
</p:tagLst>
</file>

<file path=ppt/tags/tag377.xml><?xml version="1.0" encoding="utf-8"?>
<p:tagLst xmlns:p="http://schemas.openxmlformats.org/presentationml/2006/main">
  <p:tag name="KSO_WM_BEAUTIFY_FLAG" val=""/>
</p:tagLst>
</file>

<file path=ppt/tags/tag378.xml><?xml version="1.0" encoding="utf-8"?>
<p:tagLst xmlns:p="http://schemas.openxmlformats.org/presentationml/2006/main">
  <p:tag name="KSO_WM_BEAUTIFY_FLAG" val=""/>
</p:tagLst>
</file>

<file path=ppt/tags/tag379.xml><?xml version="1.0" encoding="utf-8"?>
<p:tagLst xmlns:p="http://schemas.openxmlformats.org/presentationml/2006/main">
  <p:tag name="KSO_WM_BEAUTIFY_FLAG" val=""/>
</p:tagLst>
</file>

<file path=ppt/tags/tag38.xml><?xml version="1.0" encoding="utf-8"?>
<p:tagLst xmlns:p="http://schemas.openxmlformats.org/presentationml/2006/main">
  <p:tag name="KSO_WM_BEAUTIFY_FLAG" val=""/>
</p:tagLst>
</file>

<file path=ppt/tags/tag380.xml><?xml version="1.0" encoding="utf-8"?>
<p:tagLst xmlns:p="http://schemas.openxmlformats.org/presentationml/2006/main">
  <p:tag name="KSO_WM_BEAUTIFY_FLAG" val=""/>
</p:tagLst>
</file>

<file path=ppt/tags/tag381.xml><?xml version="1.0" encoding="utf-8"?>
<p:tagLst xmlns:p="http://schemas.openxmlformats.org/presentationml/2006/main">
  <p:tag name="KSO_WM_BEAUTIFY_FLAG" val=""/>
</p:tagLst>
</file>

<file path=ppt/tags/tag382.xml><?xml version="1.0" encoding="utf-8"?>
<p:tagLst xmlns:p="http://schemas.openxmlformats.org/presentationml/2006/main">
  <p:tag name="KSO_WM_BEAUTIFY_FLAG" val=""/>
</p:tagLst>
</file>

<file path=ppt/tags/tag383.xml><?xml version="1.0" encoding="utf-8"?>
<p:tagLst xmlns:p="http://schemas.openxmlformats.org/presentationml/2006/main">
  <p:tag name="KSO_WM_BEAUTIFY_FLAG" val=""/>
</p:tagLst>
</file>

<file path=ppt/tags/tag384.xml><?xml version="1.0" encoding="utf-8"?>
<p:tagLst xmlns:p="http://schemas.openxmlformats.org/presentationml/2006/main">
  <p:tag name="KSO_WM_BEAUTIFY_FLAG" val=""/>
</p:tagLst>
</file>

<file path=ppt/tags/tag385.xml><?xml version="1.0" encoding="utf-8"?>
<p:tagLst xmlns:p="http://schemas.openxmlformats.org/presentationml/2006/main">
  <p:tag name="KSO_WM_BEAUTIFY_FLAG" val=""/>
</p:tagLst>
</file>

<file path=ppt/tags/tag386.xml><?xml version="1.0" encoding="utf-8"?>
<p:tagLst xmlns:p="http://schemas.openxmlformats.org/presentationml/2006/main">
  <p:tag name="KSO_WM_BEAUTIFY_FLAG" val=""/>
</p:tagLst>
</file>

<file path=ppt/tags/tag387.xml><?xml version="1.0" encoding="utf-8"?>
<p:tagLst xmlns:p="http://schemas.openxmlformats.org/presentationml/2006/main">
  <p:tag name="KSO_WM_BEAUTIFY_FLAG" val=""/>
</p:tagLst>
</file>

<file path=ppt/tags/tag388.xml><?xml version="1.0" encoding="utf-8"?>
<p:tagLst xmlns:p="http://schemas.openxmlformats.org/presentationml/2006/main">
  <p:tag name="KSO_WM_BEAUTIFY_FLAG" val=""/>
</p:tagLst>
</file>

<file path=ppt/tags/tag389.xml><?xml version="1.0" encoding="utf-8"?>
<p:tagLst xmlns:p="http://schemas.openxmlformats.org/presentationml/2006/main">
  <p:tag name="KSO_WM_BEAUTIFY_FLAG" val=""/>
</p:tagLst>
</file>

<file path=ppt/tags/tag39.xml><?xml version="1.0" encoding="utf-8"?>
<p:tagLst xmlns:p="http://schemas.openxmlformats.org/presentationml/2006/main">
  <p:tag name="KSO_WM_BEAUTIFY_FLAG" val=""/>
</p:tagLst>
</file>

<file path=ppt/tags/tag390.xml><?xml version="1.0" encoding="utf-8"?>
<p:tagLst xmlns:p="http://schemas.openxmlformats.org/presentationml/2006/main">
  <p:tag name="KSO_WM_BEAUTIFY_FLAG" val=""/>
</p:tagLst>
</file>

<file path=ppt/tags/tag391.xml><?xml version="1.0" encoding="utf-8"?>
<p:tagLst xmlns:p="http://schemas.openxmlformats.org/presentationml/2006/main">
  <p:tag name="KSO_WM_BEAUTIFY_FLAG" val=""/>
</p:tagLst>
</file>

<file path=ppt/tags/tag392.xml><?xml version="1.0" encoding="utf-8"?>
<p:tagLst xmlns:p="http://schemas.openxmlformats.org/presentationml/2006/main">
  <p:tag name="KSO_WM_BEAUTIFY_FLAG" val=""/>
</p:tagLst>
</file>

<file path=ppt/tags/tag393.xml><?xml version="1.0" encoding="utf-8"?>
<p:tagLst xmlns:p="http://schemas.openxmlformats.org/presentationml/2006/main">
  <p:tag name="KSO_WM_BEAUTIFY_FLAG" val=""/>
</p:tagLst>
</file>

<file path=ppt/tags/tag394.xml><?xml version="1.0" encoding="utf-8"?>
<p:tagLst xmlns:p="http://schemas.openxmlformats.org/presentationml/2006/main">
  <p:tag name="KSO_WM_BEAUTIFY_FLAG" val=""/>
</p:tagLst>
</file>

<file path=ppt/tags/tag395.xml><?xml version="1.0" encoding="utf-8"?>
<p:tagLst xmlns:p="http://schemas.openxmlformats.org/presentationml/2006/main">
  <p:tag name="KSO_WM_BEAUTIFY_FLAG" val=""/>
</p:tagLst>
</file>

<file path=ppt/tags/tag396.xml><?xml version="1.0" encoding="utf-8"?>
<p:tagLst xmlns:p="http://schemas.openxmlformats.org/presentationml/2006/main">
  <p:tag name="KSO_WM_BEAUTIFY_FLAG" val=""/>
</p:tagLst>
</file>

<file path=ppt/tags/tag397.xml><?xml version="1.0" encoding="utf-8"?>
<p:tagLst xmlns:p="http://schemas.openxmlformats.org/presentationml/2006/main">
  <p:tag name="KSO_WM_BEAUTIFY_FLAG" val=""/>
</p:tagLst>
</file>

<file path=ppt/tags/tag398.xml><?xml version="1.0" encoding="utf-8"?>
<p:tagLst xmlns:p="http://schemas.openxmlformats.org/presentationml/2006/main">
  <p:tag name="KSO_WM_BEAUTIFY_FLAG" val=""/>
</p:tagLst>
</file>

<file path=ppt/tags/tag399.xml><?xml version="1.0" encoding="utf-8"?>
<p:tagLst xmlns:p="http://schemas.openxmlformats.org/presentationml/2006/main">
  <p:tag name="KSO_WM_BEAUTIFY_FLAG" val=""/>
</p:tagLst>
</file>

<file path=ppt/tags/tag4.xml><?xml version="1.0" encoding="utf-8"?>
<p:tagLst xmlns:p="http://schemas.openxmlformats.org/presentationml/2006/main">
  <p:tag name="KSO_WM_BEAUTIFY_FLAG" val=""/>
</p:tagLst>
</file>

<file path=ppt/tags/tag40.xml><?xml version="1.0" encoding="utf-8"?>
<p:tagLst xmlns:p="http://schemas.openxmlformats.org/presentationml/2006/main">
  <p:tag name="KSO_WM_BEAUTIFY_FLAG" val=""/>
</p:tagLst>
</file>

<file path=ppt/tags/tag400.xml><?xml version="1.0" encoding="utf-8"?>
<p:tagLst xmlns:p="http://schemas.openxmlformats.org/presentationml/2006/main">
  <p:tag name="KSO_WM_BEAUTIFY_FLAG" val=""/>
</p:tagLst>
</file>

<file path=ppt/tags/tag401.xml><?xml version="1.0" encoding="utf-8"?>
<p:tagLst xmlns:p="http://schemas.openxmlformats.org/presentationml/2006/main">
  <p:tag name="KSO_WM_BEAUTIFY_FLAG" val=""/>
</p:tagLst>
</file>

<file path=ppt/tags/tag402.xml><?xml version="1.0" encoding="utf-8"?>
<p:tagLst xmlns:p="http://schemas.openxmlformats.org/presentationml/2006/main">
  <p:tag name="KSO_WM_BEAUTIFY_FLAG" val=""/>
</p:tagLst>
</file>

<file path=ppt/tags/tag403.xml><?xml version="1.0" encoding="utf-8"?>
<p:tagLst xmlns:p="http://schemas.openxmlformats.org/presentationml/2006/main">
  <p:tag name="KSO_WM_BEAUTIFY_FLAG" val=""/>
</p:tagLst>
</file>

<file path=ppt/tags/tag404.xml><?xml version="1.0" encoding="utf-8"?>
<p:tagLst xmlns:p="http://schemas.openxmlformats.org/presentationml/2006/main">
  <p:tag name="KSO_WM_BEAUTIFY_FLAG" val=""/>
</p:tagLst>
</file>

<file path=ppt/tags/tag405.xml><?xml version="1.0" encoding="utf-8"?>
<p:tagLst xmlns:p="http://schemas.openxmlformats.org/presentationml/2006/main">
  <p:tag name="KSO_WM_BEAUTIFY_FLAG" val=""/>
</p:tagLst>
</file>

<file path=ppt/tags/tag406.xml><?xml version="1.0" encoding="utf-8"?>
<p:tagLst xmlns:p="http://schemas.openxmlformats.org/presentationml/2006/main">
  <p:tag name="KSO_WM_BEAUTIFY_FLAG" val=""/>
</p:tagLst>
</file>

<file path=ppt/tags/tag407.xml><?xml version="1.0" encoding="utf-8"?>
<p:tagLst xmlns:p="http://schemas.openxmlformats.org/presentationml/2006/main">
  <p:tag name="KSO_WM_BEAUTIFY_FLAG" val=""/>
</p:tagLst>
</file>

<file path=ppt/tags/tag408.xml><?xml version="1.0" encoding="utf-8"?>
<p:tagLst xmlns:p="http://schemas.openxmlformats.org/presentationml/2006/main">
  <p:tag name="KSO_WM_BEAUTIFY_FLAG" val=""/>
</p:tagLst>
</file>

<file path=ppt/tags/tag409.xml><?xml version="1.0" encoding="utf-8"?>
<p:tagLst xmlns:p="http://schemas.openxmlformats.org/presentationml/2006/main">
  <p:tag name="KSO_WM_BEAUTIFY_FLAG" val=""/>
</p:tagLst>
</file>

<file path=ppt/tags/tag41.xml><?xml version="1.0" encoding="utf-8"?>
<p:tagLst xmlns:p="http://schemas.openxmlformats.org/presentationml/2006/main">
  <p:tag name="KSO_WM_BEAUTIFY_FLAG" val=""/>
</p:tagLst>
</file>

<file path=ppt/tags/tag410.xml><?xml version="1.0" encoding="utf-8"?>
<p:tagLst xmlns:p="http://schemas.openxmlformats.org/presentationml/2006/main">
  <p:tag name="KSO_WM_BEAUTIFY_FLAG" val=""/>
</p:tagLst>
</file>

<file path=ppt/tags/tag411.xml><?xml version="1.0" encoding="utf-8"?>
<p:tagLst xmlns:p="http://schemas.openxmlformats.org/presentationml/2006/main">
  <p:tag name="KSO_WM_BEAUTIFY_FLAG" val=""/>
</p:tagLst>
</file>

<file path=ppt/tags/tag412.xml><?xml version="1.0" encoding="utf-8"?>
<p:tagLst xmlns:p="http://schemas.openxmlformats.org/presentationml/2006/main">
  <p:tag name="KSO_WM_BEAUTIFY_FLAG" val=""/>
</p:tagLst>
</file>

<file path=ppt/tags/tag413.xml><?xml version="1.0" encoding="utf-8"?>
<p:tagLst xmlns:p="http://schemas.openxmlformats.org/presentationml/2006/main">
  <p:tag name="KSO_WM_BEAUTIFY_FLAG" val=""/>
</p:tagLst>
</file>

<file path=ppt/tags/tag414.xml><?xml version="1.0" encoding="utf-8"?>
<p:tagLst xmlns:p="http://schemas.openxmlformats.org/presentationml/2006/main">
  <p:tag name="KSO_WM_BEAUTIFY_FLAG" val=""/>
</p:tagLst>
</file>

<file path=ppt/tags/tag415.xml><?xml version="1.0" encoding="utf-8"?>
<p:tagLst xmlns:p="http://schemas.openxmlformats.org/presentationml/2006/main">
  <p:tag name="KSO_WM_BEAUTIFY_FLAG" val=""/>
</p:tagLst>
</file>

<file path=ppt/tags/tag416.xml><?xml version="1.0" encoding="utf-8"?>
<p:tagLst xmlns:p="http://schemas.openxmlformats.org/presentationml/2006/main">
  <p:tag name="KSO_WM_BEAUTIFY_FLAG" val=""/>
</p:tagLst>
</file>

<file path=ppt/tags/tag417.xml><?xml version="1.0" encoding="utf-8"?>
<p:tagLst xmlns:p="http://schemas.openxmlformats.org/presentationml/2006/main">
  <p:tag name="KSO_WM_BEAUTIFY_FLAG" val=""/>
</p:tagLst>
</file>

<file path=ppt/tags/tag418.xml><?xml version="1.0" encoding="utf-8"?>
<p:tagLst xmlns:p="http://schemas.openxmlformats.org/presentationml/2006/main">
  <p:tag name="KSO_WM_BEAUTIFY_FLAG" val=""/>
</p:tagLst>
</file>

<file path=ppt/tags/tag419.xml><?xml version="1.0" encoding="utf-8"?>
<p:tagLst xmlns:p="http://schemas.openxmlformats.org/presentationml/2006/main">
  <p:tag name="KSO_WM_BEAUTIFY_FLAG" val=""/>
</p:tagLst>
</file>

<file path=ppt/tags/tag42.xml><?xml version="1.0" encoding="utf-8"?>
<p:tagLst xmlns:p="http://schemas.openxmlformats.org/presentationml/2006/main">
  <p:tag name="KSO_WM_BEAUTIFY_FLAG" val=""/>
</p:tagLst>
</file>

<file path=ppt/tags/tag420.xml><?xml version="1.0" encoding="utf-8"?>
<p:tagLst xmlns:p="http://schemas.openxmlformats.org/presentationml/2006/main">
  <p:tag name="KSO_WM_BEAUTIFY_FLAG" val=""/>
</p:tagLst>
</file>

<file path=ppt/tags/tag421.xml><?xml version="1.0" encoding="utf-8"?>
<p:tagLst xmlns:p="http://schemas.openxmlformats.org/presentationml/2006/main">
  <p:tag name="KSO_WM_BEAUTIFY_FLAG" val=""/>
</p:tagLst>
</file>

<file path=ppt/tags/tag422.xml><?xml version="1.0" encoding="utf-8"?>
<p:tagLst xmlns:p="http://schemas.openxmlformats.org/presentationml/2006/main">
  <p:tag name="KSO_WM_BEAUTIFY_FLAG" val=""/>
</p:tagLst>
</file>

<file path=ppt/tags/tag423.xml><?xml version="1.0" encoding="utf-8"?>
<p:tagLst xmlns:p="http://schemas.openxmlformats.org/presentationml/2006/main">
  <p:tag name="KSO_WM_BEAUTIFY_FLAG" val=""/>
</p:tagLst>
</file>

<file path=ppt/tags/tag424.xml><?xml version="1.0" encoding="utf-8"?>
<p:tagLst xmlns:p="http://schemas.openxmlformats.org/presentationml/2006/main">
  <p:tag name="KSO_WM_BEAUTIFY_FLAG" val=""/>
</p:tagLst>
</file>

<file path=ppt/tags/tag425.xml><?xml version="1.0" encoding="utf-8"?>
<p:tagLst xmlns:p="http://schemas.openxmlformats.org/presentationml/2006/main">
  <p:tag name="KSO_WM_BEAUTIFY_FLAG" val=""/>
</p:tagLst>
</file>

<file path=ppt/tags/tag426.xml><?xml version="1.0" encoding="utf-8"?>
<p:tagLst xmlns:p="http://schemas.openxmlformats.org/presentationml/2006/main">
  <p:tag name="KSO_WM_BEAUTIFY_FLAG" val=""/>
</p:tagLst>
</file>

<file path=ppt/tags/tag427.xml><?xml version="1.0" encoding="utf-8"?>
<p:tagLst xmlns:p="http://schemas.openxmlformats.org/presentationml/2006/main">
  <p:tag name="KSO_WM_BEAUTIFY_FLAG" val=""/>
</p:tagLst>
</file>

<file path=ppt/tags/tag428.xml><?xml version="1.0" encoding="utf-8"?>
<p:tagLst xmlns:p="http://schemas.openxmlformats.org/presentationml/2006/main">
  <p:tag name="KSO_WM_BEAUTIFY_FLAG" val=""/>
</p:tagLst>
</file>

<file path=ppt/tags/tag429.xml><?xml version="1.0" encoding="utf-8"?>
<p:tagLst xmlns:p="http://schemas.openxmlformats.org/presentationml/2006/main">
  <p:tag name="KSO_WM_BEAUTIFY_FLAG" val=""/>
</p:tagLst>
</file>

<file path=ppt/tags/tag43.xml><?xml version="1.0" encoding="utf-8"?>
<p:tagLst xmlns:p="http://schemas.openxmlformats.org/presentationml/2006/main">
  <p:tag name="KSO_WM_BEAUTIFY_FLAG" val=""/>
</p:tagLst>
</file>

<file path=ppt/tags/tag430.xml><?xml version="1.0" encoding="utf-8"?>
<p:tagLst xmlns:p="http://schemas.openxmlformats.org/presentationml/2006/main">
  <p:tag name="KSO_WM_BEAUTIFY_FLAG" val=""/>
</p:tagLst>
</file>

<file path=ppt/tags/tag431.xml><?xml version="1.0" encoding="utf-8"?>
<p:tagLst xmlns:p="http://schemas.openxmlformats.org/presentationml/2006/main">
  <p:tag name="KSO_WM_BEAUTIFY_FLAG" val=""/>
</p:tagLst>
</file>

<file path=ppt/tags/tag432.xml><?xml version="1.0" encoding="utf-8"?>
<p:tagLst xmlns:p="http://schemas.openxmlformats.org/presentationml/2006/main">
  <p:tag name="KSO_WM_BEAUTIFY_FLAG" val=""/>
</p:tagLst>
</file>

<file path=ppt/tags/tag433.xml><?xml version="1.0" encoding="utf-8"?>
<p:tagLst xmlns:p="http://schemas.openxmlformats.org/presentationml/2006/main">
  <p:tag name="KSO_WM_BEAUTIFY_FLAG" val=""/>
</p:tagLst>
</file>

<file path=ppt/tags/tag434.xml><?xml version="1.0" encoding="utf-8"?>
<p:tagLst xmlns:p="http://schemas.openxmlformats.org/presentationml/2006/main">
  <p:tag name="KSO_WM_BEAUTIFY_FLAG" val=""/>
</p:tagLst>
</file>

<file path=ppt/tags/tag435.xml><?xml version="1.0" encoding="utf-8"?>
<p:tagLst xmlns:p="http://schemas.openxmlformats.org/presentationml/2006/main">
  <p:tag name="KSO_WM_BEAUTIFY_FLAG" val=""/>
</p:tagLst>
</file>

<file path=ppt/tags/tag436.xml><?xml version="1.0" encoding="utf-8"?>
<p:tagLst xmlns:p="http://schemas.openxmlformats.org/presentationml/2006/main">
  <p:tag name="KSO_WM_BEAUTIFY_FLAG" val=""/>
</p:tagLst>
</file>

<file path=ppt/tags/tag437.xml><?xml version="1.0" encoding="utf-8"?>
<p:tagLst xmlns:p="http://schemas.openxmlformats.org/presentationml/2006/main">
  <p:tag name="KSO_WM_BEAUTIFY_FLAG" val=""/>
</p:tagLst>
</file>

<file path=ppt/tags/tag438.xml><?xml version="1.0" encoding="utf-8"?>
<p:tagLst xmlns:p="http://schemas.openxmlformats.org/presentationml/2006/main">
  <p:tag name="KSO_WM_BEAUTIFY_FLAG" val=""/>
</p:tagLst>
</file>

<file path=ppt/tags/tag439.xml><?xml version="1.0" encoding="utf-8"?>
<p:tagLst xmlns:p="http://schemas.openxmlformats.org/presentationml/2006/main">
  <p:tag name="KSO_WM_BEAUTIFY_FLAG" val=""/>
</p:tagLst>
</file>

<file path=ppt/tags/tag44.xml><?xml version="1.0" encoding="utf-8"?>
<p:tagLst xmlns:p="http://schemas.openxmlformats.org/presentationml/2006/main">
  <p:tag name="KSO_WM_BEAUTIFY_FLAG" val=""/>
</p:tagLst>
</file>

<file path=ppt/tags/tag440.xml><?xml version="1.0" encoding="utf-8"?>
<p:tagLst xmlns:p="http://schemas.openxmlformats.org/presentationml/2006/main">
  <p:tag name="KSO_WM_BEAUTIFY_FLAG" val=""/>
</p:tagLst>
</file>

<file path=ppt/tags/tag441.xml><?xml version="1.0" encoding="utf-8"?>
<p:tagLst xmlns:p="http://schemas.openxmlformats.org/presentationml/2006/main">
  <p:tag name="KSO_WM_BEAUTIFY_FLAG" val=""/>
</p:tagLst>
</file>

<file path=ppt/tags/tag442.xml><?xml version="1.0" encoding="utf-8"?>
<p:tagLst xmlns:p="http://schemas.openxmlformats.org/presentationml/2006/main">
  <p:tag name="KSO_WM_BEAUTIFY_FLAG" val=""/>
</p:tagLst>
</file>

<file path=ppt/tags/tag443.xml><?xml version="1.0" encoding="utf-8"?>
<p:tagLst xmlns:p="http://schemas.openxmlformats.org/presentationml/2006/main">
  <p:tag name="KSO_WM_BEAUTIFY_FLAG" val=""/>
</p:tagLst>
</file>

<file path=ppt/tags/tag444.xml><?xml version="1.0" encoding="utf-8"?>
<p:tagLst xmlns:p="http://schemas.openxmlformats.org/presentationml/2006/main">
  <p:tag name="KSO_WM_BEAUTIFY_FLAG" val=""/>
</p:tagLst>
</file>

<file path=ppt/tags/tag445.xml><?xml version="1.0" encoding="utf-8"?>
<p:tagLst xmlns:p="http://schemas.openxmlformats.org/presentationml/2006/main">
  <p:tag name="KSO_WM_BEAUTIFY_FLAG" val=""/>
</p:tagLst>
</file>

<file path=ppt/tags/tag446.xml><?xml version="1.0" encoding="utf-8"?>
<p:tagLst xmlns:p="http://schemas.openxmlformats.org/presentationml/2006/main">
  <p:tag name="KSO_WM_BEAUTIFY_FLAG" val=""/>
</p:tagLst>
</file>

<file path=ppt/tags/tag447.xml><?xml version="1.0" encoding="utf-8"?>
<p:tagLst xmlns:p="http://schemas.openxmlformats.org/presentationml/2006/main">
  <p:tag name="KSO_WM_BEAUTIFY_FLAG" val=""/>
</p:tagLst>
</file>

<file path=ppt/tags/tag448.xml><?xml version="1.0" encoding="utf-8"?>
<p:tagLst xmlns:p="http://schemas.openxmlformats.org/presentationml/2006/main">
  <p:tag name="KSO_WM_BEAUTIFY_FLAG" val=""/>
</p:tagLst>
</file>

<file path=ppt/tags/tag449.xml><?xml version="1.0" encoding="utf-8"?>
<p:tagLst xmlns:p="http://schemas.openxmlformats.org/presentationml/2006/main">
  <p:tag name="KSO_WM_BEAUTIFY_FLAG" val=""/>
</p:tagLst>
</file>

<file path=ppt/tags/tag45.xml><?xml version="1.0" encoding="utf-8"?>
<p:tagLst xmlns:p="http://schemas.openxmlformats.org/presentationml/2006/main">
  <p:tag name="KSO_WM_BEAUTIFY_FLAG" val=""/>
</p:tagLst>
</file>

<file path=ppt/tags/tag450.xml><?xml version="1.0" encoding="utf-8"?>
<p:tagLst xmlns:p="http://schemas.openxmlformats.org/presentationml/2006/main">
  <p:tag name="KSO_WM_BEAUTIFY_FLAG" val=""/>
</p:tagLst>
</file>

<file path=ppt/tags/tag451.xml><?xml version="1.0" encoding="utf-8"?>
<p:tagLst xmlns:p="http://schemas.openxmlformats.org/presentationml/2006/main">
  <p:tag name="KSO_WM_BEAUTIFY_FLAG" val=""/>
</p:tagLst>
</file>

<file path=ppt/tags/tag452.xml><?xml version="1.0" encoding="utf-8"?>
<p:tagLst xmlns:p="http://schemas.openxmlformats.org/presentationml/2006/main">
  <p:tag name="KSO_WM_BEAUTIFY_FLAG" val=""/>
</p:tagLst>
</file>

<file path=ppt/tags/tag453.xml><?xml version="1.0" encoding="utf-8"?>
<p:tagLst xmlns:p="http://schemas.openxmlformats.org/presentationml/2006/main">
  <p:tag name="KSO_WM_BEAUTIFY_FLAG" val=""/>
</p:tagLst>
</file>

<file path=ppt/tags/tag454.xml><?xml version="1.0" encoding="utf-8"?>
<p:tagLst xmlns:p="http://schemas.openxmlformats.org/presentationml/2006/main">
  <p:tag name="KSO_WM_BEAUTIFY_FLAG" val=""/>
</p:tagLst>
</file>

<file path=ppt/tags/tag455.xml><?xml version="1.0" encoding="utf-8"?>
<p:tagLst xmlns:p="http://schemas.openxmlformats.org/presentationml/2006/main">
  <p:tag name="KSO_WM_BEAUTIFY_FLAG" val=""/>
</p:tagLst>
</file>

<file path=ppt/tags/tag456.xml><?xml version="1.0" encoding="utf-8"?>
<p:tagLst xmlns:p="http://schemas.openxmlformats.org/presentationml/2006/main">
  <p:tag name="KSO_WM_BEAUTIFY_FLAG" val=""/>
</p:tagLst>
</file>

<file path=ppt/tags/tag457.xml><?xml version="1.0" encoding="utf-8"?>
<p:tagLst xmlns:p="http://schemas.openxmlformats.org/presentationml/2006/main">
  <p:tag name="KSO_WM_BEAUTIFY_FLAG" val=""/>
</p:tagLst>
</file>

<file path=ppt/tags/tag458.xml><?xml version="1.0" encoding="utf-8"?>
<p:tagLst xmlns:p="http://schemas.openxmlformats.org/presentationml/2006/main">
  <p:tag name="KSO_WM_BEAUTIFY_FLAG" val=""/>
</p:tagLst>
</file>

<file path=ppt/tags/tag459.xml><?xml version="1.0" encoding="utf-8"?>
<p:tagLst xmlns:p="http://schemas.openxmlformats.org/presentationml/2006/main">
  <p:tag name="KSO_WM_BEAUTIFY_FLAG" val=""/>
</p:tagLst>
</file>

<file path=ppt/tags/tag46.xml><?xml version="1.0" encoding="utf-8"?>
<p:tagLst xmlns:p="http://schemas.openxmlformats.org/presentationml/2006/main">
  <p:tag name="KSO_WM_BEAUTIFY_FLAG" val=""/>
</p:tagLst>
</file>

<file path=ppt/tags/tag460.xml><?xml version="1.0" encoding="utf-8"?>
<p:tagLst xmlns:p="http://schemas.openxmlformats.org/presentationml/2006/main">
  <p:tag name="KSO_WM_BEAUTIFY_FLAG" val=""/>
</p:tagLst>
</file>

<file path=ppt/tags/tag461.xml><?xml version="1.0" encoding="utf-8"?>
<p:tagLst xmlns:p="http://schemas.openxmlformats.org/presentationml/2006/main">
  <p:tag name="KSO_WM_BEAUTIFY_FLAG" val=""/>
</p:tagLst>
</file>

<file path=ppt/tags/tag462.xml><?xml version="1.0" encoding="utf-8"?>
<p:tagLst xmlns:p="http://schemas.openxmlformats.org/presentationml/2006/main">
  <p:tag name="KSO_WM_BEAUTIFY_FLAG" val=""/>
</p:tagLst>
</file>

<file path=ppt/tags/tag463.xml><?xml version="1.0" encoding="utf-8"?>
<p:tagLst xmlns:p="http://schemas.openxmlformats.org/presentationml/2006/main">
  <p:tag name="KSO_WPP_MARK_KEY" val="0ffcf87f-7a87-467b-96aa-628ae1693a02"/>
  <p:tag name="COMMONDATA" val="eyJoZGlkIjoiZjZmOTc2ZjQzOGQzNjA4YzkyYjZkNmVjMzdlMGI0YjMifQ=="/>
</p:tagLst>
</file>

<file path=ppt/tags/tag47.xml><?xml version="1.0" encoding="utf-8"?>
<p:tagLst xmlns:p="http://schemas.openxmlformats.org/presentationml/2006/main">
  <p:tag name="KSO_WM_BEAUTIFY_FLAG" val=""/>
</p:tagLst>
</file>

<file path=ppt/tags/tag48.xml><?xml version="1.0" encoding="utf-8"?>
<p:tagLst xmlns:p="http://schemas.openxmlformats.org/presentationml/2006/main">
  <p:tag name="KSO_WM_BEAUTIFY_FLAG" val=""/>
</p:tagLst>
</file>

<file path=ppt/tags/tag49.xml><?xml version="1.0" encoding="utf-8"?>
<p:tagLst xmlns:p="http://schemas.openxmlformats.org/presentationml/2006/main">
  <p:tag name="KSO_WM_BEAUTIFY_FLAG" val=""/>
</p:tagLst>
</file>

<file path=ppt/tags/tag5.xml><?xml version="1.0" encoding="utf-8"?>
<p:tagLst xmlns:p="http://schemas.openxmlformats.org/presentationml/2006/main">
  <p:tag name="KSO_WM_BEAUTIFY_FLAG" val=""/>
</p:tagLst>
</file>

<file path=ppt/tags/tag50.xml><?xml version="1.0" encoding="utf-8"?>
<p:tagLst xmlns:p="http://schemas.openxmlformats.org/presentationml/2006/main">
  <p:tag name="KSO_WM_BEAUTIFY_FLAG" val=""/>
</p:tagLst>
</file>

<file path=ppt/tags/tag51.xml><?xml version="1.0" encoding="utf-8"?>
<p:tagLst xmlns:p="http://schemas.openxmlformats.org/presentationml/2006/main">
  <p:tag name="KSO_WM_BEAUTIFY_FLAG" val=""/>
</p:tagLst>
</file>

<file path=ppt/tags/tag52.xml><?xml version="1.0" encoding="utf-8"?>
<p:tagLst xmlns:p="http://schemas.openxmlformats.org/presentationml/2006/main">
  <p:tag name="KSO_WM_BEAUTIFY_FLAG" val=""/>
</p:tagLst>
</file>

<file path=ppt/tags/tag53.xml><?xml version="1.0" encoding="utf-8"?>
<p:tagLst xmlns:p="http://schemas.openxmlformats.org/presentationml/2006/main">
  <p:tag name="KSO_WM_BEAUTIFY_FLAG" val=""/>
</p:tagLst>
</file>

<file path=ppt/tags/tag54.xml><?xml version="1.0" encoding="utf-8"?>
<p:tagLst xmlns:p="http://schemas.openxmlformats.org/presentationml/2006/main">
  <p:tag name="KSO_WM_BEAUTIFY_FLAG" val=""/>
</p:tagLst>
</file>

<file path=ppt/tags/tag55.xml><?xml version="1.0" encoding="utf-8"?>
<p:tagLst xmlns:p="http://schemas.openxmlformats.org/presentationml/2006/main">
  <p:tag name="KSO_WM_BEAUTIFY_FLAG" val=""/>
</p:tagLst>
</file>

<file path=ppt/tags/tag56.xml><?xml version="1.0" encoding="utf-8"?>
<p:tagLst xmlns:p="http://schemas.openxmlformats.org/presentationml/2006/main">
  <p:tag name="KSO_WM_BEAUTIFY_FLAG" val=""/>
</p:tagLst>
</file>

<file path=ppt/tags/tag57.xml><?xml version="1.0" encoding="utf-8"?>
<p:tagLst xmlns:p="http://schemas.openxmlformats.org/presentationml/2006/main">
  <p:tag name="KSO_WM_BEAUTIFY_FLAG" val=""/>
</p:tagLst>
</file>

<file path=ppt/tags/tag58.xml><?xml version="1.0" encoding="utf-8"?>
<p:tagLst xmlns:p="http://schemas.openxmlformats.org/presentationml/2006/main">
  <p:tag name="KSO_WM_BEAUTIFY_FLAG" val=""/>
</p:tagLst>
</file>

<file path=ppt/tags/tag59.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
</p:tagLst>
</file>

<file path=ppt/tags/tag60.xml><?xml version="1.0" encoding="utf-8"?>
<p:tagLst xmlns:p="http://schemas.openxmlformats.org/presentationml/2006/main">
  <p:tag name="KSO_WM_BEAUTIFY_FLAG" val=""/>
</p:tagLst>
</file>

<file path=ppt/tags/tag61.xml><?xml version="1.0" encoding="utf-8"?>
<p:tagLst xmlns:p="http://schemas.openxmlformats.org/presentationml/2006/main">
  <p:tag name="KSO_WM_BEAUTIFY_FLAG" val=""/>
</p:tagLst>
</file>

<file path=ppt/tags/tag62.xml><?xml version="1.0" encoding="utf-8"?>
<p:tagLst xmlns:p="http://schemas.openxmlformats.org/presentationml/2006/main">
  <p:tag name="KSO_WM_BEAUTIFY_FLAG" val=""/>
</p:tagLst>
</file>

<file path=ppt/tags/tag63.xml><?xml version="1.0" encoding="utf-8"?>
<p:tagLst xmlns:p="http://schemas.openxmlformats.org/presentationml/2006/main">
  <p:tag name="KSO_WM_BEAUTIFY_FLAG" val=""/>
</p:tagLst>
</file>

<file path=ppt/tags/tag64.xml><?xml version="1.0" encoding="utf-8"?>
<p:tagLst xmlns:p="http://schemas.openxmlformats.org/presentationml/2006/main">
  <p:tag name="KSO_WM_BEAUTIFY_FLAG" val=""/>
</p:tagLst>
</file>

<file path=ppt/tags/tag65.xml><?xml version="1.0" encoding="utf-8"?>
<p:tagLst xmlns:p="http://schemas.openxmlformats.org/presentationml/2006/main">
  <p:tag name="KSO_WM_BEAUTIFY_FLAG" val=""/>
</p:tagLst>
</file>

<file path=ppt/tags/tag66.xml><?xml version="1.0" encoding="utf-8"?>
<p:tagLst xmlns:p="http://schemas.openxmlformats.org/presentationml/2006/main">
  <p:tag name="KSO_WM_BEAUTIFY_FLAG" val=""/>
</p:tagLst>
</file>

<file path=ppt/tags/tag67.xml><?xml version="1.0" encoding="utf-8"?>
<p:tagLst xmlns:p="http://schemas.openxmlformats.org/presentationml/2006/main">
  <p:tag name="KSO_WM_BEAUTIFY_FLAG" val=""/>
</p:tagLst>
</file>

<file path=ppt/tags/tag68.xml><?xml version="1.0" encoding="utf-8"?>
<p:tagLst xmlns:p="http://schemas.openxmlformats.org/presentationml/2006/main">
  <p:tag name="KSO_WM_BEAUTIFY_FLAG" val=""/>
</p:tagLst>
</file>

<file path=ppt/tags/tag69.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Lst>
</file>

<file path=ppt/tags/tag70.xml><?xml version="1.0" encoding="utf-8"?>
<p:tagLst xmlns:p="http://schemas.openxmlformats.org/presentationml/2006/main">
  <p:tag name="KSO_WM_BEAUTIFY_FLAG" val=""/>
</p:tagLst>
</file>

<file path=ppt/tags/tag71.xml><?xml version="1.0" encoding="utf-8"?>
<p:tagLst xmlns:p="http://schemas.openxmlformats.org/presentationml/2006/main">
  <p:tag name="KSO_WM_BEAUTIFY_FLAG" val=""/>
</p:tagLst>
</file>

<file path=ppt/tags/tag72.xml><?xml version="1.0" encoding="utf-8"?>
<p:tagLst xmlns:p="http://schemas.openxmlformats.org/presentationml/2006/main">
  <p:tag name="KSO_WM_BEAUTIFY_FLAG" val=""/>
</p:tagLst>
</file>

<file path=ppt/tags/tag73.xml><?xml version="1.0" encoding="utf-8"?>
<p:tagLst xmlns:p="http://schemas.openxmlformats.org/presentationml/2006/main">
  <p:tag name="KSO_WM_BEAUTIFY_FLAG" val=""/>
</p:tagLst>
</file>

<file path=ppt/tags/tag74.xml><?xml version="1.0" encoding="utf-8"?>
<p:tagLst xmlns:p="http://schemas.openxmlformats.org/presentationml/2006/main">
  <p:tag name="KSO_WM_BEAUTIFY_FLAG" val=""/>
</p:tagLst>
</file>

<file path=ppt/tags/tag75.xml><?xml version="1.0" encoding="utf-8"?>
<p:tagLst xmlns:p="http://schemas.openxmlformats.org/presentationml/2006/main">
  <p:tag name="KSO_WM_BEAUTIFY_FLAG" val=""/>
</p:tagLst>
</file>

<file path=ppt/tags/tag76.xml><?xml version="1.0" encoding="utf-8"?>
<p:tagLst xmlns:p="http://schemas.openxmlformats.org/presentationml/2006/main">
  <p:tag name="KSO_WM_BEAUTIFY_FLAG" val=""/>
</p:tagLst>
</file>

<file path=ppt/tags/tag77.xml><?xml version="1.0" encoding="utf-8"?>
<p:tagLst xmlns:p="http://schemas.openxmlformats.org/presentationml/2006/main">
  <p:tag name="KSO_WM_BEAUTIFY_FLAG" val=""/>
</p:tagLst>
</file>

<file path=ppt/tags/tag78.xml><?xml version="1.0" encoding="utf-8"?>
<p:tagLst xmlns:p="http://schemas.openxmlformats.org/presentationml/2006/main">
  <p:tag name="KSO_WM_BEAUTIFY_FLAG" val=""/>
</p:tagLst>
</file>

<file path=ppt/tags/tag79.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
</p:tagLst>
</file>

<file path=ppt/tags/tag80.xml><?xml version="1.0" encoding="utf-8"?>
<p:tagLst xmlns:p="http://schemas.openxmlformats.org/presentationml/2006/main">
  <p:tag name="KSO_WM_BEAUTIFY_FLAG" val=""/>
</p:tagLst>
</file>

<file path=ppt/tags/tag81.xml><?xml version="1.0" encoding="utf-8"?>
<p:tagLst xmlns:p="http://schemas.openxmlformats.org/presentationml/2006/main">
  <p:tag name="KSO_WM_BEAUTIFY_FLAG" val=""/>
</p:tagLst>
</file>

<file path=ppt/tags/tag82.xml><?xml version="1.0" encoding="utf-8"?>
<p:tagLst xmlns:p="http://schemas.openxmlformats.org/presentationml/2006/main">
  <p:tag name="KSO_WM_BEAUTIFY_FLAG" val=""/>
</p:tagLst>
</file>

<file path=ppt/tags/tag83.xml><?xml version="1.0" encoding="utf-8"?>
<p:tagLst xmlns:p="http://schemas.openxmlformats.org/presentationml/2006/main">
  <p:tag name="KSO_WM_BEAUTIFY_FLAG" val=""/>
</p:tagLst>
</file>

<file path=ppt/tags/tag84.xml><?xml version="1.0" encoding="utf-8"?>
<p:tagLst xmlns:p="http://schemas.openxmlformats.org/presentationml/2006/main">
  <p:tag name="KSO_WM_BEAUTIFY_FLAG" val=""/>
</p:tagLst>
</file>

<file path=ppt/tags/tag85.xml><?xml version="1.0" encoding="utf-8"?>
<p:tagLst xmlns:p="http://schemas.openxmlformats.org/presentationml/2006/main">
  <p:tag name="KSO_WM_BEAUTIFY_FLAG" val=""/>
</p:tagLst>
</file>

<file path=ppt/tags/tag86.xml><?xml version="1.0" encoding="utf-8"?>
<p:tagLst xmlns:p="http://schemas.openxmlformats.org/presentationml/2006/main">
  <p:tag name="KSO_WM_BEAUTIFY_FLAG" val=""/>
</p:tagLst>
</file>

<file path=ppt/tags/tag87.xml><?xml version="1.0" encoding="utf-8"?>
<p:tagLst xmlns:p="http://schemas.openxmlformats.org/presentationml/2006/main">
  <p:tag name="KSO_WM_BEAUTIFY_FLAG" val=""/>
</p:tagLst>
</file>

<file path=ppt/tags/tag88.xml><?xml version="1.0" encoding="utf-8"?>
<p:tagLst xmlns:p="http://schemas.openxmlformats.org/presentationml/2006/main">
  <p:tag name="KSO_WM_BEAUTIFY_FLAG" val=""/>
</p:tagLst>
</file>

<file path=ppt/tags/tag89.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ags/tag90.xml><?xml version="1.0" encoding="utf-8"?>
<p:tagLst xmlns:p="http://schemas.openxmlformats.org/presentationml/2006/main">
  <p:tag name="KSO_WM_BEAUTIFY_FLAG" val=""/>
</p:tagLst>
</file>

<file path=ppt/tags/tag91.xml><?xml version="1.0" encoding="utf-8"?>
<p:tagLst xmlns:p="http://schemas.openxmlformats.org/presentationml/2006/main">
  <p:tag name="KSO_WM_BEAUTIFY_FLAG" val=""/>
</p:tagLst>
</file>

<file path=ppt/tags/tag92.xml><?xml version="1.0" encoding="utf-8"?>
<p:tagLst xmlns:p="http://schemas.openxmlformats.org/presentationml/2006/main">
  <p:tag name="KSO_WM_BEAUTIFY_FLAG" val=""/>
</p:tagLst>
</file>

<file path=ppt/tags/tag93.xml><?xml version="1.0" encoding="utf-8"?>
<p:tagLst xmlns:p="http://schemas.openxmlformats.org/presentationml/2006/main">
  <p:tag name="KSO_WM_BEAUTIFY_FLAG" val=""/>
</p:tagLst>
</file>

<file path=ppt/tags/tag94.xml><?xml version="1.0" encoding="utf-8"?>
<p:tagLst xmlns:p="http://schemas.openxmlformats.org/presentationml/2006/main">
  <p:tag name="KSO_WM_BEAUTIFY_FLAG" val=""/>
</p:tagLst>
</file>

<file path=ppt/tags/tag95.xml><?xml version="1.0" encoding="utf-8"?>
<p:tagLst xmlns:p="http://schemas.openxmlformats.org/presentationml/2006/main">
  <p:tag name="KSO_WM_BEAUTIFY_FLAG" val=""/>
</p:tagLst>
</file>

<file path=ppt/tags/tag96.xml><?xml version="1.0" encoding="utf-8"?>
<p:tagLst xmlns:p="http://schemas.openxmlformats.org/presentationml/2006/main">
  <p:tag name="KSO_WM_BEAUTIFY_FLAG" val=""/>
</p:tagLst>
</file>

<file path=ppt/tags/tag97.xml><?xml version="1.0" encoding="utf-8"?>
<p:tagLst xmlns:p="http://schemas.openxmlformats.org/presentationml/2006/main">
  <p:tag name="KSO_WM_BEAUTIFY_FLAG" val=""/>
</p:tagLst>
</file>

<file path=ppt/tags/tag98.xml><?xml version="1.0" encoding="utf-8"?>
<p:tagLst xmlns:p="http://schemas.openxmlformats.org/presentationml/2006/main">
  <p:tag name="KSO_WM_BEAUTIFY_FLAG" val=""/>
</p:tagLst>
</file>

<file path=ppt/tags/tag99.xml><?xml version="1.0" encoding="utf-8"?>
<p:tagLst xmlns:p="http://schemas.openxmlformats.org/presentationml/2006/main">
  <p:tag name="KSO_WM_BEAUTIFY_FLAG" val=""/>
</p:tagLst>
</file>

<file path=ppt/theme/theme1.xml><?xml version="1.0" encoding="utf-8"?>
<a:theme xmlns:a="http://schemas.openxmlformats.org/drawingml/2006/main" name="Office 主题">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主题">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6805</Words>
  <Application>WPS 演示</Application>
  <PresentationFormat>自定义</PresentationFormat>
  <Paragraphs>1100</Paragraphs>
  <Slides>46</Slides>
  <Notes>0</Notes>
  <HiddenSlides>0</HiddenSlides>
  <MMClips>0</MMClips>
  <ScaleCrop>false</ScaleCrop>
  <HeadingPairs>
    <vt:vector size="6" baseType="variant">
      <vt:variant>
        <vt:lpstr>已用的字体</vt:lpstr>
      </vt:variant>
      <vt:variant>
        <vt:i4>23</vt:i4>
      </vt:variant>
      <vt:variant>
        <vt:lpstr>主题</vt:lpstr>
      </vt:variant>
      <vt:variant>
        <vt:i4>1</vt:i4>
      </vt:variant>
      <vt:variant>
        <vt:lpstr>幻灯片标题</vt:lpstr>
      </vt:variant>
      <vt:variant>
        <vt:i4>46</vt:i4>
      </vt:variant>
    </vt:vector>
  </HeadingPairs>
  <TitlesOfParts>
    <vt:vector size="70" baseType="lpstr">
      <vt:lpstr>Arial</vt:lpstr>
      <vt:lpstr>宋体</vt:lpstr>
      <vt:lpstr>Wingdings</vt:lpstr>
      <vt:lpstr>Calibri</vt:lpstr>
      <vt:lpstr>微软雅黑</vt:lpstr>
      <vt:lpstr>Tahoma</vt:lpstr>
      <vt:lpstr>Lao UI</vt:lpstr>
      <vt:lpstr>Broadway</vt:lpstr>
      <vt:lpstr>楷体</vt:lpstr>
      <vt:lpstr>经典繁仿黑</vt:lpstr>
      <vt:lpstr>黑体</vt:lpstr>
      <vt:lpstr>Calibri</vt:lpstr>
      <vt:lpstr>Arial Black</vt:lpstr>
      <vt:lpstr>方正姚体</vt:lpstr>
      <vt:lpstr>Candara</vt:lpstr>
      <vt:lpstr>MS PMincho</vt:lpstr>
      <vt:lpstr>Arial Unicode MS</vt:lpstr>
      <vt:lpstr>MS Gothic</vt:lpstr>
      <vt:lpstr>Impact</vt:lpstr>
      <vt:lpstr>Kozuka Gothic Pro H</vt:lpstr>
      <vt:lpstr>Segoe Print</vt:lpstr>
      <vt:lpstr>Yu Gothic</vt:lpstr>
      <vt:lpstr>Yu Gothic UI Semibold</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user</dc:creator>
  <cp:lastModifiedBy>小明</cp:lastModifiedBy>
  <cp:revision>143</cp:revision>
  <dcterms:created xsi:type="dcterms:W3CDTF">2012-09-28T06:21:00Z</dcterms:created>
  <dcterms:modified xsi:type="dcterms:W3CDTF">2023-04-19T09:26:45Z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2052-11.1.0.14036</vt:lpwstr>
  </property>
  <property fmtid="{D5CDD505-2E9C-101B-9397-08002B2CF9AE}" pid="3" name="ICV">
    <vt:lpwstr>0FD50081E5FB4AAEABEA0747526FDCE7</vt:lpwstr>
  </property>
</Properties>
</file>