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7.xml" ContentType="application/vnd.openxmlformats-officedocument.customXmlProperties+xml"/>
  <Override PartName="/customXml/itemProps8.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21"/>
  </p:handoutMasterIdLst>
  <p:sldIdLst>
    <p:sldId id="256" r:id="rId3"/>
    <p:sldId id="257" r:id="rId4"/>
    <p:sldId id="258" r:id="rId5"/>
    <p:sldId id="282" r:id="rId6"/>
    <p:sldId id="577" r:id="rId8"/>
    <p:sldId id="262" r:id="rId9"/>
    <p:sldId id="460" r:id="rId10"/>
    <p:sldId id="578" r:id="rId11"/>
    <p:sldId id="563" r:id="rId12"/>
    <p:sldId id="579" r:id="rId13"/>
    <p:sldId id="547" r:id="rId14"/>
    <p:sldId id="564" r:id="rId15"/>
    <p:sldId id="565" r:id="rId16"/>
    <p:sldId id="568" r:id="rId17"/>
    <p:sldId id="296" r:id="rId18"/>
    <p:sldId id="297" r:id="rId19"/>
    <p:sldId id="281" r:id="rId20"/>
  </p:sldIdLst>
  <p:sldSz cx="12192000" cy="6858000"/>
  <p:notesSz cx="6858000" cy="9144000"/>
  <p:custDataLst>
    <p:tags r:id="rId2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0" userDrawn="1">
          <p15:clr>
            <a:srgbClr val="A4A3A4"/>
          </p15:clr>
        </p15:guide>
        <p15:guide id="2" pos="30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showGuides="1">
      <p:cViewPr varScale="1">
        <p:scale>
          <a:sx n="77" d="100"/>
          <a:sy n="77" d="100"/>
        </p:scale>
        <p:origin x="806" y="62"/>
      </p:cViewPr>
      <p:guideLst>
        <p:guide orient="horz" pos="2020"/>
        <p:guide pos="309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9.xml"/><Relationship Id="rId26" Type="http://schemas.openxmlformats.org/officeDocument/2006/relationships/customXml" Target="../customXml/item2.xml"/><Relationship Id="rId25" Type="http://schemas.openxmlformats.org/officeDocument/2006/relationships/customXml" Target="../customXml/item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tags" Target="../tags/tag5.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tags" Target="../tags/tag6.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793684" y="2559207"/>
            <a:ext cx="6318985" cy="70104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b="1">
                <a:solidFill>
                  <a:srgbClr val="000000">
                    <a:alpha val="100000"/>
                  </a:srgbClr>
                </a:solidFill>
                <a:latin typeface="微软雅黑" panose="020B0503020204020204" charset="-122"/>
                <a:ea typeface="微软雅黑" panose="020B0503020204020204" charset="-122"/>
                <a:cs typeface="微软雅黑" panose="020B0503020204020204" charset="-122"/>
              </a:rPr>
              <a:t>未找到bdjson</a:t>
            </a:r>
            <a:endParaRPr lang="en-US" sz="36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3" name="AutoShape 3"/>
          <p:cNvSpPr/>
          <p:nvPr/>
        </p:nvSpPr>
        <p:spPr>
          <a:xfrm>
            <a:off x="2400158" y="3871817"/>
            <a:ext cx="7673640" cy="716004"/>
          </a:xfrm>
          <a:prstGeom prst="rect">
            <a:avLst/>
          </a:prstGeom>
          <a:solidFill>
            <a:schemeClr val="accent1">
              <a:alpha val="100000"/>
            </a:schemeClr>
          </a:solidFill>
        </p:spPr>
      </p:sp>
      <p:sp>
        <p:nvSpPr>
          <p:cNvPr id="4" name="TextBox 4"/>
          <p:cNvSpPr txBox="1"/>
          <p:nvPr/>
        </p:nvSpPr>
        <p:spPr>
          <a:xfrm>
            <a:off x="762000" y="1447800"/>
            <a:ext cx="10487660" cy="2101850"/>
          </a:xfrm>
          <a:prstGeom prst="rect">
            <a:avLst/>
          </a:prstGeom>
        </p:spPr>
        <p:txBody>
          <a:bodyPr vert="horz" wrap="square" lIns="91440" tIns="45720" rIns="91440" bIns="45720" rtlCol="0" anchor="b" anchorCtr="1">
            <a:normAutofit/>
          </a:bodyPr>
          <a:lstStyle/>
          <a:p>
            <a:pPr algn="ctr">
              <a:lnSpc>
                <a:spcPct val="112000"/>
              </a:lnSpc>
              <a:spcBef>
                <a:spcPts val="375"/>
              </a:spcBef>
            </a:pPr>
            <a:r>
              <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rPr>
              <a:t>软件开发与实践</a:t>
            </a:r>
            <a:endParaRPr sz="54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a:p>
            <a:pPr algn="ctr">
              <a:lnSpc>
                <a:spcPct val="112000"/>
              </a:lnSpc>
              <a:spcBef>
                <a:spcPts val="375"/>
              </a:spcBef>
            </a:pPr>
            <a:r>
              <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rPr>
              <a:t>真实项目案例</a:t>
            </a:r>
            <a:r>
              <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rPr>
              <a:t>教学</a:t>
            </a:r>
            <a:endPar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3472180" y="3865245"/>
            <a:ext cx="5026660" cy="72263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主讲人</a:t>
            </a:r>
            <a:r>
              <a:rPr 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：王福成</a:t>
            </a:r>
            <a:endPar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10073798" y="474213"/>
            <a:ext cx="185110" cy="185110"/>
          </a:xfrm>
          <a:prstGeom prst="ellipse">
            <a:avLst/>
          </a:prstGeom>
          <a:solidFill>
            <a:schemeClr val="accent1">
              <a:alpha val="100000"/>
            </a:schemeClr>
          </a:solidFill>
        </p:spPr>
      </p:sp>
      <p:sp>
        <p:nvSpPr>
          <p:cNvPr id="9" name="AutoShape 9"/>
          <p:cNvSpPr/>
          <p:nvPr/>
        </p:nvSpPr>
        <p:spPr>
          <a:xfrm>
            <a:off x="10380707" y="474213"/>
            <a:ext cx="185110" cy="185110"/>
          </a:xfrm>
          <a:prstGeom prst="ellipse">
            <a:avLst/>
          </a:prstGeom>
          <a:noFill/>
          <a:ln w="19050">
            <a:solidFill>
              <a:schemeClr val="accent1">
                <a:alpha val="100000"/>
              </a:schemeClr>
            </a:solidFill>
            <a:prstDash val="solid"/>
          </a:ln>
        </p:spPr>
      </p:sp>
      <p:sp>
        <p:nvSpPr>
          <p:cNvPr id="10" name="AutoShape 10"/>
          <p:cNvSpPr/>
          <p:nvPr/>
        </p:nvSpPr>
        <p:spPr>
          <a:xfrm>
            <a:off x="10687616" y="474213"/>
            <a:ext cx="185110" cy="185110"/>
          </a:xfrm>
          <a:prstGeom prst="ellipse">
            <a:avLst/>
          </a:prstGeom>
          <a:solidFill>
            <a:schemeClr val="accent1">
              <a:alpha val="100000"/>
            </a:schemeClr>
          </a:solidFill>
        </p:spPr>
      </p:sp>
      <p:sp>
        <p:nvSpPr>
          <p:cNvPr id="11" name="AutoShape 11"/>
          <p:cNvSpPr/>
          <p:nvPr/>
        </p:nvSpPr>
        <p:spPr>
          <a:xfrm>
            <a:off x="10994525" y="474213"/>
            <a:ext cx="185110" cy="185110"/>
          </a:xfrm>
          <a:prstGeom prst="ellipse">
            <a:avLst/>
          </a:prstGeom>
          <a:noFill/>
          <a:ln w="19050">
            <a:solidFill>
              <a:schemeClr val="accent1">
                <a:alpha val="100000"/>
              </a:schemeClr>
            </a:solidFill>
            <a:prstDash val="solid"/>
          </a:ln>
        </p:spPr>
      </p:sp>
      <p:sp>
        <p:nvSpPr>
          <p:cNvPr id="12" name="AutoShape 12"/>
          <p:cNvSpPr/>
          <p:nvPr/>
        </p:nvSpPr>
        <p:spPr>
          <a:xfrm>
            <a:off x="487689" y="6368194"/>
            <a:ext cx="5497697" cy="419156"/>
          </a:xfrm>
          <a:prstGeom prst="rect">
            <a:avLst/>
          </a:prstGeom>
          <a:noFill/>
        </p:spPr>
        <p:txBody>
          <a:bodyPr vert="horz" wrap="square" lIns="66008" tIns="33052" rIns="66008" bIns="33052" rtlCol="0" anchor="ctr" anchorCtr="0">
            <a:noAutofit/>
          </a:bodyPr>
          <a:lstStyle/>
          <a:p>
            <a:pPr algn="l">
              <a:defRPr/>
            </a:pPr>
            <a:r>
              <a:rPr lang="zh-CN" altLang="en-US" sz="1575">
                <a:solidFill>
                  <a:schemeClr val="accent1">
                    <a:alpha val="100000"/>
                  </a:schemeClr>
                </a:solidFill>
                <a:latin typeface="微软雅黑" panose="020B0503020204020204" charset="-122"/>
                <a:ea typeface="微软雅黑" panose="020B0503020204020204" charset="-122"/>
                <a:cs typeface="微软雅黑" panose="020B0503020204020204" charset="-122"/>
              </a:rPr>
              <a:t>铜陵学院</a:t>
            </a:r>
            <a:r>
              <a:rPr lang="en-US" altLang="zh-CN" sz="1575">
                <a:solidFill>
                  <a:schemeClr val="accent1">
                    <a:alpha val="100000"/>
                  </a:schemeClr>
                </a:solidFill>
                <a:latin typeface="微软雅黑" panose="020B0503020204020204" charset="-122"/>
                <a:ea typeface="微软雅黑" panose="020B0503020204020204" charset="-122"/>
                <a:cs typeface="微软雅黑" panose="020B0503020204020204" charset="-122"/>
              </a:rPr>
              <a:t> </a:t>
            </a:r>
            <a:r>
              <a:rPr lang="en-US" sz="1575">
                <a:solidFill>
                  <a:schemeClr val="accent1">
                    <a:alpha val="100000"/>
                  </a:schemeClr>
                </a:solidFill>
                <a:latin typeface="微软雅黑" panose="020B0503020204020204" charset="-122"/>
                <a:ea typeface="微软雅黑" panose="020B0503020204020204" charset="-122"/>
                <a:cs typeface="微软雅黑" panose="020B0503020204020204" charset="-122"/>
              </a:rPr>
              <a:t>https://www.tlu.edu.cn</a:t>
            </a:r>
            <a:endParaRPr lang="en-US" sz="1100"/>
          </a:p>
        </p:txBody>
      </p:sp>
      <p:sp>
        <p:nvSpPr>
          <p:cNvPr id="13" name="AutoShape 13"/>
          <p:cNvSpPr/>
          <p:nvPr/>
        </p:nvSpPr>
        <p:spPr>
          <a:xfrm>
            <a:off x="512345" y="474978"/>
            <a:ext cx="183581" cy="183581"/>
          </a:xfrm>
          <a:prstGeom prst="chevron">
            <a:avLst/>
          </a:prstGeom>
          <a:solidFill>
            <a:schemeClr val="accent1">
              <a:alpha val="100000"/>
            </a:schemeClr>
          </a:solidFill>
        </p:spPr>
      </p:sp>
      <p:sp>
        <p:nvSpPr>
          <p:cNvPr id="14" name="AutoShape 14"/>
          <p:cNvSpPr/>
          <p:nvPr/>
        </p:nvSpPr>
        <p:spPr>
          <a:xfrm>
            <a:off x="702845" y="474978"/>
            <a:ext cx="183581" cy="183581"/>
          </a:xfrm>
          <a:prstGeom prst="chevron">
            <a:avLst/>
          </a:prstGeom>
          <a:solidFill>
            <a:schemeClr val="accent1">
              <a:alpha val="100000"/>
            </a:schemeClr>
          </a:solidFill>
        </p:spPr>
      </p:sp>
      <p:sp>
        <p:nvSpPr>
          <p:cNvPr id="15" name="AutoShape 15"/>
          <p:cNvSpPr/>
          <p:nvPr/>
        </p:nvSpPr>
        <p:spPr>
          <a:xfrm>
            <a:off x="893345" y="474978"/>
            <a:ext cx="183581" cy="183581"/>
          </a:xfrm>
          <a:prstGeom prst="chevron">
            <a:avLst/>
          </a:prstGeom>
          <a:solidFill>
            <a:schemeClr val="accent1">
              <a:alpha val="100000"/>
            </a:schemeClr>
          </a:solid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步骤</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10644505" cy="4707890"/>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（4）测试调试阶段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zh-CN" sz="2000" b="0">
                <a:solidFill>
                  <a:schemeClr val="tx1"/>
                </a:solidFill>
                <a:ea typeface="等线" panose="02010600030101010101" charset="-122"/>
              </a:rPr>
              <a:t>单元测试，针对每个模块的功能进行独立测试。集成测试，测试整体系统的功能协同性和一致性。系统压力测试，评估系统性能瓶颈并优化。完成系统安全测试，确保数据的安全性和完整性。</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（5）部署上线阶段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zh-CN" sz="2000" b="0">
                <a:solidFill>
                  <a:schemeClr val="tx1"/>
                </a:solidFill>
                <a:ea typeface="等线" panose="02010600030101010101" charset="-122"/>
              </a:rPr>
              <a:t>配置生产环境，部署应用到服务器。对线上系统进行运行监测，根据反馈调整优化。提供用户培训和技术支持，确保用户顺利使用系统。</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（6）维护升级阶段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zh-CN" sz="2000" b="0">
                <a:solidFill>
                  <a:schemeClr val="tx1"/>
                </a:solidFill>
                <a:ea typeface="等线" panose="02010600030101010101" charset="-122"/>
              </a:rPr>
              <a:t>持续收集用户反馈，优化功能体验，修复已知问题。根据新技术发展和业务需求变化，适时对系统进行迭代升级。</a:t>
            </a:r>
            <a:endParaRPr lang="zh-CN" sz="2000" b="0">
              <a:solidFill>
                <a:schemeClr val="tx1"/>
              </a:solidFill>
              <a:ea typeface="等线" panose="02010600030101010101"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fontScale="80000"/>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安徽中汇规划院技术档案管理信息系统</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要求</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10428605" cy="2861310"/>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系统管理模块：包括数据字典维护、数据库备份恢复、系统日志记录等功能。</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用户权限管理模块：用户注册、登录，角色权限分配，机构管理，灵活的权限控制策略。</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工作流管理模块：可视化表单和流程设计，支持申报、审批、归档等业务流程流转。</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档案目录库管理模块：提供档案录入、修改、删除、分类、检索、统计等功能。</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档案查询与利用模块：实现各类档案文件（如图片、CAD设计文件转PDF后）的在线预览、下载、打印等功能。</a:t>
            </a:r>
            <a:endParaRPr lang="zh-CN" sz="2000" b="0">
              <a:solidFill>
                <a:schemeClr val="tx1"/>
              </a:solidFill>
              <a:ea typeface="等线" panose="0201060003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步骤</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2861310"/>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（1）需求分析阶段：深入了解规划勘测设计研究院档案管理的实际需求，梳理业务流程，形成详细的需求规格说明书。</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（2）系统设计阶段：根据需求分析结果，设计系统架构，细化各个功能模块，绘制类图、时序图、E-R图等设计文档。</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（3）编码实现阶段：按照MVC模式进行系统开发，分别实现前端界面、后端逻辑处理、数据库设计及操作等任务。</a:t>
            </a:r>
            <a:endParaRPr lang="zh-CN" sz="2000" b="0">
              <a:solidFill>
                <a:schemeClr val="tx1"/>
              </a:solidFill>
              <a:ea typeface="等线" panose="0201060003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步骤</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332295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（4）测试调试阶段：对各模块功能进行单元测试，确保功能完整性和正确性；通过集成测试检验各模块间协同工作情况；开展压力测试，验证系统性能和稳定性。</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（5）部署上线阶段：完成系统部署配置，进行热部署设置，确保系统正常运行；培训用户使用新系统，收集反馈意见进行调整优化。</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（6）后期维护阶段：持续跟进系统运行状况，定期更新升级，解决可能出现的问题，完善功能并适应新的业务需求。</a:t>
            </a:r>
            <a:endParaRPr lang="zh-CN" sz="2000" b="0">
              <a:solidFill>
                <a:schemeClr val="tx1"/>
              </a:solidFill>
              <a:ea typeface="等线" panose="02010600030101010101"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案例验收与反馈</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17" name="Group 17"/>
          <p:cNvGrpSpPr/>
          <p:nvPr/>
        </p:nvGrpSpPr>
        <p:grpSpPr>
          <a:xfrm>
            <a:off x="454963" y="93878"/>
            <a:ext cx="10641129" cy="893445"/>
            <a:chOff x="454963" y="93878"/>
            <a:chExt cx="10641129" cy="893445"/>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案例验收与</a:t>
              </a: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反馈</a:t>
              </a:r>
              <a:endPar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609600" y="1371600"/>
            <a:ext cx="10414000" cy="2061210"/>
          </a:xfrm>
          <a:prstGeom prst="rect">
            <a:avLst/>
          </a:prstGeom>
          <a:noFill/>
          <a:ln w="9525">
            <a:noFill/>
          </a:ln>
        </p:spPr>
        <p:txBody>
          <a:bodyPr wrap="square">
            <a:spAutoFit/>
          </a:bodyPr>
          <a:lstStyle/>
          <a:p>
            <a:pPr indent="393065"/>
            <a:r>
              <a:rPr sz="3200" b="0"/>
              <a:t>理论测试：评估学生对理论知识的掌握。</a:t>
            </a:r>
            <a:endParaRPr sz="3200" b="0"/>
          </a:p>
          <a:p>
            <a:pPr indent="393065"/>
            <a:r>
              <a:rPr sz="3200" b="0"/>
              <a:t>实操考核：评估学生在实践操作中的表现。</a:t>
            </a:r>
            <a:endParaRPr sz="3200" b="0"/>
          </a:p>
          <a:p>
            <a:pPr indent="393065"/>
            <a:r>
              <a:rPr sz="3200" b="0"/>
              <a:t>项目评审：评价学生完成的项目质量。</a:t>
            </a:r>
            <a:endParaRPr sz="3200" b="0"/>
          </a:p>
          <a:p>
            <a:pPr indent="393065"/>
            <a:r>
              <a:rPr sz="3200" b="0"/>
              <a:t>参与度：评价学生在课程中的参与情况。</a:t>
            </a:r>
            <a:endParaRPr sz="3200" b="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798804" y="2875083"/>
            <a:ext cx="190500" cy="1368299"/>
          </a:xfrm>
          <a:prstGeom prst="rect">
            <a:avLst/>
          </a:prstGeom>
          <a:solidFill>
            <a:schemeClr val="accent1">
              <a:alpha val="100000"/>
            </a:schemeClr>
          </a:solidFill>
        </p:spPr>
      </p:sp>
      <p:sp>
        <p:nvSpPr>
          <p:cNvPr id="3" name="AutoShape 3"/>
          <p:cNvSpPr/>
          <p:nvPr/>
        </p:nvSpPr>
        <p:spPr>
          <a:xfrm>
            <a:off x="2174865" y="2875084"/>
            <a:ext cx="190500" cy="1368298"/>
          </a:xfrm>
          <a:prstGeom prst="rect">
            <a:avLst/>
          </a:prstGeom>
          <a:solidFill>
            <a:schemeClr val="accent1">
              <a:alpha val="100000"/>
            </a:schemeClr>
          </a:solidFill>
        </p:spPr>
      </p:sp>
      <p:sp>
        <p:nvSpPr>
          <p:cNvPr id="4" name="TextBox 4"/>
          <p:cNvSpPr txBox="1"/>
          <p:nvPr/>
        </p:nvSpPr>
        <p:spPr>
          <a:xfrm>
            <a:off x="2133600" y="2478145"/>
            <a:ext cx="7924800" cy="2162175"/>
          </a:xfrm>
          <a:prstGeom prst="rect">
            <a:avLst/>
          </a:prstGeom>
        </p:spPr>
        <p:txBody>
          <a:bodyPr vert="horz" wrap="square" lIns="114300" tIns="57150" rIns="114300" bIns="57150" rtlCol="0" anchor="ctr" anchorCtr="1">
            <a:spAutoFit/>
          </a:bodyPr>
          <a:lstStyle/>
          <a:p>
            <a:pPr algn="r">
              <a:lnSpc>
                <a:spcPct val="120000"/>
              </a:lnSpc>
            </a:pPr>
            <a:r>
              <a:rPr lang="en-US" sz="10725" b="1">
                <a:solidFill>
                  <a:srgbClr val="FFFFFF">
                    <a:alpha val="100000"/>
                  </a:srgbClr>
                </a:solidFill>
                <a:latin typeface="微软雅黑" panose="020B0503020204020204" charset="-122"/>
                <a:ea typeface="微软雅黑" panose="020B0503020204020204" charset="-122"/>
                <a:cs typeface="微软雅黑" panose="020B0503020204020204" charset="-122"/>
              </a:rPr>
              <a:t>THANKS</a:t>
            </a:r>
            <a:endParaRPr lang="en-US" sz="107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AutoShape 3"/>
          <p:cNvSpPr/>
          <p:nvPr/>
        </p:nvSpPr>
        <p:spPr>
          <a:xfrm>
            <a:off x="0" y="2268"/>
            <a:ext cx="3341688" cy="6858000"/>
          </a:xfrm>
          <a:prstGeom prst="rect">
            <a:avLst/>
          </a:prstGeom>
          <a:solidFill>
            <a:schemeClr val="accent1">
              <a:alpha val="100000"/>
            </a:schemeClr>
          </a:solidFill>
        </p:spPr>
      </p:sp>
      <p:sp>
        <p:nvSpPr>
          <p:cNvPr id="4" name="TextBox 4"/>
          <p:cNvSpPr txBox="1"/>
          <p:nvPr/>
        </p:nvSpPr>
        <p:spPr>
          <a:xfrm>
            <a:off x="1308802" y="1087299"/>
            <a:ext cx="2136058" cy="13569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6000" b="1">
                <a:solidFill>
                  <a:srgbClr val="FBFDFD">
                    <a:alpha val="100000"/>
                  </a:srgbClr>
                </a:solidFill>
                <a:latin typeface="微软雅黑" panose="020B0503020204020204" charset="-122"/>
                <a:ea typeface="微软雅黑" panose="020B0503020204020204" charset="-122"/>
                <a:cs typeface="微软雅黑" panose="020B0503020204020204" charset="-122"/>
              </a:rPr>
              <a:t>目录</a:t>
            </a:r>
            <a:endParaRPr lang="en-US" sz="60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748555" y="296333"/>
            <a:ext cx="2593133" cy="1064357"/>
          </a:xfrm>
          <a:prstGeom prst="rect">
            <a:avLst/>
          </a:prstGeom>
        </p:spPr>
        <p:txBody>
          <a:bodyPr vert="horz" wrap="square" lIns="0" tIns="0" rIns="0" bIns="0" rtlCol="0" anchor="ctr" anchorCtr="0">
            <a:noAutofit/>
          </a:bodyPr>
          <a:lstStyle/>
          <a:p>
            <a:pPr algn="r">
              <a:lnSpc>
                <a:spcPct val="120000"/>
              </a:lnSpc>
              <a:spcBef>
                <a:spcPct val="0"/>
              </a:spcBef>
            </a:pPr>
            <a:r>
              <a:rPr lang="en-US" sz="3675" b="1">
                <a:solidFill>
                  <a:schemeClr val="accent3">
                    <a:lumMod val="50000"/>
                    <a:alpha val="100000"/>
                  </a:schemeClr>
                </a:solidFill>
                <a:latin typeface="微软雅黑" panose="020B0503020204020204" charset="-122"/>
                <a:ea typeface="微软雅黑" panose="020B0503020204020204" charset="-122"/>
                <a:cs typeface="微软雅黑" panose="020B0503020204020204" charset="-122"/>
              </a:rPr>
              <a:t>CONT</a:t>
            </a:r>
            <a:endParaRPr lang="en-US" sz="3675" b="1">
              <a:solidFill>
                <a:schemeClr val="accent3">
                  <a:lumMod val="5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3341688" y="296333"/>
            <a:ext cx="2593133" cy="1064357"/>
          </a:xfrm>
          <a:prstGeom prst="rect">
            <a:avLst/>
          </a:prstGeom>
        </p:spPr>
        <p:txBody>
          <a:bodyPr vert="horz" wrap="square" lIns="0" tIns="0" rIns="0" bIns="0" rtlCol="0" anchor="ctr" anchorCtr="0">
            <a:noAutofit/>
          </a:bodyPr>
          <a:lstStyle/>
          <a:p>
            <a:pPr algn="l">
              <a:lnSpc>
                <a:spcPct val="120000"/>
              </a:lnSpc>
              <a:spcBef>
                <a:spcPct val="0"/>
              </a:spcBef>
            </a:pPr>
            <a:r>
              <a:rPr lang="en-US" sz="3675" b="1">
                <a:solidFill>
                  <a:srgbClr val="FBFDFD">
                    <a:alpha val="100000"/>
                  </a:srgbClr>
                </a:solidFill>
                <a:latin typeface="微软雅黑" panose="020B0503020204020204" charset="-122"/>
                <a:ea typeface="微软雅黑" panose="020B0503020204020204" charset="-122"/>
                <a:cs typeface="微软雅黑" panose="020B0503020204020204" charset="-122"/>
              </a:rPr>
              <a:t>ENT</a:t>
            </a:r>
            <a:endParaRPr lang="en-US" sz="3675"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847996" y="1302921"/>
            <a:ext cx="6898005" cy="4692015"/>
          </a:xfrm>
          <a:prstGeom prst="rect">
            <a:avLst/>
          </a:prstGeom>
        </p:spPr>
        <p:txBody>
          <a:bodyPr vert="horz" wrap="square" lIns="91440" tIns="45720" rIns="91440" bIns="45720" rtlCol="0" anchor="ctr" anchorCtr="0">
            <a:normAutofit/>
          </a:bodyPr>
          <a:lstStyle/>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课程导入</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a:t>
            </a: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一：铜峰电子备件仓库管理系统</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a:t>
            </a: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二：安徽中汇规划院技术档案管理信息系统</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案例验收与反馈</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rPr>
              <a:t>课程</a:t>
            </a: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rPr>
              <a:t>导入</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454963" y="93878"/>
            <a:ext cx="10641129" cy="893445"/>
            <a:chOff x="454963" y="93878"/>
            <a:chExt cx="10641129" cy="893445"/>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a:t>
              </a:r>
              <a:r>
                <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1</a:t>
              </a:r>
              <a:endPar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970280" y="1143000"/>
            <a:ext cx="10125075" cy="1076325"/>
          </a:xfrm>
          <a:prstGeom prst="rect">
            <a:avLst/>
          </a:prstGeom>
          <a:noFill/>
          <a:ln w="9525">
            <a:noFill/>
          </a:ln>
        </p:spPr>
        <p:txBody>
          <a:bodyPr wrap="square">
            <a:noAutofit/>
          </a:bodyPr>
          <a:lstStyle/>
          <a:p>
            <a:pPr indent="457200" fontAlgn="auto"/>
            <a:r>
              <a:rPr sz="2500" b="0">
                <a:latin typeface="Times New Roman" panose="02020603050405020304" charset="0"/>
                <a:ea typeface="宋体" panose="02010600030101010101" pitchFamily="2" charset="-122"/>
              </a:rPr>
              <a:t>铜峰电子备件仓库管理系统</a:t>
            </a:r>
            <a:r>
              <a:rPr lang="zh-CN" sz="2500" b="0">
                <a:latin typeface="Times New Roman" panose="02020603050405020304" charset="0"/>
                <a:ea typeface="宋体" panose="02010600030101010101" pitchFamily="2" charset="-122"/>
              </a:rPr>
              <a:t>，是为铜峰电子子公司峰成电子电容器公司开发的电容器备件仓库管理系统，包括仓库、库区、库位的基本信息维护；</a:t>
            </a:r>
            <a:r>
              <a:rPr sz="2500" b="0">
                <a:latin typeface="Times New Roman" panose="02020603050405020304" charset="0"/>
                <a:ea typeface="宋体" panose="02010600030101010101" pitchFamily="2" charset="-122"/>
              </a:rPr>
              <a:t>入库管理</a:t>
            </a:r>
            <a:r>
              <a:rPr lang="zh-CN" sz="2500" b="0">
                <a:latin typeface="Times New Roman" panose="02020603050405020304" charset="0"/>
                <a:ea typeface="宋体" panose="02010600030101010101" pitchFamily="2" charset="-122"/>
              </a:rPr>
              <a:t>，</a:t>
            </a:r>
            <a:r>
              <a:rPr sz="2500" b="0">
                <a:latin typeface="Times New Roman" panose="02020603050405020304" charset="0"/>
                <a:ea typeface="宋体" panose="02010600030101010101" pitchFamily="2" charset="-122"/>
              </a:rPr>
              <a:t>出库管理</a:t>
            </a:r>
            <a:r>
              <a:rPr lang="zh-CN" sz="2500" b="0">
                <a:latin typeface="Times New Roman" panose="02020603050405020304" charset="0"/>
                <a:ea typeface="宋体" panose="02010600030101010101" pitchFamily="2" charset="-122"/>
              </a:rPr>
              <a:t>，</a:t>
            </a:r>
            <a:r>
              <a:rPr sz="2500" b="0">
                <a:latin typeface="Times New Roman" panose="02020603050405020304" charset="0"/>
                <a:ea typeface="宋体" panose="02010600030101010101" pitchFamily="2" charset="-122"/>
              </a:rPr>
              <a:t>库存盘点</a:t>
            </a:r>
            <a:r>
              <a:rPr lang="zh-CN" sz="2500" b="0">
                <a:latin typeface="Times New Roman" panose="02020603050405020304" charset="0"/>
                <a:ea typeface="宋体" panose="02010600030101010101" pitchFamily="2" charset="-122"/>
              </a:rPr>
              <a:t>等</a:t>
            </a:r>
            <a:r>
              <a:rPr sz="2500" b="0">
                <a:latin typeface="Times New Roman" panose="02020603050405020304" charset="0"/>
                <a:ea typeface="宋体" panose="02010600030101010101" pitchFamily="2" charset="-122"/>
              </a:rPr>
              <a:t>功能</a:t>
            </a:r>
            <a:r>
              <a:rPr lang="zh-CN" sz="2500" b="0">
                <a:latin typeface="Times New Roman" panose="02020603050405020304" charset="0"/>
                <a:ea typeface="宋体" panose="02010600030101010101" pitchFamily="2" charset="-122"/>
              </a:rPr>
              <a:t>。</a:t>
            </a:r>
            <a:endParaRPr lang="zh-CN" sz="2500" b="0">
              <a:latin typeface="Times New Roman" panose="02020603050405020304" charset="0"/>
              <a:ea typeface="宋体" panose="02010600030101010101" pitchFamily="2" charset="-122"/>
            </a:endParaRPr>
          </a:p>
        </p:txBody>
      </p:sp>
      <p:pic>
        <p:nvPicPr>
          <p:cNvPr id="6" name="图片 6" descr="1666394588144"/>
          <p:cNvPicPr>
            <a:picLocks noChangeAspect="1"/>
          </p:cNvPicPr>
          <p:nvPr/>
        </p:nvPicPr>
        <p:blipFill>
          <a:blip r:embed="rId1"/>
          <a:stretch>
            <a:fillRect/>
          </a:stretch>
        </p:blipFill>
        <p:spPr>
          <a:xfrm>
            <a:off x="454343" y="2834323"/>
            <a:ext cx="5271135" cy="3371215"/>
          </a:xfrm>
          <a:prstGeom prst="rect">
            <a:avLst/>
          </a:prstGeom>
        </p:spPr>
      </p:pic>
      <p:pic>
        <p:nvPicPr>
          <p:cNvPr id="50" name="图片 26"/>
          <p:cNvPicPr>
            <a:picLocks noChangeAspect="1"/>
          </p:cNvPicPr>
          <p:nvPr/>
        </p:nvPicPr>
        <p:blipFill>
          <a:blip r:embed="rId2"/>
          <a:stretch>
            <a:fillRect/>
          </a:stretch>
        </p:blipFill>
        <p:spPr>
          <a:xfrm>
            <a:off x="5867400" y="2982595"/>
            <a:ext cx="5994400" cy="3044825"/>
          </a:xfrm>
          <a:prstGeom prst="rect">
            <a:avLst/>
          </a:prstGeom>
          <a:noFill/>
          <a:ln>
            <a:noFill/>
          </a:ln>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454963" y="93878"/>
            <a:ext cx="10641129" cy="893445"/>
            <a:chOff x="454963" y="93878"/>
            <a:chExt cx="10641129" cy="893445"/>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a:t>
              </a:r>
              <a:r>
                <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2</a:t>
              </a:r>
              <a:endPar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970280" y="1143000"/>
            <a:ext cx="10125075" cy="1076325"/>
          </a:xfrm>
          <a:prstGeom prst="rect">
            <a:avLst/>
          </a:prstGeom>
          <a:noFill/>
          <a:ln w="9525">
            <a:noFill/>
          </a:ln>
        </p:spPr>
        <p:txBody>
          <a:bodyPr wrap="square">
            <a:noAutofit/>
          </a:bodyPr>
          <a:lstStyle/>
          <a:p>
            <a:pPr indent="457200" fontAlgn="auto"/>
            <a:r>
              <a:rPr sz="2500" b="0">
                <a:latin typeface="Times New Roman" panose="02020603050405020304" charset="0"/>
                <a:ea typeface="宋体" panose="02010600030101010101" pitchFamily="2" charset="-122"/>
              </a:rPr>
              <a:t>安徽中汇规划院技术档案管理信息系统</a:t>
            </a:r>
            <a:r>
              <a:rPr lang="zh-CN" sz="2500" b="0">
                <a:latin typeface="Times New Roman" panose="02020603050405020304" charset="0"/>
                <a:ea typeface="宋体" panose="02010600030101010101" pitchFamily="2" charset="-122"/>
              </a:rPr>
              <a:t>，主要为</a:t>
            </a:r>
            <a:r>
              <a:rPr sz="2500">
                <a:latin typeface="Times New Roman" panose="02020603050405020304" charset="0"/>
                <a:ea typeface="宋体" panose="02010600030101010101" pitchFamily="2" charset="-122"/>
                <a:sym typeface="+mn-ea"/>
              </a:rPr>
              <a:t>安徽中汇规划院</a:t>
            </a:r>
            <a:r>
              <a:rPr lang="zh-CN" sz="2500">
                <a:latin typeface="Times New Roman" panose="02020603050405020304" charset="0"/>
                <a:ea typeface="宋体" panose="02010600030101010101" pitchFamily="2" charset="-122"/>
                <a:sym typeface="+mn-ea"/>
              </a:rPr>
              <a:t>开发的技术档案管理，包括档案录入、管理、在线预览、统计等功能</a:t>
            </a:r>
            <a:r>
              <a:rPr lang="zh-CN" sz="2500" b="0">
                <a:latin typeface="Times New Roman" panose="02020603050405020304" charset="0"/>
                <a:ea typeface="宋体" panose="02010600030101010101" pitchFamily="2" charset="-122"/>
              </a:rPr>
              <a:t>。</a:t>
            </a:r>
            <a:endParaRPr lang="zh-CN" sz="2500" b="0">
              <a:latin typeface="Times New Roman" panose="02020603050405020304" charset="0"/>
              <a:ea typeface="宋体" panose="02010600030101010101" pitchFamily="2" charset="-122"/>
            </a:endParaRPr>
          </a:p>
        </p:txBody>
      </p:sp>
      <p:pic>
        <p:nvPicPr>
          <p:cNvPr id="2" name="图片 32"/>
          <p:cNvPicPr>
            <a:picLocks noChangeAspect="1"/>
          </p:cNvPicPr>
          <p:nvPr/>
        </p:nvPicPr>
        <p:blipFill>
          <a:blip r:embed="rId1"/>
          <a:stretch>
            <a:fillRect/>
          </a:stretch>
        </p:blipFill>
        <p:spPr>
          <a:xfrm>
            <a:off x="762000" y="2219325"/>
            <a:ext cx="5274310" cy="2487930"/>
          </a:xfrm>
          <a:prstGeom prst="rect">
            <a:avLst/>
          </a:prstGeom>
        </p:spPr>
      </p:pic>
      <p:pic>
        <p:nvPicPr>
          <p:cNvPr id="53" name="图片 53"/>
          <p:cNvPicPr>
            <a:picLocks noChangeAspect="1"/>
          </p:cNvPicPr>
          <p:nvPr/>
        </p:nvPicPr>
        <p:blipFill>
          <a:blip r:embed="rId2"/>
          <a:stretch>
            <a:fillRect/>
          </a:stretch>
        </p:blipFill>
        <p:spPr>
          <a:xfrm>
            <a:off x="6477000" y="4114800"/>
            <a:ext cx="5274310" cy="2487930"/>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铜峰电子备件仓库管理系统</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功能</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10873740" cy="516953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（1）系统管理模块</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用户登录与权限验证功能。系统登录日志和操作日志记录功能。数据字典维护，包括系统所需的各种基础数据定义和管理。组织架构管理，涉及部门管理和岗位管理。菜单权限管理，实现不同角色的菜单访问控制。</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（2）用户权限管理模块</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角色管理，创建并维护不同角色及其对应权限集合。权限分配，为各个角色分配不同的操作权限。用户管理，包含用户账号的增删改查以及角色分配用户权限控制，基于用户的权限实现对不同资源和功能的操作限制。</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（3）业务管理模块</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检修计划管理，实现检修计划的新增、修改、删除、查询等操作。</a:t>
            </a:r>
            <a:endParaRPr lang="zh-CN" sz="2000" b="0">
              <a:solidFill>
                <a:schemeClr val="tx1"/>
              </a:solidFill>
              <a:ea typeface="等线" panose="02010600030101010101" charset="-122"/>
            </a:endParaRPr>
          </a:p>
          <a:p>
            <a:pPr indent="0">
              <a:lnSpc>
                <a:spcPct val="150000"/>
              </a:lnSpc>
              <a:buFont typeface="Wingdings" panose="05000000000000000000" charset="0"/>
              <a:buNone/>
            </a:pPr>
            <a:endParaRPr lang="zh-CN" sz="2000" b="0">
              <a:solidFill>
                <a:schemeClr val="tx1"/>
              </a:solidFill>
              <a:ea typeface="等线" panose="0201060003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功能</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10714990" cy="2861310"/>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（4）仓库管理子模块</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u"/>
            </a:pPr>
            <a:r>
              <a:rPr lang="zh-CN" sz="2000" b="0">
                <a:solidFill>
                  <a:schemeClr val="tx1"/>
                </a:solidFill>
                <a:ea typeface="等线" panose="02010600030101010101" charset="-122"/>
              </a:rPr>
              <a:t>仓库信息管理，包括仓库、库区、库位的基本信息维护。</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u"/>
            </a:pPr>
            <a:r>
              <a:rPr lang="zh-CN" sz="2000" b="0">
                <a:solidFill>
                  <a:schemeClr val="tx1"/>
                </a:solidFill>
                <a:ea typeface="等线" panose="02010600030101010101" charset="-122"/>
              </a:rPr>
              <a:t>入库管理，设计入库单据生成流程，支持入库作业操作，并实现入库审核机制。</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u"/>
            </a:pPr>
            <a:r>
              <a:rPr lang="zh-CN" sz="2000" b="0">
                <a:solidFill>
                  <a:schemeClr val="tx1"/>
                </a:solidFill>
                <a:ea typeface="等线" panose="02010600030101010101" charset="-122"/>
              </a:rPr>
              <a:t>出库管理，设计出库单据生成流程，支持出库作业操作，并实现出库审核机制。</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u"/>
            </a:pPr>
            <a:r>
              <a:rPr lang="zh-CN" sz="2000" b="0">
                <a:solidFill>
                  <a:schemeClr val="tx1"/>
                </a:solidFill>
                <a:ea typeface="等线" panose="02010600030101010101" charset="-122"/>
              </a:rPr>
              <a:t>库存盘点功能，支持定期或不定期库存实物清点，更新系统库存状态。库存统计报表，提供多维度库存数据统计分析功能。</a:t>
            </a:r>
            <a:endParaRPr lang="zh-CN" sz="2000" b="0">
              <a:solidFill>
                <a:schemeClr val="tx1"/>
              </a:solidFill>
              <a:ea typeface="等线" panose="0201060003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步骤</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11019790" cy="4707890"/>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（1）需求分析阶段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收集整理系统需求，明确功能模块和业务流程。编写需求规格说明书，与客户或项目团队达成一致。</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（2）系统设计阶段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进行系统架构设计，确定技术选型和数据库设计。设计用户界面原型和交互逻辑，绘制ER图、流程图等。编写系统设计文档，规划项目开发和测试计划。</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（3）编码实现阶段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根据设计文档搭建项目结构，配置所需的依赖和环境。分模块逐步开发后端业务逻辑，实现数据库操作及API接口。开发前端页面和交互逻辑，与后端API对接。实现用户权限管理、系统管理、业务管理等功能模块。</a:t>
            </a:r>
            <a:endParaRPr lang="zh-CN" sz="2000" b="0">
              <a:solidFill>
                <a:schemeClr val="tx1"/>
              </a:solidFill>
              <a:ea typeface="等线" panose="02010600030101010101"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xml><?xml version="1.0" encoding="utf-8"?>
<p:tagLst xmlns:p="http://schemas.openxmlformats.org/presentationml/2006/main">
  <p:tag name="KSO_WM_SLIDE_ID" val="diagram2023440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06.076*239.623"/>
  <p:tag name="KSO_WM_SLIDE_POSITION" val="76.9622*187.024"/>
  <p:tag name="KSO_WM_TAG_VERSION" val="3.0"/>
  <p:tag name="KSO_WM_BEAUTIFY_FLAG" val="#wm#"/>
  <p:tag name="KSO_WM_TEMPLATE_CATEGORY" val="diagram"/>
  <p:tag name="KSO_WM_TEMPLATE_INDEX" val="20234409"/>
  <p:tag name="KSO_WM_DIAGRAM_GROUP_CODE" val="l1-1"/>
  <p:tag name="KSO_WM_SLIDE_DIAGTYPE" val="l"/>
  <p:tag name="KSO_WM_SLIDE_LAYOUT" val="a_l"/>
  <p:tag name="KSO_WM_SLIDE_LAYOUT_CNT" val="1_1"/>
</p:tagLst>
</file>

<file path=ppt/tags/tag6.xml><?xml version="1.0" encoding="utf-8"?>
<p:tagLst xmlns:p="http://schemas.openxmlformats.org/presentationml/2006/main">
  <p:tag name="KSO_WM_SLIDE_ID" val="diagram2023440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06.076*239.623"/>
  <p:tag name="KSO_WM_SLIDE_POSITION" val="76.9622*187.024"/>
  <p:tag name="KSO_WM_TAG_VERSION" val="3.0"/>
  <p:tag name="KSO_WM_BEAUTIFY_FLAG" val="#wm#"/>
  <p:tag name="KSO_WM_TEMPLATE_CATEGORY" val="diagram"/>
  <p:tag name="KSO_WM_TEMPLATE_INDEX" val="20234409"/>
  <p:tag name="KSO_WM_DIAGRAM_GROUP_CODE" val="l1-1"/>
  <p:tag name="KSO_WM_SLIDE_DIAGTYPE" val="l"/>
  <p:tag name="KSO_WM_SLIDE_LAYOUT" val="a_l"/>
  <p:tag name="KSO_WM_SLIDE_LAYOUT_CNT" val="1_1"/>
</p:tagLst>
</file>

<file path=ppt/tags/tag9.xml><?xml version="1.0" encoding="utf-8"?>
<p:tagLst xmlns:p="http://schemas.openxmlformats.org/presentationml/2006/main">
  <p:tag name="COMMONDATA" val="eyJoZGlkIjoiMjBmNzFhNTE2ODA4NWNjMzY3MDUyM2Q1MGJjODVmODYifQ=="/>
  <p:tag name="RESOURCE_RECORD_KEY" val="{&quot;13&quot;:[4364974],&quot;70&quot;:[3315773,3312359,3316114,3316118]}"/>
  <p:tag name="resource_record_key" val="{&quot;13&quot;:[4364974],&quot;70&quot;:[3315773,3312359,3316114,3316118,3314838]}"/>
  <p:tag name="commondata" val="eyJoZGlkIjoiYjVhNGFhNTQzZjFhZDEzNWM1NWFhODMzNTI4YWNlNTkifQ=="/>
</p:tagLst>
</file>

<file path=ppt/theme/theme1.xml><?xml version="1.0" encoding="utf-8"?>
<a:theme xmlns:a="http://schemas.openxmlformats.org/drawingml/2006/main" name="Office Theme">
  <a:themeElements>
    <a:clrScheme name="Office">
      <a:dk1>
        <a:srgbClr val="FFFFFF"/>
      </a:dk1>
      <a:lt1>
        <a:srgbClr val="002A26"/>
      </a:lt1>
      <a:dk2>
        <a:srgbClr val="D9FFFA"/>
      </a:dk2>
      <a:lt2>
        <a:srgbClr val="000000"/>
      </a:lt2>
      <a:accent1>
        <a:srgbClr val="00BEA8"/>
      </a:accent1>
      <a:accent2>
        <a:srgbClr val="00A5B2"/>
      </a:accent2>
      <a:accent3>
        <a:srgbClr val="00657D"/>
      </a:accent3>
      <a:accent4>
        <a:srgbClr val="05DD68"/>
      </a:accent4>
      <a:accent5>
        <a:srgbClr val="5DE88C"/>
      </a:accent5>
      <a:accent6>
        <a:srgbClr val="6BA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9525">
          <a:noFill/>
        </a:ln>
      </a:spPr>
      <a:bodyPr wrap="square">
        <a:noAutofit/>
      </a:bodyPr>
      <a:lstStyle>
        <a:defPPr indent="0">
          <a:lnSpc>
            <a:spcPct val="150000"/>
          </a:lnSpc>
          <a:defRPr lang="zh-CN" sz="2800" b="0">
            <a:latin typeface="Times New Roman" panose="02020603050405020304" charset="0"/>
            <a:ea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8.xml"/></Relationships>
</file>

<file path=customXml/item1.xml>��< ? x m l   v e r s i o n = " 1 . 0 "   s t a n d a l o n e = " y e s " ? > < s : c u s t o m D a t a   x m l n s = " h t t p : / / w w w . w p s . c n / o f f i c e D o c u m e n t / 2 0 1 3 / w p s C u s t o m D a t a "   x m l n s : s = " h t t p : / / w w w . w p s . c n / o f f i c e D o c u m e n t / 2 0 1 3 / w p s C u s t o m D a t a " > < e x t o b j s > < e x t o b j   n a m e = " E C B 0 1 9 B 1 - 3 8 2 A - 4 2 6 6 - B 2 5 C - 5 B 5 2 3 A A 4 3 C 1 4 - 1 " > < e x t o b j d a t a   t y p e = " E C B 0 1 9 B 1 - 3 8 2 A - 4 2 6 6 - B 2 5 C - 5 B 5 2 3 A A 4 3 C 1 4 "   d a t a = " e w o J I k Z p b G V J Z C I g O i A i M j k 4 O D k 2 O D k 1 N T U w I i w K C S J H c m 9 1 c E l k I i A 6 I C I x N j A 5 M z M 5 M z Y y I i w K C S J J b W F n Z S I g O i A i a V Z C T 1 J 3 M E t H Z 2 9 B Q U F B T l N V a E V V Z 0 F B Q k 1 Z Q U F B T T N D Q V l B Q U F E V 1 p G e i t B Q U F B Q V h O U 1 I w S U F y c z R j N l F B Q U l B Q k p S R U Z V Z U p 6 c z N Y Z V V W Z F h a U C 9 E b k R y M F B N Q W d v S 0 N E U 0 J P b U t v T D Z J R 3 J I O E Z F d G l p U m 8 x S n B h S U p X S 2 l p U V d O d m 1 y V X h J T D l U Y U t 4 b 2 l i R z J C V j d B M F R F V G x V U V F S Q 0 V v Y m R o N 3 U 4 U H c 4 M W N Z S m d a R 0 x u Q S t Y e l d t c l h 1 U G 5 l Z n Z a K 1 p a T z J j Z k R s b m 5 3 Z 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L a V l W S z R M Q U l B d F h i T z J i W n R V c j F y N z R M e k l h N V h y V 2 d D M k 5 P b D A 4 Z G N y V m k v O T k 2 e k p r K 2 Z r d W h Z Q X F L a X F 1 U z R B Q U x a M E 5 h c l U r W C t w U 1 A w c G x Z b 0 d 1 Y T R G W U V 1 V F N x V V c x N G c 2 N l l q N G E 2 N X J B W U N L R W 9 3 Q l F C b F N x V l J M b 1 J o Q W F W S j F V N m x v b W V z c U F H Q m p D T V l B b 0 F M M j J h d H Y 3 T E 5 Y M z F 5 W E F a Q n p i N 3 o x V H J 6 e D F q d T V M Z 0 1 B T m 9 s Z 0 R B Q X F v S H Z Y T G 5 I c V N U L 0 5 k U m t B T 2 J k b z B T T E J H Q U J i d m J 4 Y 0 Z 3 Q U F B Q U F B d V N B W U F 3 Q U F B Q 0 N S Q k d N Q U F B Q U F K S k p n R E F B Q U F J Q k V F b 3 d C Q U F B Q W t F a U N N U U F B Q U F B U 1 N U Q U d B Q U F B U U N J S n h n Q U F B Q U J J S k 1 F W U F B Q U F B S W t r R 0 F N Q U F B Q W d r U V J q Q U F B Q U F D U 1 N Z Q X d B Q U F D Q V J C S 0 1 B U U F B Q U p C S W d q R U F B Q U F B R W t r d 0 J n Q U F B R U F p Q 2 N Z Q U F B Q U F T Q 1 R C R 0 F B Q U F B Q 0 p K Q m d E Q U F B Q U l K R U V Z d 0 F B Q U F B a 2 t t Q U 1 B Q U F B Z 0 V R U 2 p B R U F i S V h t e k p 3 W l o r N i 9 m K 3 h k c j E 2 Y 3 V m L y t N Z n Z y c j N O Z E V n R E F W a 2 N 3 Q m d D d 0 Z i c H B 5 S k I 0 N y t X W F k 5 b m l 4 Z k h l e X k v S E R l Z W V t K 3 V T Q U F D M k 9 s V n p Y U U F B d 0 t i b 2 4 1 O G Z p e G N z S 1 B Y N 1 Z G N W U x T X Z Q a i 9 x T k d r W D d i d D J p Y T c 5 K 0 1 m R D Q 0 N l B S Z H R 0 d H h p b 3 I z N W V m Z j c 3 Q k 5 n Q U F a W F B I R 0 F D d 1 R V c 1 h G O G Z D Z W Z Q a T Y 4 b V Q 0 K 1 h I S D Q 4 L 2 5 Y O S t I T E x q a m 5 I Z D J X Z k h z a V Z M Y 2 w z Z V J 0 d n p 3 Q U 9 6 M n Y w T 0 9 p a E h s U U F B Y k w z Y 0 1 R W U F K T T Z x R l N 2 a X N k d H V p O U V q U n N T Z H I 3 d 1 N U Y m J m U H R j b F Z k a V p m L 2 h E M U 1 2 U G o 0 O U h q b 3 d 1 Z m Z y R V Q z L z k 2 M X l Y V k t r S z U 4 N k 5 4 U X N Y U m 9 z M m J Y S m R D Z 0 N 3 R F J P T U F R R G J q U H F O R 3 N Y c F Y x e V J k V 3 p a a 2 l V e G I v Y n M r R 3 p N b V B q d z d i Y 2 p Y V n l j K 1 c 3 Y W h B b H h 6 c 0 V I e D c w a l I w Y U 5 t a l U z Z D d t Y n B H c T F h b k h 5 U l J m b H V v e E t 0 V 1 R S b 2 5 q d W d R Z G l 4 T 0 9 Q e D l q W F g 0 L 0 I x M T R i S n c 0 W m t 1 d X l B S U J 0 b U d B T U F O a G 0 x S z V Y T D Q 0 N S s r e F N 2 N T g x Z l h y O D Z m e n o 0 N V Y v L 0 N O e m J O S 0 h I O G J 3 V z I r T m t 5 N j h j S E 9 V e U F a O C 9 2 N z d j Z T F a W i t X N k R B Q W d R Z X d 4 Q m d B a 1 J y T 1 d M Z U 9 Q a n o 4 Z U E z L z Y w N n p q R D l 4 N F k 2 V F Q 2 U n h W Q l F C Q X J n a k d B S U R F R 1 h M V F R W R 3 p k d T F N Z T k 3 c z J U S H h 3 d z l 6 V 0 J F Q U F M a 2 d H Q U 1 B R W l l L 2 9 D Q j Y 5 d S t m Z F d 6 U 1 J 4 L 2 x x Q m 9 B Q U h M R k h t T U F R Q 0 x 0 M k s 1 Z H Z Q M 3 N z N W w y N F p 3 N U Z U c S 9 j T z d j Z V B 1 N T U y T D I 5 T 2 x S d D B H R D Z E d H d Z T F R Z Z W V j T m 5 y T j g y Y k w 0 K 0 4 x M 1 k 5 W l h Y O F g 4 T 1 h N a W x V c E Z 3 e V p O b 3 N Y T 0 8 w Z m 5 Q Z m F J c X R X c W J k V H Z z a k h t e j V r V E g 3 e j V a b n c 3 W T B Z c 1 g 3 S W s 4 Z 3 N L W X N k M j d X S z N Q Z m Z j N U R v S z U 4 N k 5 E O T k 1 S i t i T m 5 o M k Z j K 2 R H W H B V c T B i a F p z M m p i d V h P M D Y 5 W X Q 4 d k w 4 M n l 3 Q X N H V V F q Q U V B a V Z T a l Z x M n N k b k d K d D F X d T h a d W p q O D d h c V A v V i t m T 2 p Y b j U r U E h 6 e n p U S H M 0 b 3 R q e G J K b G 1 l O E 8 v Z G 5 Q W X V p O T k 2 N T N y Z y 9 m Z V N m K 2 V 2 W F Z N Z n J s b D J Q V m l o W H I 3 V k 8 3 W H I z W T c r a W o 0 N W V Y W H g 3 T m Q 5 c X B 6 U H F I R H h z V z F 3 O G V u R 2 5 m O E 1 R V D B Y L 1 F v R E x Q K y 9 6 O T k y U F l 4 U m Z I Z T Y r O E V z V 3 J W N i s z a m g r Z m R W Y W N m T k Z G V V M 4 L 3 Y 4 e n g x a 2 l u M C 9 I a T h P S H g 0 S i 8 r R k o r T k d S T l J 5 c D V 0 a l p v M m p i T 3 V 2 a m 9 H L 2 Z 6 b k V S R n h h S 3 R X T V d 2 Y X R Q W D J 2 Z m 5 D Q y t Q b X R W N k s 4 R C t I S H g 0 M y 9 1 d G Y 1 Y T R M Q U d C R C 9 I T W R B S k J J O D c v O U 5 x d m R x R 2 5 U Y 3 A z M z h N M D N 4 N D N u b l p j V m l w V m 0 r Y k p s Y 2 N r S k o 4 V F A r L 1 d M d D U 5 O X R 0 U l F M Q 0 p p N m F K R j h k V G Y v a F p I d E d z W C 8 v c k x Y O H B W U z B Y Z G V k b G x j Z E x 1 d T h l b 2 w x N W F i e W k y c G 8 3 N 3 J y c 3 V U d W p a T T Z a T m 5 G a X V j V 2 R P b l J v b j l 1 b 1 Z 2 e i 9 1 d V B q c 3 Z m Z E t E Y 1 V p d n Q v U G J k U k x M M j F V L 1 F B Q W x j M G R Z d 0 J B S W 4 z N H p q d F o 3 V G F k T 3 B W N X p z e X B V K 0 9 X M y 8 3 M n Z 3 Z F N x V W l s V X B G Z X o 5 M W 1 p e G N 1 a k R Q M z J 5 O C t I e k 1 t N j N q V j Z 0 V 2 p R N D h l V W R D c 1 d T e G Z 1 a l M r b m p J b H Z w N H l K Z k 4 5 M G N x V m N k V n B w O F d p K 2 Z Q a n h D R k R L d m h i b G U 3 Y X M 4 N k t 4 K y s 0 S S t 0 W T Y w N m R v b V B Q b m x H O V J v M l l P W F Z x Z l B q M j I 1 b k F i O F l Y W D h R W k F 3 Y k V 3 e D k r R 1 B t T k c 1 Y z Y 3 d m d Q U G 9 o e k R q b 2 8 1 c z J l b l h X O F J x M W E w Y j U 3 O T J q V X R H a 3 N Y N 2 8 w c G s y W U V O O U 1 u V n B w d n c 4 Q V F H V V F q Q U V B a V R Q b T F W Z G o 2 d W V m W j l v R n p a d E h 4 N T Q 5 e X p 6 d i 9 o d H V p R l V y V n N S T z d k d k g r W C 8 2 V S t 5 K z M z N l J W N l Z L V E o 4 M E t h W l B u c H p W Z C t q S k o y Z U Z Z b l h x M T Q 5 Z l h I N T V I U G 5 M W D B i d H V u V 3 o r a z c 1 O U 5 P N D l i Z S 9 q Y m V l Z V N a e j d O Y U x M b 3 B k Z D k 4 O W V 1 e X p 6 O G I r b W h u L 3 Z Q d n V y R k N z U m R 1 M m N k b G Y v c k x P M l B Q b n p J a y 9 E a D R j T H c w Z k h o R V J j M m J N a U 9 z S E Q 0 N n J I M 3 B v d m V N V 3 p w M G J G e H g r Z U Z Z b 1 Z y R D k 5 b k h X V l Z m R m o 0 N D l O b X F 1 O W J q c T F B a 1 Q 0 d U d i Y m 9 v b G l 4 W m x q d D N 6 K 3 V 0 U n R H c F Z S R V I 4 T W 1 w V V h I c k N D W m 5 2 V H I 3 b 2 9 q a j h Q N D l j c m x G c n J i O G R B T U N t R U l 3 Q k F J a 3 l k O W F z d U h L d H N P W G 9 z O D Z L V k N w V j V y a 2 p I b n N z Z H U 3 Y 0 9 m N 3 k 5 d H R S d D M 3 O X p Q S F d I V H R H N j Q 0 Z E 0 r M 2 5 I M 2 9 v W G 5 2 a W l V d z d 2 N k F n Y m 5 2 c H B X a m Z y Z H Q 2 e D k x N T E x M 2 p 6 M D g 5 R m R m O T Z s Z V p B S 3 Q 0 O W V x N D d s Z S 9 p d U V m Z j F 5 a D M y O X Q z O D Z Z R V R l Z W Q x N m 0 z Y X B q e C 9 p L 0 4 5 O W M 3 M T F n R F p z M G l m O T k r T 0 Z Z T k g 5 K 2 p I e n h 4 W W l J Z U h I N D h E a n I 2 c X R q a D l h d D E r b C 8 5 Z W 1 u e C t 6 c D B 6 U H R E a j E 2 e E 0 z U F B o d U 5 T M 2 t z d F Z Y N z l u S H h I W G Z F b 3 N M Q 3 p M R 1 M r N m 5 O L 3 Z y c n J Q N E 5 H a m V P b G 0 z Y m x 2 T T N C U U N v T 0 h 1 T U F R Q 0 p V R l J V R k M 4 O D h r a W M w S 0 5 I e l B 6 e X k 4 e n g 3 V n U z T H Z j a m k 2 d U x p d U l Q R H p 5 U U Z Z c X R M W j F P e D k r d X V T Y n I y S 1 Y v K 1 V 1 c G 9 k Z 2 F x V l F x a H R 4 O G M r e m N 1 W F B t M k p S U F B v b D N u b i s r W E x X V j V x R S 8 v e m 5 6 Z U d S Z W x T c n h 2 d z g v d k 1 G S E k x T 3 B W S n h k b 3 Y 1 M G N Y R T h 2 N T Q 3 e G l a K y t H R z g r c z k v W n R v T n Q 5 c 3 V i b n I 2 N l Z K R H N a S X F z c W s v Q U 1 B U H l S M W p B T U E y W T N G a F l k d z F k R 2 l t b l M 0 d W p z V U x G O G F N T D c 2 S W o 5 O T l O d 3 J u e n M z c V g 3 O V J v N 2 p w N m F l a l J z M m E 1 U n E v M z B F S F J i d X V Y V G Z Z N S 9 Q M z M 0 O H B u M 3 l T Y W U v V 3 Q y L z h 6 M k d I b F d 2 O H F 0 V 3 F 4 W W x E a H N U U W s w L 0 9 I S H Y x a V N l a T c 4 Q 0 I 1 V H A v Y m N Y R n h W a 2 I r Z T l 6 M k d G b D F o L 3 g v W j F m a l p z M W k r O W 1 6 W X F J a U k v V z J v O H R J b U w 0 c m J k b X R j L z h 3 e C t p b 0 h u e m p h b 1 R B Q 0 J Y Q k d N Q X d E W m o 4 W U l G Y 2 M 4 V l Y 1 U 3 J i N H V k Z D Q 3 c k h u K z h Y S n Z 1 c j l G L z B L Q X k r N H g 1 O W R X c z l p R W 5 u V l R 1 O F N N a T l q M 3 l 5 T G p p M U Z N e k c v c V B l K 3 V 0 Q 3 A x Z j B 2 a X h Z M k 5 4 a W N j V y t 4 O S t l T G 5 Q M 2 I 1 M T Y w d 3 d O b l g 4 K 0 h X K 0 h 6 V m l S T 1 p 6 N 1 h y M U t 2 e D d B Z 0 J z Q 1 F S a k F F Q 2 k x S 2 h W S 3 d h Z G R s c W N k Z l h W V W F k Z X Z R c W Q y N z U 3 O X p M N 2 Z Q N y s r M W 5 0 c m 4 z N 1 Z t a U 9 P d l h x e F k 2 N z d C T F R K a 3 l J a U l o c E V 5 W k V P c D B 1 M X g 1 b 2 E v d n N 2 Z m V 5 M m t O U F B q b n J i c l R 5 V 2 p o L 2 Z s W j c 5 d G R m e D Z 4 c D B 6 T H Q z Z n I y T G Z k Z G R 3 Q U F X e E x C R 0 F D d 1 R h d m J v R U h r R n h S R T I 5 M T J p O T R E Q n N T U G p q a 2 1 H a l p w c 2 x G a k 5 X N 1 d y T X c r O C t m T X l X b z N L N 0 c 1 Z k V Y b V d S T 0 1 G Y T l l S F V z V 0 x v e T Z E U n B V Z U p 4 N T M z N W I 0 W F B X W j J t S n Q w a E d m U C s y e X B K Y X R X O W Z L Z k 1 B Q U d 4 d W d q R U F Z S n Z S Y k t l Z D R 1 b X B V M y t 3 O F d 2 V n F W T m 1 u M F Z y M 1 Y x V j B i d l N J a U p x M T Y y Y j F W N j J a T W x H Q l d N b D M v N j R L Z E x w Z E Z h N z h M d n Z z d H I x R 2 p h c 2 x I a 0 F B R F k z d 1 J n Q V F D V 3 F V Y X R X V m 5 2 R n N t V l J z M 2 J 0 Q 2 8 y e G J N b V N y U G J H d n N W e D d Y b X Z m Z l R S M k 9 P Q U F 5 b z h 6 a n F Q Y 2 E 0 V m x L M T U 2 e V V B d 0 5 a R 0 1 B W U F V S W t h T k c 2 Y z F m N T J 4 b 3 p Z Y 1 p k Z E t q V E d k N 0 5 u W n o 3 W H F G V 3 J 3 c 0 h h R 3 Z Y W H V w T n J 5 Y U p G R 3 g y e W x a U m Z V S k R W b m p O e j V p Y V B D U U N R Q z N t N U x n Q U F Z R n Z T d W 1 Q S H J Q W k g 3 N z V i b 2 Z P W E x W b V M y V j h z S X F K a n I x N G J Y V X Z M d G 0 y e j J w K 1 B H Y l B S W T V X M F E 1 c z J F U 1 h 1 S X Z 1 N G d y O G p B T U N X U W p B R 0 F G Q 0 p l d T I 3 Y j F i N z J m d n Z y O U Q 1 c i 8 z c l g 1 R X V M a T U x d k l y b 3 N 1 Z W V X Z T A z b j M 0 N m l v c U t O b n E 4 T l J v M m F S S n R P M 2 Z P d E w r Z U 1 x W E N B V 0 I 1 c k w y M 0 d R Q k F a U k 9 N Q V F C V W 9 w N z k r M m U 5 d l h M M G l C R X h h c 1 N J Y 3 A x Y l Z G U V U 5 O T l 3 U T Z h Z F Y 2 V k t I S H J T U 1 J 0 Z F M r T 2 1 U Y U 5 U N z k 2 W j l 1 e n A w K 1 B w K y s 3 Y j Z Q R k s y d S 9 v b z d Q Y X Q x N T B V U l N Y Q 1 B R M l J 0 V n E x Y k x h Y T c 4 T k V 3 Q 2 d z Z 2 5 H Q U F B c V V Z M m F O Z U 9 u d i 8 1 M T F y S E x U a n d 4 d n Z q c 3 N 6 T F B 2 Z m 5 D Q z J Q a X V I R 1 o 5 b y t P T 1 N a Y T d M e n p K d F h 6 a z d Q U H p t c i 8 2 Z n p 6 W S 9 3 S E g 1 V H I z S k V 2 d l Z S c W t I Y k 0 0 T U Z S d T h R Y k 5 6 O T Q 0 N D M 0 N C t E Q j V R c k h a b n o 1 N V h x U H I v M 2 1 6 Z k x X Q 1 F D d 3 N R U m p B Q U N W N 0 5 o e n p z b m F H K 3 k 3 V 2 J Q a T F I N z l Z d m l 3 W W J G O F B X O X d u R F p 4 W W d 3 N T h z a D Q r S 2 F i T X N l Y T d M Q k R Y R k N p d m J F R 0 h u O T g 3 T H I 3 N 3 B u M j B r V 0 w 0 a G Y 3 N 0 J Q R G h 3 M k x s U 3 R X c k 5 N L 2 5 V N 0 h 1 T G Z m a m l G S E h o b G 5 I M 2 h n e k p v K 2 Z i M 2 o x b S 9 Z Y 0 o z N k h y L z k 5 a m h y L y 8 z a m s x R 2 o x a n Z 1 Q j I r K 0 d l Y 2 N m S E R j Y z h V V j Z 4 M X p 4 M T E y a W F y V n E y Z m E 3 e n o z W E x 6 O T N I T l p m V 3 o w R H d C V U p t K 2 x C Q U N v W k 5 W c j F J Z y 9 Q d j U 0 b k x i M z N q S D d Q O E h T N H N M Q 3 V I N 3 c 0 T G p s T j c r S m p y M T Z S Z U 9 t V F d Q R j h 1 W H g 5 Z V R K T V h Y O C t L e n o 2 K 2 J u e C 9 Y L y t F Y z B i T k p r a z J 1 c F d y V n F Y U F h n Z z N I S 2 5 u d E c 0 Z H k 1 R V J H e G J Q S G l 1 S D d 3 N E J o M j h j W F J 0 V i s v M k c 2 S E h T S 2 R U c 2 U 4 M m J Q a j A 5 R 2 p N L z N L Y 3 Z p c H A 4 Y k V j Z U 5 p K 0 s y M 1 p v N k 5 l Z l h W T 0 x s U G 4 y a X l 3 d z Z 4 Y y t m T 1 V i Z E J n M W h j V 0 J q a l A v Z 2 d D d W Z N a V l p S V E z L z J z L 1 d P V j c x R 2 p l Z z d j R 0 M 4 O G U 5 L 1 I w U k U 4 Z X J W Y 2 U 0 a G g 4 U 3 V 2 W H R I O D F h d F l 1 Y V h Y O F o y T y t 3 U U 5 6 e n h 4 S 2 I 4 U 1 F B Q U 1 n U m p B Q U E v Z 0 9 Z N z d S V D N q U j R k U T Q 0 N E l q N F p P V E p 6 Z k 1 X e V p U S H V 6 V G R M U F c v S G R 1 M 2 l U M D g r R 2 E w N m R L a T B X b H E y Y l J 2 L z k 5 W m J j Y z V C Q j h Y T U V v O H h M b H U 4 T 0 V h K z h F S 3 A 1 O V d z W F R 2 Y W R 1 b X l 3 Y k V 2 d k 9 X V 0 t H a m V Q T z Y 0 O U 5 J b 1 h y M D Z j M 3 p P a k J r e F o 4 Y U 1 D d G Q 2 M W x W W H h i c 3 Z 2 Q k N y M X R 6 T m x r N 0 h w N k 5 I e D Z l a l I w Z E V S S l B 0 d D Y v d 2 1 B Q U F w Z k V v S l F E Q U Q 2 U 2 d X Y l A 0 N j l 0 d n g x V V B Q a G p 0 d W 5 Y Y l l O K 2 Q y c m V Q M z k 1 M l d 6 e j Z 5 U 2 N i R l l x d H Z Y S D k y b H E x Y n g r U G Z 2 S k p u S G 5 W V l Z I U X Z Q b U c 2 M j d l U E U 2 N D R J S j R m U H o 0 N k g v N D R X W E 9 m Y 3 J G R j h m d 2 p 6 K 0 8 v W C 9 5 a z Z o Z X M y Y X A v Z X J t N T h k U l o 1 d 1 J a M X g 1 W m F s O T J u Y n B F c m M r O T F 3 M D I y b W 4 5 W D V m c T A 2 Z E 1 1 c 0 J B Q 2 d 2 Z D R 3 Q k F G d T E x d 2 9 M Z j d D e C 8 v a j Q 0 N X M 4 U m w 1 Z V h n d z g v d m d Z Z V B 6 e E 1 X Z m 1 6 U G p v M 1 h k a j N 1 e l p z Y W l 3 T U 9 y V X J 4 K 0 5 0 d H N 1 Z H Q x O T k 5 a S t W Y X N L a m J 0 e S t m S 3 N k c 2 1 O O E V 0 V H M z Y n Q r U G 5 2 Z n g r b i 9 1 N T N N V 0 h j d U p q O D h j Z F J P R 2 R P c k Z 5 e E l 1 c l V y e C t O b X p X T G R s M j d S c 3 U y Y l N P V l N s V 2 9 u d F l k T z h h M X c 0 Z k g 4 b V h M W X R 4 Y m I 4 V T N V N m R H N G R 5 N W t j c k x p L 3 l D Z 2 1 q Y n V Y T j A 2 T k d q e k F B d k l x T F h 2 d n Z H d n l a T m l n L 2 V m R E 1 t Z i 9 4 e E x G d X l K Q m 8 w Y m h 4 d E 9 u V 0 t i b n Z 0 V m F H N k F B Q T J S R E F H Q U x D W k 5 O b C s r O W p 2 c U t N c V p h e k Z D e F p r d G V 2 b D U 1 Z j c z R l F x R l I y N m Q 0 O E 8 z Y n R Y U 2 k w b D F h e F Z L L 2 9 j Y 0 1 B b W o x T z F X c l h v U F d C Q T l C N H d v Q k t x Q W d C W V A 0 O V N B Z 0 J z a G I 2 Z U 1 p W H p P Y T l L b F d p N X l 5 N D V y Q V l B W U 9 z a 0 d B T U E y Q X F O Z S t 1 d H p P Z W Q y c m V Q b X J W c T V i Q W F B S U N 0 a z J B T U F H Q X J N L 3 J s b D J Q M j l P b V o 5 d j h j Z G x n T 3 F 3 R U E y S G 9 K e G d B Q X R s R E Z 4 Y 1 h y S E Z 0 V V d C a C 9 I R H c 0 M D A 3 b D V j V W h K N T I w T 2 N z Q 0 F O a G 0 y S H d m Q U d B T D l Z Z l R U b 3 N H a l J w R n J 3 R U R v b D U r Z m t 3 Y 0 5 5 N y t m d j M x O G M z V X F a a y t n M D Q 3 T F Z w M z d K a k R L Z 0 V B d G w 2 Q 0 1 R Q 0 F M Z F N T a F F 2 a n F i L z l M U j Y 0 O G N i M W Z 0 O T J 0 O T N p b k 9 1 d T I 4 e F Z B U U J z T 3 p 4 S 0 N R Q 3 d G Z W 8 x W U V E Y y 9 0 S k x V U z g v U D l l b E F B Q n N 0 Z H d 4 Q m d D d 2 h U c n N s R k 5 p V V d G a F R C d z N M c F l 0 V 1 J L T m 1 q Y U 5 6 b n Z z R V F P U E 9 5 N z Z E e H F V N i 9 J Q U F M W j Z n a k V B Z 0 M z V V h v Y 2 N F b n N k Y 2 t p d X l 3 Q U E y R 1 o 1 b E J J Q U F B Q 0 F S Q k t N Q V F B Q U F K Q k l n a k V B Q U F B Q U V r a 3 d C Z 0 F B Q U V B a U N j W U F B Q U F B U 0 N U Q k d B Q U F B Q U N K S k J n R E F B Q U F J S k V F W X d B Q U F B Q W t r b U F N Q U 5 q c 0 x o Z z B L S H F s V W x r L 0 Z 4 N T F W S 1 h P O G V 3 R E Q 2 d 3 p 4 O G w 5 K 2 x U c U h B Q U F i T j B F W X d E Q U Z 1 S D F K N S t N V 2 R P b l Y 5 c D R 3 M i s 5 d G R M R 0 F n Q m c y e V F Z Q X d D M k N N V 3 J W O G Z q Z D l 4 U k t X T j k 5 T z Y 3 O G V u b z B a V X l G Z 0 F B M n k 3 Q k d B Q 3 d 4 Z m p Y U G Z m R X l o V X J O b m 1 j U j I 2 N X B S S 3 F B U U J n V 3 l j W U F 3 Q n l x c 1 h P T z B l a 1 V o R V J V V G g z Y n J 6 N H l D T 2 J O T j Z j b V R Q a m x Y L z h J O V B l b 1 U y Y l R S b 1 B B S U J 0 b D J B T U F N a X B x d F d y e D g 2 N z d w c H B E e D g y Y k p Q R 2 U r e j I y N k 5 v M W F x S W l H a l J 0 b T N V c V Y 5 L 2 s 4 W U R B R 0 R i S l J n R E F I S n E 2 Y U p G c 2 N j Q k I y V G F u N D h a R X g r U E h M b F J Z N j F j c 1 N M K 2 V m Z m R t Z l p l Q n g 4 Y 0 M r Z k 4 y K 1 F h Q V F E W U 5 n b k d B S U N j V 3 J s a V J R d z g v d m l z W X h 0 N z E 5 a n p E e j B V a F h Q b V p O c U h u W H B x T E N v c z N L V D Z B Q U R Z Z G x Y T m R R R U F R T E l W c l Z v V m 5 Y c j F p c z U 3 N 0 J H Z m p C b 1 Z F U k V q S G 5 z c 3 p y L 3 h 4 b W p j d E d t R n h p c T U 2 W D c z Z m Z h S m R s M j d 4 b 3 J s e X p l c X J 1 T G k 0 d m h x N H N T W U 1 H N W N 6 U C 8 y M j F p e W F G S F V y b H M z b X V 5 d 1 E z V H I x e T h L b W p m Z n F I S F h O b m Z X c l B o a z V N a j R a d H E w V 0 x W e V p S U T B i e D Q 5 O X R r b m 1 1 M j Q 0 M G F O d D N q Q m d o Z y 9 k b X g 4 T l d s U 0 x D b 3 N q S F J 4 Y 1 R S b z N E a m F k d W t T S F h 2 M m p L c l Z x b T E w c m Z Q b n p J b H h i N z B W Y z J i T 2 p L V 0 x G M G R C O C t h e H k y N j d S Z n R 1 M 1 R a N n p Q W E 4 4 Y 0 d i Y j h h M 0 0 y Y k U 4 a V Z M S X I r Z 0 l I W n M x e T U y M j N Q U F R h c D l q V 2 t U S j h a N 3 I 3 d 1 N D K 2 Z O a X l i Y m J 4 L z l C d z J L Z X Z u N W x W Q T V B T E E x R W 9 3 Q k F E b F Z 2 S H A x U k V R Y 2 U 4 N D V j Y 2 x Q Z n h v U k V V V X J W O F l U Z D k 4 Z H A x M T Z h Y m 5 I R 2 Z 2 R 0 d 6 R n g z T G h N K z V q Q m d 6 T m p W Y 1 J Y a 3 l i R m 8 4 T 0 d 4 U X V Q U E J M e n Y v M j I x S D U 5 R G p 3 d 3 p 2 M 2 p I M k 9 Y M 1 h i Y j R I a S 9 P Z n J v c k p j Q n Z E c C 9 m d F R M e j Q 5 d n B r M k x t e S s 4 T U Y 3 N z E 3 O H l l N k t W d E 9 m Q W d m S G J Z Y 0 8 r Z n p s Q k d W Y X Z Y a D N Q U G Z o Z 1 B I M 3 Z 2 Z k g r N j Y 5 S H V y a D R 2 Z j N 5 b X p T S k V 5 N j R J R T R j T W l T c V Z L b F M 1 c m h y Z l A 3 K y s z S E x i M z h i N z c v M l d 1 W S 9 y N U x h Z H V r U 0 Y 5 e D B V L 1 F l T U N D Z X V 2 Z m V 1 T 0 t V V X p M Z l h Y b i 8 v W E h 3 Q 1 N l V W E 0 N W h G M T h j N z c z e X l u c m 5 x R j J 2 W H Z 6 N H J M U G k 1 S X N 1 S 2 p Q S T J x K 2 d J Q l o 4 O T E x R V J P e l N 0 V 3 M 4 U E c 1 Y 3 J G a S t Q S z Q 1 O D h 4 N C t y N z d J d E x w c l A 3 L z c r U 1 R 5 N n d Q Q U 5 n M m V a U V N B T W l w O U g 5 Q 2 l 2 M S 8 v T 0 9 z d T d E K 2 N k Z G R V V l J V V k 8 1 e E h y N z U 1 c 3 p u c G k x Y n h y N U h I R k d o O H l N a T d y L 2 h o d m h 4 c D A 3 e H l D M j N i R E F V a T R n W S t j S U x j Y 3 F l Z T h h N 0 w 3 e F F v V G t p S X N h O D l s c W M w T E 5 u a k h q c 3 N m V 0 d Z a E V S N 3 o 3 L 2 Z K e l N 0 M j l N K 2 Z U V E R Z N z E z Z X p a O F p O Z G Q 0 M m h Q L 3 R a a k h u M T F W S k R z W W l J d 2 p s e l l 0 a E Z G O F c 1 a H h 4 U z d y L 0 5 Q V m R l R 1 N m d H Z u d T g 5 L 0 x M N n c y c 0 l p S W 1 m L 3 h 4 b k h Y Q U F m S G 9 i Y m V W Y T h 5 M T N Y b l p a W E h T N 3 J 2 S H F K Z G V L b l d P c F l z V 3 h Y M 1 h Y U m N u O U 9 3 W j B 5 W k 9 y U E F j d n o v K y t I a j Y z b n Z Y Q 2 N V Q W d H U V R q Q U V B T 2 J V b U d L d G F y V m 9 j Z G N Z W m 1 l T n p a c 3 l J M T U 1 N G 9 s e G p 6 U H J x c T N q O X l T Y 3 o 3 Y V B Q U E x O Q 2 Q w U 3 Q 4 Z k h J a 2 J H N l J H Q l V z M D Z k N k x Y d n Z q S H c r T 0 5 q M E d t b l J h O E J B N 0 l l N T F 1 K 2 R H b G M 4 d E 9 m e G 5 l e l o 1 Z D d q a G x m Z k J F W E h I N z Q 5 M 2 M w c F Z M U m 9 V Z V A 2 R D l v V V B U Z W I 3 K 2 9 W Y m R 1 V n Q v N T M z N G J s L 3 o w c H h z T X N l Y l B t U l B U S m t 6 S U 9 0 Y X F R N G Y 0 b j h N U G o w R 2 5 u U l l I S G 5 m Y 0 9 v O W x q b n p o a G J o N z Z O Q X l h N z N 0 O T c r U H V 5 N i 9 m S j J 3 c l c y W E x y S F h v W W R H M z R N T 2 l 1 M W F 0 S W l J a U h S e G N k e H c 3 c m 5 4 L 2 1 1 d m x U b H V T Z G V l Z F Z i O D N 4 L y t r R F Z I N j A 2 Z D R 1 Q V R U N H h C c D U w V 3 U r K y 9 m O V N v V l N 2 e j N Z d 3 Z 2 b 2 d 6 Q m d 5 S X d 2 L 2 N F V l l l e n o v O G N O W i 9 s N n B V O W R B R U F B Q U F s R X V y R H Q w d W I 5 M n h X N 3 A x e D I 3 c G 0 0 Y m R r V 2 J U L 2 Z y d 3 c 5 T T l J O U k 5 S T l M O T Z 0 V E p I S j g 3 Y T F a N m o r c l Z N O S 8 5 Z k 8 r O X l 6 W G V U U m R l b U R s b n o 1 b z E w L 1 B u e k V t b j A r b j B x b F d y T X N k N 1 J x U i 9 0 c 2 N l R 3 h 6 b n d x T 0 9 T d m V N U 0 o 4 K 1 l F R D Y 3 Z W V l U z Y 5 Y X V Y S 2 R Q d E 1 t V G t 3 Z j F h R k Q x c m g z W E h w c G 1 X T 3 U r V G 1 5 Z m Z 0 M H o 0 a j B P U W N m b k o 3 e D V a Z F p m W m N 0 V 1 p L K y 9 0 e H p z L 3 I z a k V p L z l O a G p w W T Q v N m V P U D B 6 M G o w d n M y Y X B T K z Q 3 T E w w c k 9 t V D E r b l Q x R l J V Z n F 2 L y 9 1 L 1 d X U H V W Y m R 1 Z W x G a F l h b m p 2 d n Z p a S t 2 V T h k d W Y v R 1 N k b X R Q c G R Q c X R a N T l O S D l x c T F U c j l l M G F r b j d u L y 9 s T G 4 r T W R k Z D J Y M V B i e H Q y L 1 Q 3 c j c r K 1 R y O T U z M z Z i d n V p W V k 3 T D Y v d T Y 0 N D B v Z G Q w R G p 4 c G w r e D N i d G 1 2 N U o 1 O D d w b m h I c G N 3 O D V K U D M 1 K y s r b l Y 2 O W V u V j Y y Z E d s N j d C d H Z w R D h i T T Z i V W N k a X d t N G J k a 1 Y 2 e k 5 y Y n E w T z N 5 W E s v V k F M Q X g z R E V H Q U d 3 e E d q Z H R H Z 2 Y 4 N U N l W j l y Z z M z N H h K S D M y M H d Y T 1 d M M T B h V C 8 3 b E w 1 b j J n Y 2 N k R i 9 r R k J S c z N m N 0 5 t O G F k L y 9 6 d n V m U G 5 s N k R 0 d z R I b z N l O T l 4 b D E z a T J r Y 2 Z q V W l s T X N k R 1 B Q N T R 1 Z W V Z T m 1 G Q 0 h I R E 1 N Z k h u c D U 2 S z d W d T F 5 d n F 1 W n U z Y U 1 l U 2 1 t O V o 1 U y t m e k R 6 M V U 2 b m l w V k N v R 0 h u O T h Q R G x s U 3 B 4 e H h S W F I 5 R D k z Y 0 p W V X B V c V Z P T 1 h p a T J Q Q V V V Z G x q a T F i d k x q V X g w Q l h y M T R k V i 8 v e W w x b k h U d n J O Y i t M Y T R j U F h x V G t p b 3 Q 5 Q k I 4 V j l v M F p G e T E x M k t i W E 9 0 W D A 3 W T B i Y 2 V O N T V t W G F y a m g z a j N w R W p v O G M r K z Z 6 V H Q y R 1 R K d k c v R H o 4 Y 2 Z Y N z B v O H l 4 R j R j U G p 4 b G Z m b G 5 t U E Y 5 K y 9 u b E 0 r Z V N U T 0 9 T a 2 s r T F B U e j B W S F h y M G l M e T h 2 S 2 h a c T F a M D M z d n Y 2 T m l 6 W j d s c k J n Q z J Q W U l 4 Q U d D T G N 0 e T U 1 M m E x a H c 4 Y n R z S C t 6 O X g v Z n l 5 Y 0 5 5 L 1 R Y c l B w L 3 N h N D h K W m J Z c C 8 v O S 8 v S z d O Z T J T N W Z v d k 1 j Z W 1 m Y l U 4 Z U 5 q e W F K R j V a c W p v S G 5 6 d U 9 T Z W V 5 S X Z y L 1 R M c 0 Y r d T l a a m p t c m Q x c m s v c m p o M 2 p x Z 2 N m T E 5 l Y k Z Z L z R 4 U y t 5 M n A r K z k 5 N T Y r N z M r N U p Q e H p k U 3 B t W G J u U G 4 x a T h M W F h i b k R z U n R 0 d E Y 5 Y 0 1 I N T R W R 0 c 3 S V E z L y t j N n h Z d G l 3 a U l 2 S 3 F W S W 4 v Z m Z q a H l H L 2 N 1 T l Q r c V Z R c X p y N 2 1 t a 3 c 3 W F Z 5 O H d j Q n d q Y U t W S z J P N 0 Z p M 2 k 0 a n Z 2 a k Z R N W F 3 T U F r a 0 1 3 Q m d C c 1 V U c j E 2 a F d k K y 9 U S n R K O S 8 4 T U Z Z T 0 g 5 K 3 F m M k g z M 3 B y N W 5 Q W G Z 2 M m l R L 2 Z 1 R 3 o z M 2 h z S 3 F 0 V 1 h O a z A 2 W H V W b i 9 H a 2 V k Y 1 V i V X F W Z H Z n M z E y M 0 d X W D J L b D k r M H g 3 N 3 N 5 W n N X e k p r d l g y c l V q T j d k Z j Y y M 3 c z Y T l a N i t 6 M T k z M z F a N 2 R P S E R p M V h x T l N o Z S 9 l c 3 U 3 c E t V M X h j S F A 4 c W N a Z m Z Q b 2 N k R n U y N m R p M T c v Q j Q 5 b 2 5 H e l p w b j J S K y s 4 V S t Z N U V k K 0 h y V F Z M N 0 Z N R 0 F M Q 0 d Z Q X d B M k 9 J Y 2 U 4 N D V t Y y 9 M b H k 2 T m Y v L z F y K 3 Z 0 T j J y R W l Q a W l 4 R n N i T i t W d X N m S m F 2 b X h a V F A 3 a 2 s z W E N 1 c 1 V M R j V i c i 9 E M E 9 P S 0 J j L 1 Z w M z Z w U T k v b 0 l G N V N 1 d 0 Z I T m 1 6 c 3 o 2 V z B W R U x D b W w 1 c E t C V T M 2 V E p 1 V 3 V P U 0 t p V i 8 v K 1 p m W V p Q M 1 p z T E M 0 c 3 p M V D d I M z U 0 d W N m Z n Z u W H J 6 T 2 V w N D h l W D Y 1 e i t n d 2 F W Z T N 3 Q U l G b T h r Z 2 N B M k 9 M c 2 Y v V F J j Z E 9 R S V R G M z V z e U l p S G p z O X R 2 a i t Q U F B Y K 2 Z 1 c U V k d X V T W H p 1 V 0 Q 3 N 2 J Q M j B O c F V o W F B u e H F m d n Z S Z V R Q d m 9 v c G s r Y U Z O T W 5 U N D d w a 3 l m S G 5 K a 3 p J L z d 6 S n M y U 2 l s Z X Z M d G U 0 e l h m Y X F W e j l H a l J x b E 5 W Z T g 5 a m h o a F F Y R j h m R U R 6 K 0 1 D U j k 4 R U Z Q S G o 0 L 3 B r e W Z I M T V N b n g 5 Z F R w c 1 R 5 c F V 2 T F Z m U E 1 x V k 9 q Y 0 8 3 Y 1 R I d l g z c j B y Z E Z k Y X c r M j J L N 1 B Q W j J z O X d q b j A 1 S k 5 q N k 1 r b m w z d U 9 O V F o w S i t F Y X R l d l Z p e F k 3 N z F 6 a H N R R 0 F a Q k N N Q V F C Y m 5 L c l Z x c 1 h S W j V 3 U m Q x N T J X V V J F e l B q a W k z a j c y V 2 R q N z B N U H p m V D U r b 3 N 2 N H E x b m 5 z b T B q e j d 6 e k t o Y W R k T X Z i Z D U r N 3 J t N C 8 v c n I 0 L z N Y W D Q 5 M G N m R W 1 q N 2 U y b X J W c m w 2 d G Y 5 W m 8 x c z l y c D l Z U n h h e F R P b l J 0 L 3 Y v N z Z l T 2 J 2 Z n k v M T h j a n l t d n Z O T j F u d G x t M 2 J W d W o 4 O G 9 S b z g 4 c j U y R 2 x a b H B a a l g 3 Z E d U W n Z h V 3 d 3 Q U t K V m d E Q U R Z S W g x N S t 1 b n h s N n V 2 a m x V c l Z r V E U 5 N X Z 3 b H d 6 R 2 h 0 O T Z h e W E 0 c W x h a l J o e T U x b H N V S z Z w b z F h c j R 3 M m 1 u e F R O L y 8 v d D Z 2 O C t y V W l X Y X R t d 1 p P N 1 J w R X k z Y X R J b X Z K a z J L c 2 E r L 3 Z r b H p W b 1 l Q M 2 5 3 e m Z u U D A w Y V h 1 Y 1 Z Z M 1 B 6 O T J h T j A 2 Z G 1 q V E p u W m 8 w e W J 1 d i 8 3 N k R Z N j N x T V F q a m h F U m R S c z B x T F J h U z V 0 a l k y M G 9 M R n l q V n A w N m x U S V h B T E J 0 R W 9 3 Q k F G d W t S d H R 0 R n o 4 N j V w a E 1 V R F h 5 e F J m a n E w b V R Z c 2 R k Z G 9 s b F M 1 W m s 3 V H Y y b z J P T 2 l V Y m x l S V J 2 U T I 0 N D c 3 e X N V S 3 h X M 2 J v e D h Q a m p Z O D h E R D R 4 Z G R 0 c 3 R t c m R x b F h W S D J s M U R o K 1 k 4 R 0 p z K 2 V Y S 2 N k K 2 l o V 1 h 1 R m R l c m R P d z Q 4 N 3 J q b 3 Z N Y 2 U w Y n B q e D Z q Z n N H S F d P V 1 V G W T B X c l Z t V z F W N W Z 6 R W R H S z l G L z d y c m x y S D M y M F F 2 d V l y Z U Z P T U F C Z 1 V 3 b k d B S U F 0 M W 5 I b m 5 2 d m Z z Q 3 F k a m 4 v Z W R W Z W N k O E 1 O T W V L e H g 3 T E N v R T N k Z F A v T H p 6 K 1 B m O X g 1 W j Z i Z H R H W E w r T 3 M 3 N z B U V E Z p M U t Q Y W U 4 Z T R y O W t P N j Q 5 T k t z d j h N d m h 3 N k 5 Y M T U r Z W F u O X l 4 T m F y U j J r b G R 4 d n J E d 1 d s K 0 5 1 c 0 x Y b l d M S m 9 V Z F R M e j Y v U V B B Q U F s Y 0 Z i S 1 F H Q U x W Y U h I a j F p d D c 1 O U 0 r M W 4 3 c j g v a W 9 x S 3 N 1 N 3 M 2 d H l u V D N U c T F X d V Q 1 a G 5 4 M k d O W i s 0 b W R k O E 1 O R 3 d 6 R k l p T G 1 6 N W 1 6 U 1 h O d X F w V X J W c 1 R y V H o 2 W m F l L 2 N 1 W E 9 j Z H V t b E d 6 e W 5 Q R F U z Y n R Z c 3 F 6 M S s 3 T m d L M V R Y N T Q 0 L 0 w 3 T F A y d m 1 X Z m p 4 b F R v V G t B Q U N x T F l B d 0 E y S 0 l k Z T g 0 N W 1 j L 3 p 2 L z A y b m 5 2 Z 2 d S a n o y b X Y v L 1 g 0 V D d 4 Y U x p S m p 5 N m F k W j d X N T c 3 V l h t T 1 I r O S s r N G 1 6 N 3 N w W m 5 6 e F J k Y W J L c n Z z d V d l W k c 5 O S 9 Y S T Z h V z d a d E c v V k x 2 Q k Z 6 L 0 5 p e D h j M j B h Z V d x Y W V X S 0 Z m S E 8 4 O C t Y M m E v T G 5 u d G 1 0 Z D k 4 K 3 V r b 0 t p b 3 E x e H d B Q U p W S k 1 B W U F i T k V H S E h W V U 5 O b G h o M H o 3 a G 5 Q U G p m a l B w d X V O b X p X T C 9 Y L z g 0 M D J l W S s y M 0 c 1 Y j E 1 c 2 h 4 Y j c 4 Z G t 6 L z Z h S l B u M 1 J S T E t s a H p S T V J q d D k 5 Z V p w O V V L a F c 5 Q n d 6 S X R O U E Z 4 W E h 2 d G R l V 3 E 2 Y k h i c j g 5 N X M w R G N 1 V 1 p B Q U F n Q U V s R V F W U 2 V Y V 2 E v e G s y Y l J x Z m V 2 V F B 0 M m R P b n g 5 U D M z V m V 1 T 1 F B Q U t w T m d E Q U R Z b 2 x X d F d q V 0 9 Q d l B N V E x 2 a 2 5 s c E h u W E Z H V k s x V 2 J a U G 5 5 Q z h v e U d x L y t m V F R w Z l p k V k Z n W V Y 1 N T Y 2 a W J Q d W F u V 3 J 2 b m Q 1 N S 9 m N E I 1 a W o 5 O X h S N H d l T W F K Y 1 l 4 O T U r d W x a N 1 g v Y 2 R W Z T g r c 1 F U R 3 p 4 b j d C d H Z 4 R z I v K z E y N X h v K 0 k r T W 5 a W j J l M S 8 z V C s r V E g r Z 3 c v S 2 R l N 0 l s M T R T c E F F Q W x V S X d C Z 0 J z O F k 0 N i 9 m U 2 9 Y c k 5 t M X J H c T F h d X Z F K 0 J z c k x V Z m 5 i e m g z S F B q M 1 J k Z V d L Z m Z w K y s 5 R j Z m M j Z 4 Z G Z U W n d Z Z F J z M H F K U z V O M W F M T m 0 y a V l Q d n R N K z F w R X l i R T B K T l B q b 1 h 6 N T J m M V c 3 N X N X Z H g 1 M l d W e D d h O S t W Z T Z h O T l o L y 8 r a T E 3 N z c v U F p C T 3 g 4 W E h I Q k 4 v d S t h Y V d G N 2 k 4 Y z A x N H o 5 d z Q 0 M H h l T 0 R B V 0 x s O G V i U l l h L y t 3 M G d 3 O C 9 2 a l l k Z m Z k T S s y b G l 4 Y k Z M L 2 J a S j R Z U E d 4 W X J W N n h Z c D M 4 N m 5 Z N X h i N z h k U T Q 0 O E 1 z N C s 4 T U N Z T l g x N n V l W U J B T m d R Y j Z V R U F M W j Q r U V V G O G F O a m o 0 M m 4 3 N z A z Y z J 6 L 0 g v O D R D d G J h S 0 g 1 a k h Y a m N j W E h I c F p m R y 9 H K y 9 q W W l J a G Z Q b X h l Q 0 J B N k 4 5 O S s 3 U l p 0 Z G R J e T h 2 T H l a O T l G R k 1 I R G N 1 S W l J N j l 1 b 1 Z l e H h 3 U U 5 4 N 3 p U V 1 Z N d i 9 H T 3 Z h Y 2 M y T F l S U m R s M n M 4 O T h F Q z g 5 Y 3 d 6 M G F W U G 4 5 a X V S W X V Z T j N 0 M m p I M z k 5 V m k 4 W U V G R V J G e i t 0 N y 9 G a F V j Z V d h N n h M L 3 Z y W C t P R W 5 q M W o 0 Y n g 1 R V J G U n R H c F Y z U G E 3 M z h W Z n J y N D Z 1 d l R w R X c w Y U 4 0 N 0 N 1 W F B q a z F H a l l 2 b V N K U k V S M F g y Z m Z l S 1 F F M C t N c T M 3 e G l 6 T E h y M X E x Y W x 6 M T R J T n h 5 c D U 3 W n Q 1 O H V X e n g 0 c m g r O E 9 B W W R 2 S E Y w Y l Z m d j l o d W h 4 M G l u V T d I d k 5 t e j Q 5 U F J v e X Y 4 a G t 3 Q W d M S U l 4 Z 0 N B c m N L e D U 1 e V R G W X h W e H F i N 2 E 5 U 3 B W e S t 1 Z n V p a E 9 Q Z V F R M k p W a W J 1 V k p u e n d R V X h Z N i 9 H K 0 h k d T F p K 3 N l Z X l 5 Z U t s R k x y c H h 3 d 1 F Y e C 9 t d X Z 4 Y n N s T n J 4 Z k 5 I O S t 2 U F B j Y z l r Z F U 2 a z Q 0 O G 9 y W T k 4 a m p p a j M y T n U z Y W h W M 3 Y v W m F u S F h B Q V Z u N 2 h p M W Z z a V R l Z S 9 u b G R m c D M y M 3 Z 2 d U 8 2 e H g r T H R a N S 9 O T 3 I 2 a F I x M W J 0 b T B i L y 9 m V 1 c z S E 9 R U W Z G e k M r L 3 p C e G Z 0 b m h 4 a k Z 6 U E h Y d H I x S 3 h k T z l w M j Z W T H U z d 1 V B b 0 R R Z X B R U U F 0 Z 2 9 k d W 5 m U F B Q T F l x W G Z 2 N k x 6 S E h w V T Y v d T c 3 N 1 J k L 2 U r Z W R k Z D Z Z d U V i M W 1 q W G p z R k 5 Q a m I r U E h o M 2 J 0 M n B W c V h O d n J L c F Z x O G F m b j N v c V R y d n N z c W h U d i 8 1 N i s 3 V H U x Q 2 x 1 L 0 5 l L z R y U k x M c W 5 3 K 0 c y N 2 R J b E h Q L z A w a m p 6 O T l L a F J x O V o 2 K 3 h S c 3 Y z M m N l Z F Z W Y 2 V j c n I w U 2 o 3 Y l p i N T Z V Q T l m T H p O e m h I c S 9 i d D Q 5 R l B Q b 2 t 6 c j d v c U N w b z M z M k R m Z 3 V i T j Q 0 U U x M b 2 p I e D Q r U C 9 v Y 2 Z Y c k Z m Q m d C Z 1 B W S z V M Z 0 F B d G 5 T d E 9 u U z d Q S l d L b 1 J F U j U v N 3 E 5 R G o z V j J m a 3 V p U i t Z R l B I a j Q r U F I 0 N k 0 3 M m J Q a n V v M W F r V H p u W G F L N 3 Z 2 c 0 U v b U 5 H K 2 U 2 d E Z J d F c 3 S W t Q b m p 6 e l p n M l l V S X N Y N 2 8 w R 2 p k c k Z t M D Z k Y X E w Q U h I N T B x V X g 1 d F Z Y W S t i V X F i R m s 0 Y 0 l v Y U 4 0 O G R t a l R K c n I y N n h k V n F s V E o 5 T H R y N k 5 D N D U 0 b 3 J N d T E 3 U j Q y S 3 p p W D J F d H V R Z E R v Z E U 4 Y U 5 p O G t m Z n h 5 R m M r Y k V 5 a F V y b 2 s 3 O S t 0 R z R X Y k 5 v M T d W c n R H e m J O b E l w b D Y 5 Y m l w d H Z 1 e k 5 1 d n U y d W l J a E l w M l B v M V B I a n J p a m p G Q U R Z N G 5 p V U V n Q m d M Y T A 2 Z E l o V 0 h U c m t 1 b 3 d L c V Z X b l R 2 U W R P R E Q 2 R G h 6 N G c 0 e G Z z M 2 J 0 M k 9 1 U V E 4 c n N 0 M l l m d G p W Y X R H b F Q 3 a m x T c V Z S M D Z O N D l P b l R 2 W H V I N k F B Q T J o a 2 N w Q V F D b 0 Z D d V d M N D h Q M 2 5 3 e j A y N j V 5 e T Z S W D F D U X c 0 b 0 F B R F p N T U F Z Q V F L V j Q r c j c 3 T W 0 r e G p Q a C s z e l l B Z 0 M y W l l B d 0 F n S F V V c l Z w V m 9 m N W Z U N W t T d C 8 3 M n Q x b k h m d n l y W D F W b V N R Q U F s V T R 3 Q m d E Q U 9 z N D k 1 S k M 0 N T h v c j Q 3 d l p z O H Z z T y 9 L b G w r S 1 V 2 b j F q O F l J R m 1 X U D d I b m x r d E 8 z Y y t Z Y 3 N F U U J n a z l s O E h 3 Q 0 F k U 3 l Z T n k v d X V 2 e n l 1 T 2 Z L S z J Q M y 9 m Y U x u d j M 3 U j d 0 d T N h S m h r e W F S V H F k a n d Y Z m Z 4 Z m l 4 W S t P T n A 1 N k t U M G F P e k R x M z J Z N D d 4 a V g z M 0 p P a n l n R U F 5 a z h 3 Q m d C Q X F Z c F h y N D Z S T D c 0 W U k x O T h z V n o 5 V z N Y b 0 V E Y y s r V 1 E w Y U 5 U b 0 I 2 N E 1 B R 0 R U Z V p R U 0 F J Q j E 3 T D d m Z m x H M W V 2 V n k 5 N j l a c D A 0 Y 2 Y v N z V j Z C 9 v M G J G V H U z W S 9 Z R 1 V B Q U p Y S E h X T U F B S 3 p q b k 9 1 d W l 4 T 0 h E S W s z b m 5 v c T N u d m x s Z m p p M D A 5 a j F s Z G Z 4 Z E p G a X l L d l N w V 2 8 z N 0 J o N U J j V V J J Z W V Q Y V A 3 M 2 5 0 S C 8 w R 0 Q z Q 1 V H Q U d 4 M U J H T U F B S 3 h Y d 3 l a T j R 2 Q l R U N D N E V H o w M T E 2 V U F B U H d n U E V v S k F B Q U F R Q 0 l K e G d B Q U F B Q k l K T U V Z Q U F B Q U F J a 2 t H Q U 1 B Q U F B Z 2 t R U m p B Q U F B Q U N T U 1 l B d 0 F B Q U N B U k J L T U F R Q U F B S k J J Z 2 p F Q U F B Q U F F a 2 t 3 Q m d B Q U F F Q W l D Y 1 l B Q U F B Q V N D V E J H Q U F B Q U F D S k p C Z 0 R B Q U F B S U p F R V l 3 Q U F B Q U F r V X R W Y 0 Z 3 Q U F X N V B Q U H A 4 U W p 6 L 3 g 3 M X l Y Q V p C e m 4 z M C t J Z G N s Q U 1 B b U U 0 d 0 J R Q V c 4 O U 1 w c j h k S X J y K 1 c 2 R E F B Q W 9 C S j R s Q k l B e W x B Y z Z X O G k w b 3 R 6 W F F m Q W x p a W R q b V h m c j V N Q X N Q V n h 4 e G d B b E d I N W l 0 V l A x c X B S c F h v c U Z U d m 5 1 a G F T c l Z a Z T h m O V V x N X B x R n h H e E 9 s S X p s c X l N W j N O Z E V 4 U 2 5 p N m N 0 W D F u O F p L N 3 J B S U N O a 2 N w M U F R Q U F s R S s z Y n Q y K 3 p z d k w y e U V p S X A x T 0 w v M 2 d n d y 9 x N U x v b U F J Q 3 R t V W N w Q V 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G T F Z Y Q m R B V H V X M W F 0 V 3 F l c T Z M Q U Z o a j Z 0 U 3 B x W V l O R z F x W G 9 C V H B k T H B L a V d h c V l j T 0 d E W E p X V E F M V X F W T m 5 a Z F d x V m R P N X J n T m d i V k 9 u V G w w W k V j V z V y Z 0 8 y Q m F s Y 0 Y w Q n V k T 3 Z X c l Z V c W x U b 3 h s V X E x e V h V d E F C R V I 2 W F M 2 Y m t U c 0 V o R j F j b D B M Y k t u U z Z Y V H J 2 T H k 4 S 2 h F U n h j W E Y 2 V l F x T l N Y W E 5 X M 2 p s a 1 R F c E Z R c X R U a l h o U U N V b E U 2 b n Y w a W 4 w L 2 V Q R 3 p k d W F x N X J n Y T J k T z h h U z Y r Q l V L d l c 3 a U t p W j Y w S U F T a 3 F s L 0 p z T m x D Y W Q v d S 9 O U z N s N W V h b U l h S n U 3 Y W h L a m E 2 N E x B R m h i S 3 B W Y U Z o R n p J K 0 t P W E 5 j Q 1 d 6 d k J X R U x s N W V V M W l m K 0 d Z a 1 g v K 1 F I S W 1 W U X F W V F g r O D c 5 T E p m L 1 B Q L 0 J m N l h R N m l v d U x C Y 2 l i V j F F c W x Y S 2 R C R 3 d w M W x 3 d j F V c W x V d H Z s d W h q W U Z n a k d p S F E 2 L 1 d K e G N m R n p 1 Y T R E U 0 x h O H Z M e U R V c W 5 V d 1 J F U j Z Y V D Y w M 1 E 2 L 1 Z t d W E 0 S X R 6 Y X B W c T Z w W H J W c D E 1 M V F x b F p k T 3 A 2 Z W t V c W 5 s d W E 1 c F c 1 U k t w V H B G e E s 3 L 2 F i c E 9 B c l l Z S m E r W G d N b 2 h H Q 0 5 T c W R U b 0 R 6 L z h j R m l 1 N n d D U 3 J V Z V B I b z B q N H V D S W l M e T h 2 T W Z H a m g x N 1 J Z N U x B a E t x U j Q 4 Z W w 4 Z C 9 n N 0 h S W T h l T 2 R a M E V i Q k Z L W G k 4 Q m x T T X Y x d 1 V B Q U F B Q V F D N E l 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S U 0 t 0 Y 0 Z y S z F G a T E w Y j V k V 3 Q 4 d i 9 5 S X E 5 V n J t d l p s d F d 1 R m 5 0 V X I 1 T G F N e U p p N W V y M H U w d F h 4 Y W h j M T d R d F M 2 Z U x 2 M T Z 4 Z X V t L 1 o w M m V Q Q 2 Z Y d F Z C e H p k c T J i V k s 5 Y X U y R H J V c y 9 M T 3 Z T N W 1 W Z D J q c T V U d G 8 4 c k V l Y m w v V m 8 y K 0 I 2 Y W Z P d 1 B t M W U x c W R r c U p y c k F 0 W l d w V z d W L 3 F s S T N a a E t S Z U 5 j M T d J d F c x Y V V q b V Z G N l R Y T m c x S 3 A x R U c 1 c k d m Y m w 3 Z W d l c l h h c X l M a T c 3 b X V o S X F y W H E z M l F Y b n B Q T 3 Z T R D h 5 N n R M b F p s N 1 p H c n B N M k Q r d l I 1 b V k 5 M m h h N F h 0 b z h y R S t i b S 9 V c E N i Y T R Z Q 3 l W V H J W T T V W b E 1 m M 2 h i M 0 0 y Q z I 3 U l V L a H J r c G Z O Y T U 3 b 0 9 O a z V l T 3 E r M W k 3 e k 5 3 Y n E w T 1 Z t W H R r N n V r e l l Y N j l I b V p E M 2 F O c m h l M m x 5 c 1 Q 1 d V Q 5 U 2 t a d H J o Z 3 J L U n V 1 M 1 d K L z l t N 2 I 2 N 0 x n S T A y Y 3 Z T W U d Q W G U r N 2 t 1 Z z B x M F I r K 2 U w V 2 Y z W H J r d U F 6 Y W F k V 2 5 i N F R x S n J a M z F h T n Z s Z W 9 t d G 5 m V X B X Y m J v W U t 4 N z F 5 N X g 3 c S 9 P e U h V W n N B b n V 0 S 0 J 1 W S 9 y c z N z d T Z 4 R m J P d X J T d G N K M 0 U x c z k 2 d E s x e X Z j V F d 6 L 3 F V S k 4 1 S 0 N R Q U F B R U F p Q 2 N Z Q U F B Q U F T Q 1 R C R 0 F B Q U F B Q 0 p K Q m d E Q U F B Q U l K R U V Z d 2 w z M 2 R s b l I 2 O V V L Z z V 0 M V N y W H B R R G J 1 T T J 4 M 2 h U T 2 5 S d T l V c W 5 v b F V y R l U v Z m U r N F B O Q T J 3 O V J q e i t l R 1 p k b U R s M T Z t Y W Z m K 2 p K S j h m Z T l l c k Y z V m R j c 2 R u b l h x U G s y d m p z Q X c v a 3 J B N W c 4 e W 0 1 O X M z K y t 1 d X M 3 L z V 4 M T E y e F Q v M z Z j Z D Z o a D B a U l V W R 0 9 L b 1 F 0 a D J D c 0 F u N i s x M T Z a e G F Y a 3 o 5 N z E 2 c 1 h S b l R y R j F h Z W Z I d V B I a n M x M W 1 j Q T I 0 S T V M T D g y c 0 1 S K y s 4 O D R H K z M 3 e D J X Z V p 2 d G V m Y z g 0 R y s w N z Y 2 S 0 5 N M z c 5 Y 2 Z Y V m x s Z 3 d r M U o 0 M W E 2 N z M r b W h E U D V l Y 2 N F S 3 V 5 O T R z Q 3 V m T 2 p h Z n Z 1 e S t X T F Y 0 Y 0 Q 5 M T B V N j d M Q V R i Q 1 o y U E d 4 T T I v K 1 U y Y z J M d D N I T m k 4 Z W Z T c F V T U D J L e W l J W T d 0 M m p S d k 9 P e T g r R 1 R V c T F 5 V l c y U E J i Y j Q y b G l 4 Y k Z X O D g 4 R T E 5 O C t t b X A v Z E x w O U d h c 0 N u S k h N R l l K b G k x Z U h G T S 8 v e n l l d V B 2 d U 9 L R l h y N 2 o 5 a 2 t 0 e V h S S 3 d s Z H Y 3 M E V N e m 4 w Z S s r T 0 l H K z c 3 O T d M T 1 p 6 K y s r O E 1 J R y s 0 N S s r Z V h N N T M 0 S E h i U 1 I x U U Z R S H Z r R k J k S C 9 p Q 0 9 p U 3 R X c W N l U X Z m N W 5 y Y 2 9 B S y t H N z I 3 U G o x N F l m S F N i M T d 4 L z N Y W H g r Z m p 4 a 1 Q z O D J h R l V V c l Y 4 Y U M 3 N z Z M e V I 5 O U Z J L 2 N m S E 9 j M 0 t k U E R E b n l 5 R m d 3 Y j E 2 d V N 5 N j N 3 M D Q 1 S m F w V 3 F 4 W T k r L 2 V Q M W g w N 1 p u M V h W R l F V Z j d 2 b W 1 2 a l p I b n Z F Q 3 c 4 L 2 5 L T U t Z Z k 9 x b X V z Q 3 R r Y W Q r L 1 N K U y s 2 N U p 5 S W l W a G N W e G Z 4 d n Y 0 M H h y N z B X a j k x M l d 5 e F p 1 R E Q r Z X Z Y V n N W M k x G b k g w R 1 d m a 3 V G S m d h O V d w Z C s v S W I 5 S W t D d W Z N a V p F d n Z o a W 5 E e D F h Y X Q r U 3 d k a F h F e W Z H e k t s V F k v d F N I b G N j U F d K R V J F U T B h d G 8 w M m 5 m d l h y b E Z B N G 4 w d D N m Z W l l T G k 0 c X h q T H o z N m F O e C 8 v Z l V S R V h I N 2 l C R l J 0 M E d E c k 8 4 Y k 5 H N j g y Z X J M d F J 2 K y t j O U l w O U 9 S U 3 F W e V h R c F F U b F B I a j Q r e k R 6 d 3 d a b j M x V l V S R U 5 O d H h 4 e m p 3 d U 9 P a V U r L 2 V V Y j l o d z F n N G Y z N T g 5 d D U 3 O G N J a m o 4 U 3 N h Z F B p d F N l Z W l D b W Z m Q k o z d n Z K S 0 5 H M 1 J J c 2 Z W b C s y R U N 5 N k l u L z c 2 M S t 0 Z G w 1 W X R Y a H k z L 2 U 1 M 0 V S S H J y T z J 3 c l J L T W J Z U m F k Z X B F M j g 2 Z H M 0 N z E r Z E d Q N H J C V F R v b V R l d m V P e F F z V 3 h E M V h Y Q k Z I b l g 2 N m l 5 Q m d v K 1 R s N V V X L 2 d 3 N k t a L z c r O S 9 o M D l P a F l W R m d Z O W Z M e j E r b T N l T 0 h D R 1 B m V 1 d 4 R 3 B W Q l E w Y X h a e n Y v a 2 1 S c j c 0 N G 5 y d l R D Z 3 F L b 3 F 4 Y j d 3 U k V S R j l C d z Y w U G d H V m 9 r T 1 B I d X N j K z N q a 3 l N e m 5 k b D I 3 U m 4 1 Q n d l W X N h W X R q d l l X d H g 5 T E Z p M l B J R V V k a 1 F y R V R o Z 3 l K c z Y 2 N k t x c l h x S k h W Y j c r a m p v c l R y N 2 d p Y n I v a 2 t u a m d o a H R p K 3 F S S j h k d W p q N D U 3 M 2 5 n a n F s V 3 Z u b 3 Z T S z h T N k J Q L 2 x V Y 3 B L d E 9 N d X U 4 U 2 d Y L 3 d p S W l L K 2 1 6 V X J w b X p n Z W U z S 2 t r N m 5 v M m p W c W g 5 O E h t R H o y K 3 V R U X l J a W 9 u a j E 2 b m p 2 b F Z m V z I y Z l V T e T l G M G F w V j B h S k 5 t K 2 p V d T N k R W x Q N 2 8 1 U 2 V q U n N X e X h Z c 2 p J c U x 2 W m 5 x T T B 2 b 0 V B R 3 h O L 3 U 4 U G Y 0 a X A 0 O G R I U k 1 U U E w 3 a 2 t 6 c n Y r K 2 5 W Q 3 N U V 3 E x N m d S N T E x L 2 Z S e C 8 v d m t S O G Y y M T F q L 3 V 1 b X V 6 M V F w V U R z R l l K V 3 Z Y d F d 2 b T g 5 e H Z 2 c 2 w 4 U H F w R G g r a V Z T c 1 Y x W j U 5 Z D Z y a 1 h I M 3 R z O U V x b D R v U m V 2 Z G I 1 N 2 l l Z E 8 w Z X Z W Q 3 F H b m 5 4 e U Z C V V Z 4 W j J Y W F J h S D d y U l Q 5 S z V T S l c 2 N j h N S j E r b i 8 0 e m p z e D l K U l R Z b E R i d H J G W G 5 U c X h U L z M 2 Y 1 h U S G p u S E R l Z W R 0 O F B u M 3 J 5 W k 5 p c U d u b k J J S H R X Z 1 J m V 3 J V a U V O M j N E R 3 V P Z l B N b U R 0 c l Z x b m 5 q S H Y 3 N 2 J q N j l O U G p K N T A 3 e D k 3 M T Z r V 2 Y 2 d F h q M E o x M m l p d E 9 Q V F c r b m p L b D l Q U G V l a X Q r Z D l 4 e G N Y R E x s d E d u Z X Z Y b z M 3 Q m h I T n U x Y T l 3 M F p F a X B i M G N a T l d K R U R E b m l p R G l n Y W R Q b 1 U 3 M T Z I T m k 4 Z V F 3 N T R v a F N R d 1 B Z b X U x N T R J R l J w Z X I z T i 9 h V 0 Z u Y T k 5 Y 3 d 6 R V J H e D Y r N j d S N 3 R 1 M 1 N M a S s z M 0 V W c T l l d l U 3 Z k 5 Z O V I 1 b F d w R W 5 z Y 2 N N Q T Y z e T l m d G l 3 Z X V m W F d P R 0 8 v L 1 d M L z d i Y U x Q d F d y e D M 0 R k J Y S G E z b n Z I Z z M v K 2 N 5 e G Z 1 b l M 5 T m F 6 O X h y Z l B 4 b 3 l K T X d Z T W l M M 3 E x b z A r M W F 2 S G 9 z T E N N b i 9 Y Q m Z Q b X h a S H Q y M G V 2 V k N y M n F s c z M 2 M j Z U a U k x Y k x 5 S y s v O G V E Z j k 1 O W Q 1 e T A r K z Z 4 Z D c x N n N Y Z T l l b k Z x d j M 0 e D R y S E h O b G h Q T 3 A y T 1 Y 1 O T R J b j V 6 O U 5 G e G N N d V d z V 2 Z O b X J G U C 9 m c H g 3 R z Y 3 e F U w W F h o a m Z 6 c G l 4 M 3 Z Q V z k x Y k 1 s e D U 5 T k 0 0 W U 1 D R D J L e W l J d n J W c X h k R 2 R P c 1 h 0 b D F 3 U 2 l 4 Y 3 N L U F B 2 Q X R 1 N n h R c 1 d 4 S j J Y W H g 3 S G R P a 1 N l O V d w R T N 2 V n J S d k h k Z X N X Z H c w Z F d 1 Y m F N W F B x M U x o c H l K Q T R 0 b X Z Y N k o r Z k g z M X I x W X B E V z d X S z N 4 O S 9 m R X o 2 N k t Q U z U x e T R N R z c 3 L 2 U v a m l I Y n R Z c y t h T l d P L 2 d v S z R Z T k N n V W w r Z 3 R Q W W J k Y W R O b k J o R F R 6 b m w r L 1 h v U D l k S 2 Z 4 d z h P Q X E v K z I 2 O T U 2 K z V o d n Z E Y W F k V n l 1 K 3 l l T U d D Z U 9 T V 1 c r S 3 N B d z Z J S H p W c k Z u M n F W N D k 5 N n Y 5 L z l 1 N D d 2 c 2 J 6 L y t Q N E s x T k N p R l d y T k Z I V X F o W X h V c X R X V V p 2 U 2 9 r c T E r Q 2 x W Y W x S c m Y x d l V h a 3 V M Y X E z V 3 F O W W 9 x a l Z E N 0 5 p Y j J E T k d D U k t K N 0 9 U K y 9 a R 2 M w M F R P Q 1 l t U W N O N 1 B 4 N k 9 Q S n V k Z T E z M D R I O W Y 5 T 2 R m M X V Y T F F w V m 8 x b H M y W W 9 X T F p J b z h n O U 8 1 Z G x 2 e j R J d 0 F s W G 4 y V j d p b V V z a 2 p z N D Y r L 0 p t L 0 J n Z 0 R N S F Q 4 K z J l Y 3 d O a m F X O V l z V 0 1 h a H R X N W 9 W T F V v M V Y 5 Y 2 t m W U o 3 S V N I S n p y b j I 5 O S 9 O Z l l x Z 3 d F Q 0 w x N z F 3 N G 9 S N W 4 2 M S 8 v L z N R O T J t S 2 F 5 M k x G e m U v O X N l V U t W U 3 l z N k 5 P c m x 6 b T E 0 Y S 8 5 N T c 1 L 0 I w c l Z l T G l x V l B t M z M v N C 9 Q T V V y O U d o U W d V c T J k b l J 2 M l h M a D I 2 W F N F Y l J W T X A w R m h V W m F m N D V X L 2 J z a i t V Y V l 6 L z Z p T 1 V 6 W j J M d j R H R H g r b D k v O U J F c j U 4 e E p 0 d T N D a V J O Y 0 9 I R 0 N 4 a D A 3 N H A 0 N 2 Q 3 T H R l M z E 5 N m R l a U J X R 0 p B d k 8 v b H k r e m R Q c D A v T m F 1 W m N I K y 9 j b W 1 j d j M r L 2 Z k T T d O U E g v T H U 5 Z 3 d O e G N Y R m N 2 M 1 N K b F h Q b T R Q d m 5 u O H p j d G k z W j F O T n B R N G N 5 T z l H S 2 V B N k 9 q b 1 F H Q l h F b U t J Z 3 p o d y 9 U Z m V S S U h O M 2 N 6 T n Z q N H V L W T h N a 2 5 M S j Q 2 T m N t M W J s M i 9 6 c W J s e T l t M G Z E b G R o d y t u U n d Z d W h T N l M z d H p j M 1 h t M W V u W D J i O T V z T V R G b U d B W i t h O V l B O E Z x a l J o U X B Y c H l a W D M 1 S m F G Q V F 4 M 2 J 2 N X B Y W F h r d X l 2 N m 5 3 Z n R r c V Z a T E Z n Q k 1 I R H N S U E c 3 a D R N Y 2 5 y d 2 J k d W N Y R G J O Z z V 1 M j h i a X F W T 1 o 5 U G Z m Z U p Z c V p i W E 4 1 L z M 5 R 2 R 5 d U h m Z n U z a l V u O V I 0 a 0 t q S 1 M v a T F i Y 3 V u V U t S e W R u S m l 3 Z E N u b H Z M M 0 4 y M U 1 i T D B 4 a V k y T V o w S 2 9 W b T F l c 1 N Q T D Y 0 U j A 3 T 0 x 4 a k I v M G 5 U Y U o 5 b 3 Z o b E V u V H J G c C s v L 1 R a N z c w d T R S M G R H Y 3 V i S U V j N G N P Y 0 t T S D M 5 a z F Q e j U x S D V B W i s v T E R 6 L 2 t y O W 1 6 a z d 4 M n d k K 2 Y y Y U 5 I c y s 3 M z M 1 b n U 2 M H V C S W t W U 1 B J Z k l z K 3 J F Z 1 F Q M G J k T E U v R V d p b m I w O V J s d 2 N w d z h k N H Z T a F E v d 3 p k e T d U Z k h 3 b y 9 P S 0 x 5 W T V k T k h V c T M v Y n J S M H h V V k p M W H I x K z h 5 U F d M R n l s V n N T S W x Y b m t s M l h H Q j E 2 N 1 J x M E V E T H A 4 K 2 J Y N H R P R E t T e l N 0 V z R M Z D J M V C 8 1 K 2 l h S l A v Z m J 1 M m t U L 1 p v M 1 Q 5 W l h X a l J s Q 3 J 0 O W Z K a T d a d z l a T G N T a m x L V D J Y c G 9 W T F V y S W 5 U d m 0 z e D B j S F F r T E N l R 0 l u M S 8 4 Z n p 0 M 0 1 u e l d y R l M x U V V U a T d k b X d 3 Z n o 1 Z n J k Z l B 4 d 3 N Q R z l a N H B 3 b E M 4 M j Z k R 0 h P b U R I Y 0 N B a m c 5 T 0 h E U 1 F a T U R H c m J s a z N M b H B s L 2 Q z U n l J a V k 2 M n R 3 b j J Q T F h Y O H p 4 O D h N M V c 3 Y j B 2 Y U Y w N X Z I U 1 M z a l Z y c z I r V F p 0 W X U z Q W h I M y 8 5 d G N V c G 1 X Z U 9 I d V h V d 1 l N Q X R O T E N J L 0 l V M E l p e G R H W j Z r S E o w Z H F a b 2 1 U T H B m d j d U a H c v e n o 3 e D V E S j B 4 Z 3 g z a D R X d 1 B D K 1 B 0 W H I z T T I 0 Z D M 2 b V J P a X R W O T Z 5 M W 1 i Z C 9 P M X R C U X R v Y U d N b X Y 3 Z H B w M D Z v U z l m Z k k v O W 5 0 M z c v T D V P K z l R O G Z Y W F d Y a m 9 F S D Z S a 1 N 3 O W V a T F h X N 1 F B N E 9 y N T g 4 e E 5 L S 0 t i V 1 B E d D J 4 V H c 4 S 0 R m Z D k r e C 9 N d 1 p k a 1 p G c 1 M w M G x G R U x G d U N T T F J 1 a H d j R j g w N 2 R 2 a 2 1 Q M i t 2 c W F I M 0 t i Z E 9 y R T M 1 Y 3 V z U 3 M 2 R 3 A v Q V F I N 2 N z S U Y 2 Y m R v a 2 E r T V B u M y 9 P N H F s V H l a b z l P M z B u V G 1 U d D l l d n N p b z V t e G J s e j V t Q T c 4 O H N 2 V S 9 W T m l j a l R 3 T F E 2 N W R Y e j U 3 b D g 1 a 3 l T Y l N m M j c 0 O S 9 v T F N 6 N D d X R 0 R Y b T V h b F d 5 S j N 6 T G Q v L 3 F s T 0 g z N 2 5 F M F l S V F c v Y X R S W G p s L 2 5 w N z E 2 M 1 A 5 N G t Y Y z g r U m g w T l N w c k w 1 e W h a M V J V Y X k 4 Y 0 l I Z T Q 4 Y V J 4 Z F d W Z 0 x O b j Z m M 2 1 t e W 1 P N H Z o e D Z G Q k t W c W p B O G p O b j J C V W R 6 U k o v Z j F 5 e V p y V z Z 2 M k V Z a k h 6 L 2 Z R N X U z W X F k d l Q x Z n p w d k h h d z B i b X J l b k p W N l k v R H B 1 S F B z M m J X T G 9 q Q m x z d k g y Y k x T R W h q R n F 3 Z 0 t 3 S l g x c E 1 I V H c 0 M m F p d D Z L Z 2 8 r a l p 0 e X Q 2 T k c 3 R j N j S 0 R U W j U r e H h O O G Z 2 O G h J Z k c 3 Z V p O U n Z 2 M U h B d z R P S W U v Z j Q v S j E z T 0 x a b m o 5 V j c r K 0 9 I S D F n M W J 4 N 2 R S N D d r c i 9 Q b j h Z d U 0 1 T T l U c D J p Y k V M T U R 6 c D V s N k x 2 d l d q M W U 1 R m w y L 2 Z K b G V y M 3 h C b 0 h Y c m x H c F R o M 2 0 r U G 1 4 S X p 5 Y 0 x T R W h m T E 5 p Q l F W Z W V J R 3 I 1 O C 9 6 e F R 2 d k p C d D V z W G p h T k 1 a L y 9 E R X h V V k c 4 V k w 0 O E U 1 Y 3 R Z O E 9 0 V y 9 o R l J y T D Q r S E c 2 R G g 5 d S 9 w e m Z i M F R u e m p n N E 9 E Q m w 3 V n E y a D R l e j l 2 c D F 1 Z z R m R G t C V V J B V G Y 5 Z T l 2 d G M z M z d 0 N 2 x p M 2 Z l d 2 J 0 Q k E v N D R l d F R j V j Z y V n Z E a 1 E v d 1 h r d k l r V F U v V S t w T 1 Z l U W 9 P R G F k Q 3 V I V l B Y c j J k T F N B a T d v c U 5 a Z n Z h c 2 V Z c j h Y N 0 5 u e D l l Z U Z K R l V T L 3 p a U 2 R 3 Z m V S Z 1 Z h O V V 5 L z N 4 M D E 2 N G s y K z d l d m s y N T E x N W o 5 T U t G c l B 2 M 1 g z W k d S Z U V U R 0 1 q N 1 g z d 0 J 3 S m t q U j F q d z N Y Z V A w U E p I O T g 3 S E g 3 U F h N U E J O b E h q L 2 N 0 N D g 5 a G 9 H Z X c y R C t Y d j N B d j h s d X E 1 Z n V z U 0 J y V n N 0 b n V 2 d l g z O E Y 0 a G N 0 c U 5 h b z B X T n V 1 Y 2 l q V T J J c 0 h X M y s 2 e S 9 X L 2 Z F S E F Q W G J 0 c 1 V 0 U j Q 1 M H Y 4 Y k p B d 2 Z v T 2 1 3 W U x i d D J 4 Z E h K a V N 3 d U x y e F F v Z 1 F R U D E z S F o 5 R W l B T G 9 N S H N 6 N E p V d D R 0 V m 8 x W E x O b H d 6 V m J O b D Z 0 V m 8 z L y 9 m c X J 4 U 0 s 1 S V h m d V V L c G l S Y j V k c 1 l J U 3 I 3 e U N r N 0 1 6 S G k r O X h O a E Z p e W l Z T U h Y Q U 4 5 R z N I Q 2 F 2 T j I v T 0 V u O S 9 P d l R 0 U y t G a X h i Q z N 0 O G N s Y T F Z Y W R l a E F o N F N F M k Y 1 Z j N 5 U V B u N l l I Z G 1 j W E Y 0 Y k 5 t b V V l T F p F e l R 4 N H E x N j N M d U 1 X T G t 6 e E l u e j U 4 b U h r V E o y S m 5 i O C t F U C 8 r a 1 k v L y s 1 T W 1 m S H p z N 0 8 1 N H Z X c F F o U C 8 x R T l j Y U 5 B Z m g x L 1 B o S G Z v O U Z N a E 5 U b l R G S V B w M 1 N 0 Q n B s c V l v V n l a T S 9 Q d z Z K c G t q Z X Y r L y t M V n Z N O W I 3 d X J 5 L z J U Z C s r M 0 w x O U c x Y z N O M l p 1 M 1 V y Y m 5 q M T V y b E F o S E o y Y 0 t P a m h R Z W Z Q U H V P Y j V j d k J 6 b z V y R n k 0 d y 8 1 d H Z y T G I z M n N X T G Z Q d l h Y e F F 1 V m d 3 Q X o x S 2 x V a X h B T y t X T E w x a j M r K z h B R E p v N m x R Y n Z 2 S k 5 r Z T J y a l J X S U J a O C 9 5 M 2 N x V n R P e m F s U n k 1 Y 3 B I V n p Z M U d I V H J 3 Y V V M N 0 k 4 T E N r a V V R R j A y Z G F r N G d q c G d 6 a D A v R 2 p U U G Z R O D Y 4 Z V d u V X Z q M X p k d X d n W j k 2 O H h F U k Y 4 V j I v Z m x i d j d j V C s v W X h l d U p E d U k w W l F 5 T k 1 U S j J k b l h p a F J n a 0 Z U c H R B K 0 l U N G U z T H F W d m I 2 K 1 Z z O G g 4 c X o 2 c G 0 5 Z m d t L 2 R v b k s 5 Z W t 4 W n Q 0 N X k z d D Q 0 T 1 R 1 V D F j M k 4 x N X M z W j l 5 U 0 p R R D Q 3 O T J i N U R O e S 9 m S m x 2 a 2 1 v N V Z P c G J s M 2 0 r U G x S d T J W T D N I U G 5 4 c 2 5 a b W F L b F M 5 T W p Z U U V r U z h M d j N X U E d s a T E 0 T j J o Q U Z o Y 1 g 4 d V R Q V D Q v L y 9 Z O U d I V G 9 B O F N O S 2 I 5 K z R Z Z k h Z a 0 R 0 M 2 V P V z E x e G k z Z U R I R n l w W T E 5 N V h H T F Y 1 c z d p c z l h S 2 F n R E 5 N Q U F D Q U F T V V J C V k p w M l l t b T l s e G 1 i T n p O b T R V S 3 E x c T l 2 S H A x V y t N V V h H Y l Z n Q W E 0 S n Y y O W F 2 d n l o M n l F a S 8 v a z N J Q U N B N 0 x s e W t T Z C 8 v b F F k V z Z o b 1 V m U F A 5 O G V S b n F O R 0 1 X Z k h E a H E y Y T B m d W Z Q b U E r T D d N e D J Q R z h H c j E 2 c 0 R U O D d t d D I 3 c T F l V U d W T m I v O W x t e D d Y R n l j K 2 Z V V 0 g z N W 8 5 U X R N a 2 N 4 R W Y w d l R J R F E 0 M k R 5 M W F N L 0 d q Y X o 4 N V J j R 3 R X M U w v N V l 0 a V l 1 T k p Y K 1 J J d l M x T U x v c V B i a G t 6 V X J i b m o w d G J q T T l y Q l l 2 V j Q 2 U H Z 2 b 3 E x Z W Z 1 U F h a c 3 N z R G w 1 T 3 h N M 2 R h d E F i a D A 2 b F N 5 Y j I x T F Z h e U l p N n V y e G Z O V n F G a 1 R B Q 0 1 1 a m l 2 b n o 1 d G Z O d z B S a m 9 x T V R E W n R 5 N U x G M D Z h Q l l W R D F q V G V v V 3 I r K 3 h Y M U 0 w N W 1 P N 3 R 5 W l p E c X J 5 T k 9 1 Y U 9 u U z V v N 1 c v Y 2 t 1 V T M y e E d n b U p Z Y 0 Q 4 c l p 4 c E p V d V R Q U W 5 U S 0 h Q b H k w Z H B M e S 9 6 N n p l d V h H S E x 5 c F V B Z E J v N G t L S 2 x T M X R z a D N l R E J 1 W n p y N W 8 v M z J w N 1 c z W H Y v d E J m Q 2 l 6 O T Z T Z C t I V G N P Z 0 I 1 Z m Z V V 2 J I a j J T N 1 p Q Y W V K R l l y V 2 J O e k h F b 3 N U Z m V l U W N T a H Y y Y m l 1 d W F t T 3 F L V k t w V G h 5 Y n Z 2 V 2 Z 4 d k 0 4 V k t z U j d D Y l V k R D I 3 Y n h q V X I 3 Y X B T d n o 3 M T N u c k w 0 c l l Q a H c 3 R j B j a 0 p R Q 0 5 k e G V i Y 3 Z I c l Y v R 1 Z i e j F H a m N M U X c 3 Y n B z N W N y a 0 x W U U l n S D J i T n B s Z l h 6 U m x D a k Z S V V R n N k 8 v U G w z T G x r Y 1 h G S j F i V T d E U n h J c n V l Z V M v W j Z n M 2 J 0 e k Q v Z k h 4 Y 1 M 2 e m w 2 Z E x K c F E w N 0 9 6 d F J y M D h a O H J L V W F q N W F r O V Y 3 S z E 2 a G g 4 Z l V j d V h K U k x L R j B 4 Z j B q a k V Y a z R a a W 1 L V 2 R M d 3 d D S H h N Z E V o b 2 N u M l d i d G N 3 d i 9 Q V E 1 G U E N X Z l c r Y 3 N X V 2 p T c V J N U S 8 y W E E v U X N 0 N 1 Z x L 2 5 z Q 3 J W N 0 Y z Y 0 t E R m h 4 O W 1 S Q k 5 G V W s w M X h 0 T E F m K z l l d W x w N D J B S W 8 1 Z V h G M k V X T H p N V V g w M X Z 4 Y 3 V Y S W t h Z 2 d v a 2 x J V U J E S E U 0 Y T N O b j d 2 d l Z S b j V 0 M 2 M z U 2 1 a V U x q N 2 Z r V V N p a k x H e G N Z U 0 Z o c H F z W F p h V k d R a 1 o 0 O G U 1 Z U x K a 3 d T Y 0 8 4 Z V Z j K 2 M 0 Y y t T S W V Y d j R 2 W H Z t b j J 1 M 2 F z V l B J M G R p e E 1 Y U n R X W k 5 1 b z B Z U V p O T 2 5 h d 2 0 y R X p m R k 8 v Y n R J b m E 5 O V U 0 T X p F V j M 0 N k p q d W J P e l p 2 a 0 w x e j R J Z T V h N U 9 s U W 8 w a 1 R G a z J a d 2 w 1 Z l g y S m l Z b k I w Z E N R b 0 1 O Q T h q U y 9 4 Q 0 x C c W p S c U J u U j F 4 c 2 J I c z N y R E J u S m p a b F Z C N C 8 3 V 0 d E W k 0 4 M U 8 z Z n N n V V N F d D U x R X B M Z z F s U n I x S W d k c T F k e j d j S U Y 3 d H k 4 Y W Z I a E 1 2 R T B n c F J z W D c y Y W N R b F R D d H Y z N 1 V 2 W G 9 V T X Q 3 c G Z h Z U p H W V Y r M 2 F G b D k z e T V H R F h N O D l 4 N T B i T j V L T V p n M j h k c z F j Z C t o a D N v c 2 Z C Z z B D N H B P U U J U M D h r d S t U d 3 N x Z k 9 m U G t v V 2 l a T X B 3 K 2 R P a U p y R 0 F z a 3 B u c z I 3 e l p I S G Q 2 c H p E R k p p e G h G Z D J i V j Y r Y V g 5 d T F m a j B B V m V 2 W E o 5 L 3 p 6 N m Y 2 M n R i a V F w R k V C Y W l 0 T F l 5 U l B W Y 3 V p c F V 0 Y T N H Y m F m U y t F U m R I V 0 V o S X N w c X N s a n p x d m R 5 N G N v V X p S N D R R Y 1 B Z c 1 Z 4 T D Z Y a G R Q b m d T U z l y d E U 1 T 0 Z s U 2 V o Z m h G a 2 9 o d j h n a V k r e F Z N O F o 0 c C 9 a V G g 4 K 3 p P V X p a O H l m M 1 d P N 2 R 3 T l A x K 2 U y V m Z m d U x Q a j J X K z d l d n M y T 0 5 X d W 8 x Y X l a Z W R z L z g r W U I 4 Z j N Y d E 1 R M m t Z e W d 4 T m d q Y 2 5 S e U l t Z m V 2 S l N w W E p t R z d k d F R y M D B i a T k 5 O H B w Z j h W b 2 8 w W D c x d 0 F T T X V E b 0 F Y M D F E Y n p D M k Z E b H l X U k E r Z 2 N m Z D l D e H A 0 N 1 J w V E J n L 0 d a L 0 Z p S W x J S z V v b E d t a F Y v K 1 d X R 3 o 1 c k Z 1 S T g v S n Z E Y U 5 i N 3 U w W U 1 m U H Y r Y 3 h o M D c w c j V Q b n l T Z F U 0 Z 3 Z h Z 3 Z 4 a G E r a k g y S T B X R l J F e E F Q M 0 V Y b W F t Q k p q O S s 3 Z T V l a k 9 u W l N 2 V V l Q d H E x Z G p 4 T V d S S T N k d X l s Y X B Z d D Q z Y j h H Q 2 x I a m x G V T R m T 2 9 U Z j J y W F V l K 3 N 0 Z 2 d J R H p h d W E z W i t z d V p s b 2 R V W F Q 5 R W R y Q 3 J 6 d 2 d 2 b m 4 y e m R 1 V 0 V 5 T V d Z d F J p U V V u R k x l U G k 0 M m x a c k 5 t O V B 2 M l c 2 d j d w a l p l S k p i U 2 c 2 a 3 B y a V V l M l h I a k V k N E x T e X k 5 U D R t W n B p R m 9 k V X F 4 T m F a L z E r S G g v d j V I S n Z w M y 9 j c T V j d 0 J w c n V O c U x T N m s x T m N 4 U 1 d r R V N l S X A z Y k V w c k p T Y l d G c n Z a Y z N D a G N 3 W k 0 0 Y X p S N D l h M 1 V j c l U 0 c W t U Z T Z F N l p O M z c 5 d 2 g r U F p 0 c X d r d V N 4 S 1 B J T T k z M z V m M H g v Y n N Z Z X J n d 2 V 6 W n V O S D h 6 S G E v c C t s e j Y x b X l K Q l Z x M W V M Q W x p M n N Y c k R B b k J n T E N 3 M D F M e k x R V 2 t Y M z V T b W l x W l J w V U x s Z V B Y T V J 3 c D F S V W F 5 N W V w V n Z W N n l n W W J 0 M m p 6 V X B C b G h k c V N R a U x N e j h z M m w 2 e n V O M j Y 5 O S 8 2 V l N s Q 2 4 v L z h n c 0 9 E Z z Y w N 0 5 x V k l U L y 9 6 R F F m S D V h Z k 9 j T 3 Z D Z D k r V 0 5 M c y 9 m Z F p j Z l l z N z M v e E J i b n o 1 e W M w S 0 l o R l U 2 Y l F w b l J w W m 8 4 W m s y V G Z 1 S V I v U E R w O C t x b j V m V S 9 w d j V R Z W x F V 2 V S c F h x M U 1 F b D R i T n Z t a z V w c W k v b T N h Q k J z a F d U V E 1 Y M V R m d n U z c k F C R E F N N 2 U z d T h H e l J J c 2 0 v a U I 3 a l V q R F M x d G t y V H c 2 e W 0 1 S m 9 0 b S 9 s e m V t R E x G a z R k T 3 B U a S 9 x b U p G N D h p c m U r R n B S V 0 N B W X V y T k N W b W l 0 d V p m U V V x a 2 Z T V y t L R n d V M 0 R 3 Q S 8 5 Z E g 1 V m 8 r c m J w Y y 9 P a y t q c V B V M X J 1 W m R i b z B R e n Q w S U d 6 U j Q v e X N y Y z N Q Y j c 2 a W 5 G T G x q Q n Y 3 M T U 4 Q W d Q T m l 5 Y U p T T n F Z V j Z V M U R I T V p p b 2 U x Z i 9 O b T g 4 K 0 p T e m 5 z O W Z Y b H c r c l Y y Z T N q U T B F U E R 6 b 0 9 H T U J Y O C t j e m M 5 c z J W Z 1 V F O E d r S 1 h 4 Q m 1 a c W J F M T V h L y 9 q S 1 A 4 T j J 3 W k F r U l l X S G t M M U l r e F p I e k l w b U 5 F b U 5 Q a U t u V G s 5 S m 9 w b H Z Y c j Z m N S 9 L Y V J C e E E v Z X V 4 S m 1 E d C t Q R G N D Q W 5 C e m Q y Z m h v V U 1 N b l R H R F Z 0 M j Z V Y V Z l U F F v W E s v Y k F i e j N 5 N U 0 v U H g y U E d z Q 2 9 n Z 0 5 F T E Y x S z R l S E Z p W T J L W U 5 t U U l P O W F z T W U 5 b n V q Z l Z 5 e E J i N V p 3 b E M x W H E x U V B p a z E y e H N i S G 1 w S m V s V H N k c k N W T 1 R y b C s 4 e U l X V E o r T V R Z O F R Y N 0 1 t W k o w K 1 N m W E 1 u S 2 l 4 N 0 5 W R X R R R X V 1 W D d v V S 8 0 T 2 R u Y m 4 y V D F v N H U 3 Z 3 c r W j k v e U Y r a 0 N L S E J 3 Z l J 1 M U 9 p Q m 4 r K 0 h q U m V Q S X Z G N 2 N l V m g z d 3 V 3 T 2 5 Y N 1 F m V U 9 U V k 9 l T E U z R E Z I b V d K Z T Z 6 c E x h b W p 1 b l l h M C t v c i 9 N N H B m W m V n Z 0 l E b W Z I b G x 3 Q z A r K 1 F U Z n Z I e m 8 r d l F v Z F I 3 N n k x S 2 U z b V J N M D h l b 3 F P a U h s d D d S V 3 p C Y X c w Y j R w Q X c w T 0 g z N z c 5 L z Z P T 2 l v N k p Z T V h z M k F L V X J W Z U s 1 U l A y a 1 N R T U d F Q k 1 k V F p u S 2 x W b m k 3 M C 9 m Q 1 J O N D g 5 M T N L V i s 5 T 3 Z t Z W Z 6 N V p q U z Z U e E V u e l N D d l B r S U d Q O F B 6 N H F P c T F h V U 9 P M 0 x t S k R B O D M x N D M 4 W i s 1 Y 1 F F W D M 1 Z W 1 q d j Y x U F N Q Y U V 1 b U F Y V D U y e X V O M V V v e X V 0 a W h R d m p u d k N B K y 9 H c F V 2 V G Z K N 1 V N Q z N Q V z Z W K 2 Z R b 2 x y T W F V M k p t R X F W c 1 A 0 d W p v U 0 1 O M j d m a k Z 6 O D g 4 c F R Q e F B a Z 0 t o Z S 8 x O V N Y M D d 0 M U h i Y m J J V T h t M E 9 1 W H h 2 W H Z a c z N F a m Q y L 2 Z C a n M 3 a T B 0 Z 3 Y x c T l 1 b m 5 L e j Y 3 M T Y 5 b T d j U 0 5 n T 1 l u M l N y V n E 1 c D h 0 c l R 5 Y m 1 H a 0 Z 4 M U l W S 2 p 6 e X F y d l B G U 3 J F N U Z X c m N I T j M 1 L 2 E v L z l M e m p U Z V M x Q k d 5 N W t I e D R s R T h Y N 1 N v d V Q 3 a 3 B v Z D h M K 3 d k S E 1 5 c l N k M 3 Z X Q X F q W n Z k d D N o e i 9 a M G p L Q l h s R m 5 r V 2 x F a T B B c 2 1 u R m l s U W Q r M 0 x W c W t E O F o v Q n B x c 2 R q U 1 d y d j V l a n U z Y 1 F r S k w 1 Y W R 1 d V d i T H R o R 0 k v V W x 4 U V J 5 U G Y 4 O D d 6 N T d y d E E v Q U k 3 a T Z a T 2 Z h a m p 2 a D g w a U 1 D R W Z r e V h M N z R 3 d n g 1 K z d 4 N G 4 5 d T h I b 0 V t b l R q a G 5 5 W k x z M k 5 O V 2 5 w a 1 M x N V c r W k 9 V W j h z U y t m U S 9 W d n R S S V B P T G Q y d F J 5 U 0 Z x R W Y v V 0 N C V n k v Z k p s O W 1 6 Z X I 2 T D Q 4 b F p R W W U w S k t 2 U E l L R U w 4 T X V L V 1 J F Y j l O b W t U d 3 J W d H B Q c i s 5 d l Q x T k 8 z Y 0 c 0 a 2 V V c E x S c T N N T 3 V s d l F n c G 1 s S F F Z R 0 J 5 Y l p G a E l V e G I r S k V p O G R a N i 9 6 b H p K d l g v R k J x R 2 8 0 T D B P Q 2 R k K 0 t Q Q 3 c x b D Z 1 R E J W d H R 6 M 3 Q r Z k 9 6 Z H Z Q b H p q U l o 0 e T F S T l d u b 3 l M a l d Y N X p K b E F m T k x Z d E 9 S M 1 l v N k 9 q b F J P R 0 d H M j d a O S 9 D R G g 3 R n J D Y 0 d Q T X N X Z E t j b V B s b D d G Z 3 V K S X h p d X Q v T 2 R l d l l 2 b m 8 x Q U c y c 3 J J e W J X c 1 Z m Z n B u e F M 1 Z m k 2 T 1 R F d F F z W D Z O V 2 d B Y 0 V K e V N L V D F N Y U x S M l h x e U 8 x Y 3 Q 0 N D F D e G R h M 0 9 m b T F h d k 1 U V m g 1 d U d I N z l o W V h S Q U Z Z T l c 4 Z V p 5 d z h w R V p G U m p J N V l W W E x i R G x 5 V U w 5 d D I v U m 9 1 c 2 h U b z J U N T h u a V V M Q W 5 B d 2 t t V H p E S H F m b k Z 4 Y 1 J 6 Y 3 R p M 0 p h O D A v K 0 F D Q X U 3 Z H Y 4 O D J u b j F v Z G 5 S N 3 p r S F c r T W x K c T d 5 W H h k R z l M Z m E 4 V n M y Y 2 5 x Z D h t S W 1 u e j h k Z G Z r N m R B Q V F B b W Z Q S U p D e W R Q T n B k M n V W O V V a Q 1 N U Q m c 1 a z R h U k p R U H d v c X J x S k Z 2 Q k o v T n h s N l h O N z d 2 a H h O a X h a W X Z I Y 3 h j d V Z N N i t p Y l J x S m x W a m 8 z Y n Z t L 2 t o N m N r N j B R b T d p K 3 F 1 V 2 1 L W l Q 3 d G 1 3 Z 1 d V L y 8 0 d 1 J G M G Y x e G 8 y M U V K b z h k W l F Z Z T B J Y U p p d 0 R I a G N i e T Z m T m 1 y S F g x N W Z 3 Z S 9 l N G N l V U t z M G F Q N X N l a F E z b n V F V m Z 0 K 0 d E S U V B b 2 1 q T n d h M G J r e k U v d j A 0 Z F N o U T B T R W h S R j A 2 e F p i L y 8 2 Y m 5 t K z h r V 1 M x e U V k U n B u S m x J S D Q r L 2 N 4 U m 9 3 Z 0 p D a U l 1 T G 8 3 R G Z u N z B x R n Z Y Y W t I Z D d 3 Y 0 4 0 b j h m Z k 1 D Q n J W d k 5 V N D J D Y n Q x a X p 0 Z G Z j O E h m S D R n Z n h t e F M v K z I z S 1 Y y c E V n Q 0 x w M D V s Y U 1 l T 2 5 E N T h t T m p Z V 0 d L a W 9 6 b X h m e i 9 m O W U 5 U F J 5 K 3 Z S M G 9 1 a W 1 S b S t R c 1 h w c 1 N y c n d L d 2 R l V k s 0 T D l h W X B h W X R 1 M U p H Q z J X T T I 5 Z X l p U j h q d T Q z O E l j Z n l P T H F 5 c j I 3 Z C 9 t d 2 V u W C t t R E t G N j V j d k V 4 R W V U c 0 M 1 Y y 9 3 e W R p e j l X N 1 l F d z Z C U z N i b z B l L y 8 5 Z E x 1 d k t 2 W H F N W F R H R E F E T 0 h U d E d u e V p O a 2 l U R F V o c 3 Z I d F Y 3 Q X d l Y U g 5 a U h 2 L 2 N l a 3 d Z T z V O e n g 0 M F N F a D N Q c j M z O V p O W D g r W G F w V k k r a m 1 U Z k l V S 0 V D Z j h l T l R Q T i 8 v M W E 3 T j h s b X p 1 S F B 6 S n Z k Q 1 F 0 a T d h U k 0 5 N n R i b G V N S 0 t v c j N I a m l X c m 0 x d T Z 0 V i 9 r Y V d C b l o w Z n Z z V 0 1 C d U h m M 0 x s M X I x d V R 2 d V h N S k N R b 0 M 0 T T d O b T Z 4 W n V K Q k 9 s U 3 Z 6 e D V R c F N Z N n Q x Y X d a d F p v M 0 I y R D V q Q m w 4 M H J o e C 9 J a n k 0 R 0 R D U W t N N X N u T W 5 v N 3 A z W i t u M D Z V L z J w d E l n d G Z k U 3 F t S k Y 3 Q k t t S m s z b z N a d G p l L 1 l R R 3 h 0 T D B L M W I v R H A r U E d O N z l r d 3 l K V n h F M G l a d n d Z S k 1 Y T G F N N 0 x s e V l j V E Y 4 V T N m d m 5 T b 1 V J R z V F e W F 3 Y z k w N k R 2 d j V z V 1 h s U 3 F Z T 0 d V T H J s M T V p Z n N K Z 2 d J c X Z 2 O D d 3 a E 9 t V U p t N D V j d k R D U 3 k 4 Q n N P R G J i L 0 Z k d G 9 6 S W l B Z 2 l J e U x 3 V 2 J L R W 5 2 W H J X L z J D T G R k e n o x R z V i b D B B L 3 Y 3 M V Y 2 W U 9 H Y 0 t O S z F l S U N B d G o v N V l 0 O U t o Y j F 6 e n R N e j A 1 W j h s Q 2 9 h S k Z B V m d 4 Y X h a b m p 4 M G p P a X F L a 3 d j U E p 0 d T N h T 2 5 T b E s 5 U m c 5 a V l H S D V M U 0 E 2 c T Z M N D h q Y l F x N V J O U 3 Z r W U 5 X b m J 0 e X Z L W k 0 3 b H c 0 Z 1 E 5 R W 9 L Y 3 l Y c 0 R C M 0 w 5 M G l Y V y 8 v R k h t c S 9 o b m p z M 1 U 5 Y X U 1 Z E 5 t e m J o M D Z o U y 9 m L z k 5 c X V i R 3 A 5 W U h n d 2 Z q d T J 3 W l F U Z H Z N b j N Z T U t Z U E c 0 Y W R 2 V D F H W E J 4 N U N 4 W G l p K 2 5 U R 2 R D e V p i T G p Z b U 5 p V 0 R s b k R p d m 5 6 Q U h B M G R u W l B E V U F v R k d I R H V i U m J 4 Q S 8 r b V h D b j M v e X l a d H Z j d T d Z T W R Z c 1 d N Q 2 F C U X Z N M X p K e G R u R k p z a X F V e U x P b V J w T W 1 u R D U w a U 1 q d 2 N N R H l D R E F U V T U w e D A y Z k x 1 M k Z E c T d V Z V N w W X Z 6 M 2 N y V n p L b 2 J W d U N i O T F p U X U v Z V R P a m R P O W w r M 2 c w Y k 1 2 Y V B Q N n d X M 2 s r c n B w M D d j L 1 h D Q l g 0 Z U 9 a S 2 p P M 2 N 5 c 0 h W c n Z s d T V F a W R u N T F U S G k w Z m x s a U 1 I U D Z 4 W l E 3 L 2 1 6 V G x 6 N U F q e k o w N D B k M 2 d U Z S 8 3 R k Y v b j J y N y 9 N b z l Z c z Z U N X l K R X V u V D J k V T E 2 N k 1 z c k M 5 M D J l Z j B l Y W p q O U t 0 N 1 N K U G s 5 b 3 R X O U o z N G t R b U R S e E k 0 T F Z y a k V 6 N E h O L y 9 i N 3 R w d W 1 G a W 9 4 W X N Z S E Q 3 O W 1 6 N y s y L z g x c X p C e j B L Z H d Y N 2 Z m Z m Y 0 R 3 A r T 1 V u T X Y r U X N Y c G 1 Q L y 9 z e W J N S U d 6 U j Q v U 3 V V c V Z K T y 9 Y Q j B P R 2 N Q Y m 9 V V G F u Y 2 5 x c W l D U l h 6 d H V i W D N i d V p P V D c 3 M 1 B F e j Q 4 e m h 3 L 3 o v V 2 V m V 2 Q z Z k p W c z J 2 d m p 4 U j d K b H o 1 N X N X O S t K R S t u Z n N p V m h J U 0 V N Y k 4 w N m Z o U l l 3 Z 2 h S c j l x M X F k N j R z Z F Z 6 R D V n O G 1 R K 3 J W e W M w T 0 p n N V k 4 W X d K O U d p U T N r S 0 Z H R F l 6 S m 4 w Y m R y M E V l O D J 1 Y l k 5 Z X p K N T R F Q 3 V u R H Z I T 3 k r L 0 R N U l B n N S s v Z D I r e W Z W d D E 3 O D d C Y m R z S U R 3 M G x Y K 0 h D S 3 J v d l R 5 V 0 5 H S H V D Q n Y v M E U 0 T 2 1 U c V d V b H h k W l h G M X h k W F B q W l c 5 d l J p M V k 4 T U J S Q n c v T D Q 2 V 1 g r T z N n U V F a T W 5 r e j V H a l h J b m l z W G p z N 0 9 G U F Q w c E 5 x Y m J 6 S j I 4 V 0 t L S l F T M 1 I x W F F 3 N E 8 1 d T N m V H B G T W 4 4 a F F v Z 0 t P V E U 4 O F Z L a 1 N i a n o 1 a X d m N z l W Z 3 R L d C s z W m t 6 W T l l M U s w V E J u Y z N O M 0 5 p Y l R h T F Z 2 e X p Z b 1 Z q R n F 3 S U 5 s c W J n V 0 t G R 0 h l M 3 I z M G 5 6 U 0 p W N n R Y e H k x b l R 1 e n Q 3 Y 2 1 l S 3 h k b H E x U 2 h 5 K 0 R C T E Q x e G d n S X Z 2 S k F 1 O X l h U 0 d a b n F q Q U h r e U o y Y n N s V 3 F X T j I z U U p F a X Z G a T J y U G w z U z d Y S U V x d F N y e D d M V H A r b T I 0 Z 1 J s U E x 5 d 3 M z Z E h V Y 2 5 K L 0 5 u Y z h L Z m Z 6 S m x 6 U n J j M 0 4 w Z i 9 V W X M 2 R D V p Q k U w V F J x T H R Y T G V P W V I w N 0 V o Y 1 h s N l o 0 O G F n S 2 V Y b 3 l m O T g r a H Z 6 O E 0 1 W H I x U 0 5 u M 3 J 3 N E 9 E c m l u a W N Q R l Y 5 L 2 5 R R 1 R K N 1 B v M k R H S 0 p Y c C 9 M Y 2 1 k T H g v e j k r M m p Y W j g r R l B E d 3 d O S F p t Z H o 1 O D F P N 1 Z T d W 1 i O X p J S i t Q R 3 B X d T d S W j Q y S G Z 2 M 1 o v N i t m V F R 0 M 0 p t Q 2 5 w N D R a Y 2 1 D V T B L Z n B l N W J i e k Y y M F N J K 3 U y L 0 V H R U J X T n p j b X J W e k p 4 R 1 h M c U 5 X O E 9 i b n o 1 N C t Q V n d V T D h r c T F h Z 3 l Z U E p u b V h i c G t 3 Q j J s W G 1 y d n B j L z Q 4 U X l i T l l 2 U 2 x T c m g 3 T 0 t D Y T d a c 3 Z G S 3 R H b U 1 Y T G F M b k t F c 3 B l Q k Z K S z Q r W F h t T E 9 q a D M 4 c 0 d Z T k x i d D F 3 N 0 4 w Y W R 4 e T V z V E I w W k d j Z W Z O U 3 Z r W U 5 h a l p y Q m t E R X Z Y d T h W N m t T d j M v L 2 Z i S n A w Y l d h T m V N b l g x K z h H e m J F e m Q w Z E o y Z G 5 Q R X V Y N X V P d n Y y Y n F 1 b l V w c m t 4 Y n J H e F p m d D I 5 b T B i d n Z t d C s z c 3 B Y d U R D d H V u Z G 4 v c j U 5 R k M 1 V z d M S G N l O G Y r L 2 V r O W J o e l B 2 L 2 l p K 1 g 0 V H I 3 U 1 p X T z J X T G M y a l d W d D g r R 0 c 2 Z j R F c T h p U 2 s 3 O U 5 F T 3 Z B c 1 d i N l B u V D J U Q U x x O D E 0 R m h Y d 3 p N N k N h S n B O b m t x Z E 9 a U F B V b k F B e U R r U m R P S F B 4 Z k J q Z E o w c 0 N 6 V l B r U m R u Y U 1 C T 2 p U N i 8 v b z A 2 d E h S a m R K T X F t Z 3 d F R H F Q L 2 N j Q U N Q b X p F b l h h Y W Z w U l h I c D Z h W i t r a n h M R k k r Z U x i Y m F Y O X E y Y W h X a n U z Z m 5 a a 0 k 5 c n Z J M W F 6 S m k 5 b X l L R k M r Z X d T M T d N d G I 5 O F F l R D I 3 W E Q z c 0 d C d j g 2 Z n A w Q 1 J J a G 5 k c E h T a C t H U m J O R 0 p N U k V S R V J F U k V K Q T F x T k c 3 T T R t U E h h S l l 3 d X Z Q Z z F x M j B l K 1 V W R m 5 6 M 2 5 k V 2 k v Y y t T U D M 3 N E F Z Z 3 Y 4 Z k d z S k 1 Y R T l x a k d t S W l J a U l p S W l F Z 2 F 1 Y m 0 3 T T J M M m J F Y m N W M 3 o v V 2 J k M z B 5 W U 9 i Z D h P e E U r L 0 Z I b G F L V E V t S W l J a U l p S W l J Z z k w N 3 Z o e G N 1 Z l B 6 N 0 h k d S 9 u e W d 3 O E F x T l c 4 T 1 p W c T E 4 N 2 d s b 2 1 r b l J K a k l p S W l J a U l p S X Z K Q U E x d T M 1 d U x K a y t i Z l B V c V d a U G l z V 1 J u W U l w R k h w e H B q S W l J a U l p S W l J d k p B Q l Q w O X l l T H F T d T c 4 K 1 d u Y n F 4 Z S 8 3 T n h K e n J 4 N U 0 3 c F p J b z l F S T h a R V J F V F N T Y z Y 4 Z W R s N z N 6 T H R J a U l p S X M r S 0 t X d l d a S F F U U k 5 L Z F J v e U p p S W l J a U l p S W l J a E 5 V b U p N U k V S R V J F U k V S R V J z a 2 h K a k l p S W l J a U l p S W l K a W s 1 U V l F e E V S R V J F U k V S R V J t N l R F b U l p S W l J a U l p S W l J M k N R b H h r U k V S R V J F U k V S R X h D W X B N W l l L S D l h b 1 F T V T d P e X J a M m R I d W x W Z F N m Z n p P Z G V 2 T X g x Z X l z K 1 B D a V J P U G 9 a V W l Z a 3 N V b D B R a 3 M 5 a m w 0 N U 1 r b m 1 4 W X V q V F Y 1 K 2 h T c l p y N S t D L 2 F 0 W H N N c l J R U l c 2 V C t r b 2 l r U k l t e E 5 E c H o 1 Q W k 3 Z k h 4 U 2 R j e j h i N z k 5 V E s w U k V W R m N F c E h N N W J m d n Z r d l Y v a 2 Q z N 2 V L S W 4 5 O W p h b z J J U 0 R 6 M W w w V G t m a 3 F N c F l G V G x p d 0 F M S n c w N m F H U E 9 Y d n N H R H Z Y c n N Y W n h l V n h O V X R F Y k p q a W t v a G t K a z V a c 2 5 C b y s z Y U 8 3 O T M 3 M E 1 m T S 8 r W W J B T V V r R V h s c z F G O F N F V X V V R 0 V 1 R G w x N T l G W U J 0 c T F a e D Z m V H B o e n B t U W N L M 0 R D V X J W S G h z N 1 J J U j I 2 V z R K Q 0 t a a V N r b S 9 m Y V F E N T l Y T D F 4 Z z Q 1 O S 9 n c D B k T D V V d i 9 6 a W J K a U k y V F A w b E V i R k V p Y k U w S 0 Y 2 d U h M b n k 1 U V B E W U 9 I a 3 l R L 2 M v L 2 F O R z Z 4 Z X N B Q 0 F x d l h y U C s 3 b T J i e V k 2 T 2 l N Y m 9 M S U U 2 Z T R s T G t w T G 9 t d H F W e X Z I Z 0 E r a X h Z U m V P M 2 F B L 2 R m T 0 h r e W N i R 3 h s S z l S Q S t l R U V S M 3 l l Q m l H b 1 p n a 0 5 r d j l w Y 3 h O c 1 V r e W l o S m p h V 0 F Z Q m 0 v O T M v O E I 4 U G V 2 d n h J U 0 Z K V G k v b 3 V t V E N F N k 1 w S V h 5 N W J s N W F w V l U 5 d z N O a m F X O V l z V 0 1 h a H R X N W 9 W T F V v M V Y x Z X F 1 Y n J T c G t 3 W n B n M G R 5 c j J R a 0 d U S E J B V U d t Z 3 R C c n Z 6 b E Z 3 e k R Z T 2 x Q U D l H c F N o V n E 1 Y 2 h C e m V 6 W j Z W c X p K c H Y v K 3 N 2 c W R V T 0 R n L 2 4 5 K y s v c C t j W W J O Q 2 h R Q U c 5 b l o y c m x 5 R U d Y Y X R W W U 5 t T U d o b U d r K 0 g 2 c 1 h y Q 0 F q K 3 J Y c D E 3 Z X Z M e m 0 0 a 0 t y b D E 1 a T J 0 Q 2 h S S V N G T W J G d l h 5 c l o y Z E h V M D l Q c U 9 T N m R Q c z J v N 3 Q x c F Z y U W 8 z b G 1 5 V U R 0 W E x y c T k v a n J M W j g w a U 5 q W T I y Z j Q r U z V h W T c v b n F o U X N j M z d 1 W E h u W H J V c 1 B O R F c 5 b j V 3 Z i t t W W c 4 Y X h T W G t y O G Z p a 3 N p R 2 F k U i s v W m t 6 W j Z k b U 9 o b 0 Z r M m R t d U s r b 2 N I Q n J K Z z F D N E I y d l h z V E V S Y V c 0 d j R C N T g 0 e G J l a F E z d m Y y c G s 3 d T N G U j F j c U w r Y z g v U n Q y b F Q 5 d n I 2 V 2 p 4 b T N N Y 2 Z K L 2 5 N W H p 4 M W l w R m R 1 d E M 0 U 0 J H O H M y U 2 h 5 U X N 2 T U w 1 M 2 I 0 S n U z Y k o 2 M 1 l Q Y n R 6 U D Y v L z Z Q d D E 5 K 2 1 a c l p z K 1 B 0 N 0 V 4 V E R 3 L y s 5 O E V I Q k p 3 O W 0 y S 2 J y M S s r e l B q Z X Z X b F p v Z 1 R W W E Y y c G x 6 Y 3 Z u e l J 1 e l A 0 d F d 3 Z 0 p D a 2 9 T T H k y S m p Z M W w r Y 3 l a Z E s x V m k 5 c T V j d k d h a X d z d G l o V m p W U G Z 1 V m t l O X Z Q M 3 l 5 M V N 5 c z J Q a y s r O F R F e F B E O U 9 I R G F l c m h R V 1 V I Q n l Z T k h K a G l l M F d l V m V v d k p Y O C 8 x R j h T Q W N l T W J z R F R L Q z R 1 a n J h O W V 2 S H I r U E d F a D R h e W Z P W k 0 z a H N 3 d 0 9 L K 2 t S R V J M S m s r S F l B T 2 Z m c 1 N F e E 9 U N H J r S H R X M 0 x w b V h M e k w 4 N 0 9 q a 1 J F e D N O Q l g 5 L 1 p v O G V 6 W m E v L 2 1 L T 2 5 4 K 3 U y Y k p a U E Q 0 M k 5 w W U J y V n F 4 Z W N X S 0 p L O G Y z T G F O Z z l 1 M k 1 Y V E d E R n A y N 1 p y c 3 V H W k Z p e E p 5 N T Q 3 N W R 3 Z E h S O E p D U W p q a T V 4 Z i 8 z O D Z k R E U v b 3 R D W V d F U j d P N T I z Y n N 1 M m Z m N U s 4 Z n Z u M G F X Y V B I c z J P M W F z c D V l V 1 Y 0 a j M v T T I 4 Z V g z W H R T a 3 h V R k F E M k R n N k V C Z 1 Z 4 W U 1 z V 0 R t e l p n c y t p U l h 6 N z E x O V d 2 M E U r N y s v U D R I Y n R 1 S G Y z T G c 2 T y t p c 3 R 0 a 2 x 4 N l Q r S 1 N 5 S V p M M X V P S E R U L z R B T i t u e n l a U D M v N m l R K 0 h E a V d M b G Z v O H k y Y k 1 J Q 3 d r a E F J Z U h 0 U n A z W n J a W T h a W V B h L y 9 2 b j I 4 N y s x T m J L S z Q 1 Z U R v U 0 Z C Z 0 l O d i s r W W R 0 c T F Z e G N z N G N t b m J 1 Y l B V Y 2 V 6 Z H R v b C 9 6 N W 9 R b G V r a j k 5 L 0 p s R m s y W n d t N G Z I K 2 J 1 M l V O V 0 4 3 Y 2 t 4 L 3 o r L 2 Z k T T d O U E g v T H U 5 Z 3 d O e G N Y R m N 2 M 1 N K b F h Q b T R Q d m 5 u O H p j d G 8 z a U w 3 K 2 M 3 S H J i V j Y 5 b V V K c z J T U k o r V V J F U j d G a T l H c i s x Y S 9 u c 2 h 4 K 3 N 0 a F V n K 1 B a d C t q V n Z 6 c U h 0 M j V O Y y 8 4 c T V j M X c 1 Z D Q 0 M U N 4 W X d k d E V p Y W p S c F l 2 V W N Z e i 8 2 a U 9 V e l o y T H Y 0 S k R p d F V T Z W R l b 3 Y v V W Y 5 S l p I L 2 F N U l l X a G d H Z W Z M b n A y S D c 5 Z 0 Q 4 T V d X S 3 h X d z R 4 S D h U R V h U e k p q b W Z l N D Q z T z N h R U Z E T D J B S G R 2 M z Z i Y 2 E 2 O H h l d U Z D M X Y z N 0 x 6 d W p v d k F K R E 9 U O U w 3 N E E 0 b G R S V 1 p E Q 0 t r L 3 p K a 3 p n d 0 5 h d G p Q e j F W M 3 p 2 M 0 d G T F N B a W p G a X d n Y S 9 i c 0 F I e m J y N S 9 G Y n l 0 Q 2 c 0 T n A w S z R k V T l l d l o w d E l D T H V p b z F s K z l p e l Y z b n d U Z 0 w 5 b X o r Y m d 0 b T N K a n Z 1 N l J 3 O X p N R z N T c V J N T E R 4 M W l S M F F F c X d J Q z Z E V m 1 E R 2 V P S E 9 G d k s 5 O S t R d n o 4 L 2 h H Z E 9 4 T V R G Y 1 Z i U F h y d z U 2 b F Q 3 S X l L W X Y y T k c v U 2 Z O Q W x u R n h k M n J s d k h 0 Q 0 Z E c k o 3 a n g 2 R k R L V m 1 o Q X N 2 U G 5 H R l h k R F J M L 1 A x e H l a c l Y 2 d j R p e n l U R k p U U E Z K W k d N W n h n R z d m d j B 3 Y z d l b n F E Q V F G Y l B u M j l 4 d j V p W U d I N y 8 v b n N n Z n J T W W c 0 T k R p c U 1 i N 2 9 X R W t N W F Z s Z m N H R G 1 U Z T N y M 3 N q S X B p Z T N n N H M 3 W n Z w M 0 R 4 N G 1 B W V R P e l R o N 0 R R V U 1 2 S D M 3 M 0 x G K y s 4 Z z N l R E J 2 e H g 5 Q 2 g r a 1 p F c 1 B Y b V N X c z J i Q T N E a H h B b m 1 U W n l Z N 0 x q Z z I 3 Y 3 A 0 T 0 Z C d i s r K 1 k v b V p N K 3 l N a W 1 K Y m F D a W p G a X p B S l Z z M l F v T 0 Q r Y V p 2 M z J U S G 5 m Z j N a M k R y M W t T R W h a R z N V Q 0 c r b k R j U G 4 4 Q k F 0 b 2 V I O D l P b V R a U 3 B W T W 5 p Y 1 l u Z m 4 w K 2 J O Z V B R O X U w V U x s Y U 0 4 V X V Y c 2 l r N G 1 C M 2 g 0 Y 3 p k c z R j S 3 R X b 1 J F U m J H N F B i d H V Y b j F x c 1 Z 6 b k Q 1 O G 1 I L 2 1 6 V 1 B v a k J u c 0 N B O W 5 l M W d Z Y i 9 m c V p m V 2 F J c z g w O V p m T T F G O F N 5 Y 1 E 4 U z V i d l U 3 U j B l Y U 5 v N m Z M R 2 w y U E d H N W 5 K Q j l X c k c x N W d q T 2 p j M l R B T X d 6 a D k r T E R o Q l l Z W E d P c 1 h M M D Y y Z j F 4 Y 2 5 Q R l d x V k t H R n h n L 0 R o d G 1 H S V p o K 0 M 1 Y l p q N 2 1 2 T D k v c 2 1 N T 2 J O M z Z 3 T 3 U v N i t X V j V Q V T d O M i t h e j F u R j B k R T R z b X R Y c 2 1 Q L y 9 Q b m 4 v O X E 2 Y U 5 G R F h 6 Z j Q 5 b T J q a H B 1 Y j R R W E d k L z M 3 S j l s M m R Q Z H U 4 e m 5 I O X V w b D h m a j F p e G F a O T J u a T R a R m t X M l J F a E 5 H d 1 V L S D Q 5 M m Y 0 Y 0 l 2 S C 9 6 c C t 2 T 0 V G U m p W W F Y r T m V T T W g v N T E y O D J I e m V 1 b m 5 5 R 0 N I Q n d S Y V B 6 M m l U c H Z 4 b 2 1 Q N C t l N V l x U H l L a l A x K 1 N O c D Z s e W 8 4 d y 9 U b E 9 t d k p q U n Y r M V N r S n h T W E V w d F J T W G 5 t N l p 1 W i s w Y y 8 x N j g y Z m d 5 d m 5 6 a G 1 F W X h v R F d y U T B 2 T U 4 1 K y t X V 0 x 4 N n o r N 1 R m R E M 0 d 2 F i b T V H U 0 Z D U V l S a U c w Z T d W V n c w d k 1 E N S 8 1 N T F r K z E r N 2 V O R z R k d W 5 T Q T Y r L 1 p l W E t K T n Z H O X V w b D N 0 Y X Z S U X N q T G k 0 d X l m Y W 9 5 R W l q c W F l b j R R V k d t e k p s a 3 A z Y m Y 5 O C t J e n d z e k 9 K M X B 3 N F p Z b m l C V W N u Z T N u d 1 B K c D g w Y m 1 4 N G d W R X J S d z d q O H R t e n l Z N k 5 D Q T g z M 3 Z Y e U 1 y Z n R y e m x 6 a 2 1 4 Z i t Q M z N o a G N Z R F F z V 0 5 Q N E 5 D R W g y Z k V o U W t O R 3 d Z T U V r T W Q y a 2 J k b X k 1 d l B P S E R Y S 1 l 0 c 3 p t d U x S c z B Y O U p m V 1 h F b E 4 v U 1 o 0 b U d q S D J D S X F Y S z B l V m h D S 0 1 s c G I 4 M 2 I 1 c U Z S Z E 9 u T U R S M l p r M l B Y c y s x R G 5 M M T Z o a G R W d U Z t a l V C Q 0 R o e n h 1 b y t 0 V n U y N U 9 V c V Z a S z k z c U J k T z d D e k E r S 1 h I S D d Z N i t i S W x Z d G l D Z E 1 D T H Q 5 M z N i O W 1 6 d 2 J B M W M y T j N t U E h X a n k r Z n R 1 M l Z 1 Z m o r e T V i U n V E V n E 3 a T V 1 O U 1 s N F p z V V M v Y 0 R F Q m t l e n J I Z H V 5 M 3 U w N n A 3 Z D l 4 e T V M Q z R U Y 1 R X S 0 M 0 c E x v b G t K d S 8 y N n d m Q T J h T k g y Z V h q a z J 6 N 2 J 3 b W p K M X A 4 O E F G d T d 1 N F B Q R i t C R j E 2 Z 1 F K R W l G c m V W c j F I R E h G U H V q d z J K O V J 3 O U d y d U U v V X l j b k o y c D E 2 W U 5 F R D l x N 1 A 0 U k p L V X F W c 1 R G M W R Y a S t V e H g w S W l M N D h y N T g r Y l h B N j l k W S 9 2 c T F R Q j A r U F J U Q 3 I v N F l y S m p z N 2 k 0 M E h Q V U t L d H R Y W n h R b j Y z Z E o 1 K 1 E 3 L 2 5 u a z I x M 2 M z Z W 5 V c D A 2 U V B 3 V V V V d G N z b W F s N 1 V Q R 2 V 4 R m J v Z j Z T K 2 t z a W l X a 2 k 3 e V B x O E 9 t b j d Q Y n g 0 Z E Q y N 1 J 6 Z n U 1 Y 3 l s U 3 F a d D g z L z V o c 2 d 2 Z 0 J 0 M 2 d J R l V u W G V r S 0 F n V G g 4 K 3 p P V X p a d 2 c 0 Z T V Z c j U 4 N l p B M H I 0 d l h 0 V 2 p 6 T U Y z Z n R s e T U 2 Z H Z B V U t F S G p 0 V 2 9 v R k R X O W N 1 Y 0 t a S T B m T T E 3 e H k 3 a H d Y V D U 2 M G V G M 1 R r T n d x O W V v b H E 4 V 1 J X Q 2 t 2 T D Q 3 d T J w W H N k V k 9 C M 0 x E U V V C b y t 4 U H R q Y l l w Q X h W c T F I b m l z a U M x U l h G S m N F c 2 t z e W x l d l R 0 a 3 F W V G k y Z X p j T E o w M U t z c X J i L 2 k x Y k 9 M N W 5 E M 2 I y O X J U N z V K T l V u V G N 1 T G 8 1 T H A w N X g z d C t m S y t m T 0 V Y R D J M Q U h u e m 1 G b l o 0 Z G h H R l p q V X Z a Y 3 V T a F d 0 c X p G Y l M r V U t B S E V K N 2 p D U W t M S W 5 q T m 5 z b j J p S W l N N W U v U W 9 G M C t l S k N B a E h w M D V j c 1 M 4 U G Z G M U Q r M 1 l Z W j U 2 W l h w Q X R L U z B s U m 8 r Z 2 R l d W 1 X U G R 6 R k d q K 0 1 Y S 3 c y d G t S R V Q 4 L 2 x i a V V m R n k 1 Y 2 l S S z V m V j Y 0 d l l L d l d Y M U Y 4 U 0 1 W R m k 3 Q k Z W Z i 9 O T l B F d V Y 0 c 0 t K R S 9 3 M m F S S 2 p F b X B v b k R 4 N D B C d 3 d P b n o 2 N l V P Z j c 5 a W V Q V X d k U E p n O U d 6 Z G l 4 T V Z a M 0 1 k S V l Y N T d 0 a F F 5 N 3 F i N T J y R V d D a 2 V 1 V 2 J p U U 9 X U E d j U G J v V W F 2 S D M z L 2 Q 2 N W N 1 Q V Z B a 3 Z s Z 1 J K Q U F B S U F C S l J F R l V v U 0 5 w a m F P V G s 4 W F g v N z E 4 R 1 l D N D J G a E N n N E 5 U U E F m R U Y 2 c T F K T C t W Y j Q 1 R m J K W G l r d U t T U 0 d i U z R k T l B H Z E s r U G R 0 V 3 J l T F M 2 Z F B t Q k 5 T Q 2 I 3 O E Y 0 U F h t e l N s Y 3 J O a E R u U 3 M 2 S 2 9 v N V g z L 0 4 w d W 5 U d V h Y O X V 0 W D l y T V d r a D R s S G t E d 2 1 C V j Y 3 e H B U Q m c v R l p 2 S m l J R k I 1 c 0 U 5 Y 2 d N c 1 V q K 0 M v c F p v b T F l S F E 5 S V I 0 Q k t W O H p R Y V R p a 1 V p c X F M K 2 s v c E t J a V J K a m o 4 a k 9 6 b z c y Z m Z 2 e W R Z O G U r Q 3 h h U k 4 4 S k U 4 a G J z S 0 M 1 c z F l c F R o M W V l d l h W a H p y W F h s O W Z Q b T d Z a 0 p q b 2 F B b 1 Z M V X J k d D k 2 a V p Q b n l G U F Q w c E p D b k o r c 1 h M Z U s 3 a E N r S j Z X b l c 2 T k g 4 T 0 h R b 0 F D O T d l M U 9 q U 1 J P S 2 x p N U 5 J V T l Q Q 2 5 w N j h 0 V 0 h I e V p i S F F V d 3 I 2 N W t i W l V S T X l 2 L 0 F N U W w v S U 5 S c 2 t J R k Z 1 e m Z u K 2 I y V z F 2 W l J j U l d L U z R w T G 9 s a 0 p 2 W G F 0 T 0 g 3 e n o 3 a j M 4 d V h X V G g 1 T W 9 P b V R P S H l t V E 5 z V 2 J r U 2 V Q Z 0 h U O E 1 3 K 0 x S W k 0 z Y X V X N G U 5 Z 3 d P d n Q y a E J w V H A x S 0 Z L O E 9 B V T l Q W G 0 r Y U Z F Y U Z T c j B V Q T l w c V h I c j M z L 3 B W S 1 V L T n d J Q 3 l K W W p C e T I 3 Z H F W c 2 x T b z g v K 0 t M R l B M M E p Q a j J i V H B i b V A 2 V W V C V k t w e F J p a 3 J V S D V j U V A x d C t z V 0 1 I c k N R c 0 V w S m J p a 1 l o b D Z p K 3 B 2 e V J p b 3 N S W U 9 t a l N x U k 0 v R G g x S 1 V H Q W d m L z c 4 T T I 5 L y 9 E S H I v d m d E U 0 4 y M 0 R K T U d E Q 0 F t T 3 B v e W x T c 3 p j K 3 Z X W k l F c U p q b z Z Y Z H N O R U J R W X l J d 3 Z 2 d 1 R p N j F j T W 1 E d z U y V D d S Q 2 N 2 d j N z L 0 4 z W j N n V z d l N G N l V k t p d G U 0 Y y 9 P b X h k Z H o 1 c z B M d 0 p W e j U 0 a U x p O F B l W G l Y d l J O S 0 w 0 c E x p a 2 t o b T R l a m 9 5 R H U 5 Z S 9 Q O V o 1 L 3 g 5 N i s v M G 5 2 c 1 d K W k 9 u N D R S R j B l c G l o V W Z l a X J O M X I v L 1 p 1 Z T Z k U U N N V z d 5 W U 9 x M W F K Z H Z I V 2 1 4 N E Z I U E h q K 2 R H U U F C d T d 1 N z h k d k F n a F R 3 O W s y d 1 B 1 b l h M N G 5 H S m E 2 Y m R 2 S E t G Z 2 g 0 Z U Z 2 Z D d V R H l D b E d 1 b W l V a m F x Y i t r L 3 B J S X F Q a C t 1 b k J 4 Z G V X d E h q M k E r R U t H Y X h Z c 0 l D W X F p a U l s U 2 x D e m F k T 0 h P a 2 Y 0 d l h 1 Y 1 N N a T J O K 2 5 V e V d M M i 9 2 V G h 3 K 2 5 Y N k F S S G Q r O G 1 K a U Z n d H V 6 V 0 x k b D J 3 e k N z R H N z M U Z Y U G M 3 Z U 5 q Z F p u a j Z L Z 2 8 4 M U R r K z V s c W F v U U d C N 0 4 v O C t a V X Q x M U V y R k 5 j V W x 3 U 3 l V e G F k K y t P c T V z Y j R h R 2 h y U G 5 0 T i 8 2 W k 5 3 O U k z W V B u Z 2 E x Y k F Y R F B r O G R p V X V 6 e W 1 U T k V o b 2 V u V D R N d F h M Z E s v Z n J K a 2 1 J Q V o 2 e k V R V k 0 4 Q X Z C Y n U 5 Y n E r Y T F 0 S z F 5 c 0 d O a 1 R h b 0 5 a R 3 Z F a E l v O U 8 v U 1 g x b D B S Q W l i R j A w N 1 p Y T H h 5 Z G 5 i b C s 2 W k k 1 Y z k r K 1 Q 1 O W t x e D V a a 3 p n Z 0 J R V U d K d H Q r N 3 Z o e E 5 p e F p r a j Z O V F h 6 Z F J Q U F V M V j E z e G V 6 W j V q b m s 5 e k 4 x U 2 0 4 R U J K a F h s Y n J m e k s r K 3 N s b 0 R w R j Z i T m p n N H h n O W F u U H p a W j F a c l k 1 Z 0 t X S X B J N m l n d U t T N k p a Q l p 1 N 3 U 0 M D c 5 S U Z n S 2 1 E Q j N Q b n h n M 3 l G a X B F Z z N m Z W V l a H p t R 0 p E K 0 w x N 0 Z q K 2 J Q L y 9 2 Z i t u V F d D d l h 0 U l N Q S X N M Q 2 1 E Z H h v c 1 h q W H E x V 2 p W e j U 4 Z 0 V 3 Y T l R b 2 d t L 2 Z U c m J Q a l N 0 W G 1 E M T Z 0 T V h q N 2 V 6 c 3 p D d G x I d G l 5 Q l o v R m k 2 M j J j Z i t X T F N u Z m h J a F l w Z j Z T K 2 t z a V N v e W x r N 3 d G Q 3 R D b 2 Z Y c 0 F n b S 9 k d 2 k x b l R w c T k v L z V E S C s r V 0 l 3 Y 3 Z 2 U F F T R U Y r T T F u Z l p N a U l q S W 9 p T W l N Q m 5 5 U k o 2 M X E v L 1 d G W V V L b F d 4 S W 5 Z S l E x O G 4 5 T z d O c 1 Q x N 2 l J M k 5 K Z W p X T F g 0 Z F A 1 N n h Q W H V T T z M 5 K 2 k 4 Z T I r U E J E Q 2 l S T U M 1 a j g y V 2 Q 4 U D J n U U F l Z k 9 F U k V l e n R s a n h 4 a l Z 2 V H V 6 U m 8 z Q 2 8 y U k p p O G N Y S 0 Z L R X R 6 L y t H Q U Q v d l h 2 c C 9 2 c n I 3 T j Z 3 Z 2 F q S V N P T G k 0 Z 2 c 0 Z D Q 3 N T M z N U w y N 0 p s N D F k M k V w R l V V V n h T W E J M S l R O c j M 3 W X V k d l Q z Q k N W T V A z K z d W e T J w a F o w d k t W S z R N e E J k e E h 0 Y X h J O W N 1 W H N R d 0 R B T E 9 u b V h r K y s r e j d a O S 9 j S F I y V H Z k M m 0 2 N j d m L 0 5 t W m 8 0 Y V J V a F F F S E Z 4 Y 1 J 6 M j g 2 T k g z Y n B X Y T V v N U 9 U d l R k Z G d 3 S U w 1 U W R k Z W F O Z G 0 y Y W h Y M 1 F r S U l 2 b j J i d G I v L 3 p n Z l Z x c V V Z U n o 4 Y 0 1 z U T h K W E 5 v e D Q 3 T S 9 P b 3 J j M U g r c 0 5 C U W R 2 b j R N U E N 0 d C 9 n a U Z R b E d F V W x L L 1 N Y M W w w U l V Z e X d k Z G Z q M F U v N y s 5 V m N n W W N w Q U t v c 0 o 5 c D A 0 a 2 Y 0 d F d 4 S V d F c 0 x B M X E z Q n p z N W M 4 T k N y Z G 0 y c U 4 y N 0 0 5 N T k 5 b H E 1 d H p s K z R N Q j M 3 O T J m Z W h B b W N Q W H F V e m x X c V l H Z H Z i e T c 0 K 3 N H U U l a d z l l d F R p R V A 2 c 2 J t N U 1 Y T G F N a n h z M E l D Z 3 d r T G 5 q e H p O M y 9 Q Z 2 s r M 1 F m T 1 p L N 2 Q r N X c 4 Z V J K S E J 3 Y 2 t w M 2 p r M 0 h q d U J F U X d J W W x T e m k y Z X p j O U U 1 W n h U O X d H Q V B m Y 3 V k U H p 0 a 1 Z z a H V L U z R w S k l a b E g 0 e F J k N X Z Y b H p O a T F m V G h a W F Y x c i 8 z L y t s N n Z q N m J k d n l 4 d z g v Y 0 1 U U G o 0 M U x s N 0 p 4 N l Z M e j U 5 S X B T e F l t T E Y z S z B I Z m Z K V F N k N j R 4 O U 1 I Z 3 d 2 c 3 V X R V h U e k p 0 T 0 h E V 1 A 2 c 0 d I b T Y r W X R W S W d 2 c G s 5 b l F N d V d G b z k 5 d T F j d l R o O D Z 4 U E t a T X p s L y 9 E a D l t e l J K c 3 I x U T B h S 0 0 r Z j E z T 3 B R d k Q 0 R D l m V E d w b 0 l j S E U 1 Y 3 R Z M E N y V m 9 R R 0 J 6 T j k r S E N t R H g r Z U x C N T V s a T Z k c n Z j c 1 l t d l V Y M U o v U 1 d 5 Y l J v e W x v N W R l Z l p W S 2 R l d m k 0 T 2 h v e n F D b l J x M W 1 6 Z m p K M X h m d m h n M X h j M 2 Z I e W R r W n o 5 S 2 w r Z m p y c j V t N m J s M n F 2 b F Z O a l Q 3 a n h 6 T n M x a X h L V j Z x R X M 0 c 0 x y d G 1 5 O F V x M W F v e G R 0 S W l l b z B h b G V H e X B D a F g 0 L 2 Z C a D N 1 b m R t M E p G a S t M b z d F e k 8 1 N T Z q Z X V Q R 1 R G b T d s d T R q U m h B Z U d n c E E 5 c H c 1 a 3 g z d j V P e k 1 1 T V d M b W J o c 0 d U V 2 F O a V Y z L 3 Z 3 N E 9 E c V N 4 Z F d W R j h 1 V 3 B X V z N i c 3 p 4 O C t P T n Q 5 O S t M U G N 1 O H F 4 V F h G S m N F c 2 x N M 2 s x W W x h M U p w M D d r e k p N b l Z j Y z Z P a n J 5 b z Q 4 U F h R W V B w b k R 4 N G p n N k 9 l R 2 V P e m U x V z d a a z l 2 Y n Q x T G d 2 N l p S Z U N u c D R N S G Y z Y n B w M D Z r U 2 V B Z 1 Z 3 Z E h M a X V V S 0 Z h U F B S U n l 6 W X Y 5 O X F V W D J J b n c 0 N W R N W U 1 4 a T V l V E t V N m R Y Q n p k e W V M c X l z Z U p V d l N a Z k J n R n V 6 Z m o z d W k 5 O E Z T V E t w V X B 3 N U x U c H p n d l l F R G V i R n N X V n l 5 W m N Q Q n d Z S G M r Z k 5 U c F g 1 O U J r e W V 6 T n p k d X g v T H Z Z d l l D d l d Y M U Y 4 U 3 l W U T h T N W J 2 V T d S M G V h T m 8 2 Z k x H b D J Q R 0 c v T D A 2 M T Y 3 d H V F R l J y O F d M V E s 2 S 1 U v Y 3 B D a y 9 H c W E v e j U 2 b H l v L 0 k 2 T S t Y c E k x b n F m S W p U S C t P a z Z i O G 1 O R i 9 y U 1 F k S 0 M 0 c E x q M n Q x R T k 2 O X V 6 Z H R N b n d B c 0 1 M a k J N S E R t U j B j N T R v e G F O b m k v c E x 6 e D c x b H h T Z m J J V k d q T W x q Z G Z 2 R 0 R R N z c r U U h 3 Y X Z Y c U d k d 2 F F U k h G S l J I S l h E W X R Y d z V B M X V 6 W k t W N n V Y Q W E z U m t R a 2 5 2 c E x Z a 3 V V R 0 p O S E V o S V V a S F Z i Y k d 3 c 1 k z d j J K R G 9 5 R W t j b k o 5 N T g 5 O T B u M k R J U n N W V 0 t T e U t T V 2 F R V W p 3 Q 0 8 3 d H J G a 2 g 5 L 0 J P S 2 5 s M X F x N H l N a T h q a W 9 2 e V R 5 S H h Y Z m w w Z l M 1 S V V Y Y V B 6 Z W U 5 U n U w W U t Y e X B j b l c 0 N G N o T n k 1 d z Z F Z E 8 1 Z z N j U 0 p I Z C s 0 R W 9 P d X d Z V H h Y c U Z B R 3 Q x W k V i S U h p a 2 9 o a 0 Z y O U 5 t b 1 R m b W p V M D Z k U U p y O X E x S 2 V q a E V i O W k y O W 1 6 Y k Z p e W h B W G Z m a 3 Q w W k N S N U N 4 W T B y M k F w S X Z J a 3 F M O G s 4 a D h s e H V T U m h J V 0 V z R 1 R h T k p a T W 0 y W j V C e n M 3 T 2 4 v M k d S O E 9 I Z n B r R 3 l Z a U 5 r d H h T V V F 5 a z Z P N 2 R u R j A x e T Z y M n d z W E w 4 N 0 V a Y 3 Z J a 3 o v L 0 U y e V Z p T m c 2 O V p k R S 9 x U E V t R H l T T 1 g 1 K 3 J G M j R r Q U 5 i d D N M e j Z s V 0 N i O T B p Y S 9 i c 0 Z Q V H d v R U x O b X J U K 3 Y v K 2 p X T m 1 5 R 2 Q x T U V i R W h p a 3 N p a 2 x t M D c 5 T 0 h m T T g v e j h Z L y 8 r V H l t V E 1 F W H J 0 R 1 h H d 3 M 3 b m 5 5 V U x K Q 0 J X c T N h R U h q O T k 3 R E 9 V d V d q R z Z x a U 5 n W T l a Z E U v c V B F b U R 5 U 2 N 0 N 2 V s U F A y e n V o b W l J a V l L U z Z K U 0 d h U k k x Y 3 V X b l h y U n F 0 d T N U S z Z L U 0 l p U 2 F p L 0 p Q S W Z G Z D h Y R V J F U k V S R V J F U k d i b E t s S G p C M D R k S V R K V T Z k b m R E T k U w b X p u N 3 I w W j N R U k p a L 0 Y v c G 9 w T D h 2 U l N Y S H A y c U o 4 a 1 R 6 d k Z v M m V Y K 2 t 2 e X R G T j h z a T J a T 2 p G M j h Q Q V J E a D Q r a 3 R I T k V C R X g y N 1 Z u S D d 2 M j d N d m 9 a b 2 l J c U o 4 a 0 l w b V c r a 3 N p O G p U S m R G T X A 0 e k N 1 R 1 F i Q k d k M E 9 r Z l J s a E J x R 2 N U b W p X e U Z w W X h q R 1 p j V W x l Z l l v T G o y T j F F K 1 N a N V B p M G J O Q S 9 T V j V O a W s r M l l K T U 4 y S X M 3 b D Z N a j c y Y l U x L 0 R 3 Q 0 9 q M i 9 J c 3 k r c G 9 2 T z d v W U Z j W U l D c k c y Q m N S Y T N j a W 8 5 d j B M R E 1 N S X l B e U 5 t e G x S c m R E M G l Z e T l 0 N U t G M G U z T 0 1 X b H h 5 d X J F M V d k S E 9 4 S 0 F V V E h H a W Z D b 3 R t V j B X M T Z s a W t 1 U F o z V V Q z b 3 l I T z F p e X J 1 N U 9 O V U V p S X N 6 Q X U 5 R 3 N q Q 2 o y L 1 F z V X p 4 N k 5 x a S 8 5 R 1 J r Y 2 N U R H d Z N E N B R k d 4 Z G 1 k a j R v e k F q R z d U c z B 6 e H l U Y l l a W F F E S k d O V X F G R G h 0 S j J k W F h H Q X V M a T R H U W N Q S H V 5 Z T B X M F N F Z H R X c 1 d M R m p V Q 2 R o R j k 5 O S s v Z l h 6 Y 2 o y e U 1 p d H F 0 O C t m S 0 w 3 T z N 0 M n d J W W h o R n g 0 T U F C M T R 4 d W s 0 Z 0 l R T V d L R m I 4 R C t n T E V 4 Y 1 c 5 Z i 9 E Z 3 d W O H p 1 R W t p V D c x T U 4 1 V l N S R V J F U k V S R V J F V G t T V k J 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Z N F o z U U F S R V J F U k V i R 3 N R U E h p e n p r N 1 p t M X N q N z F u U n J k R k 1 w W m h 4 Q V Z F e G 9 i O W R m M 0 1 t W n N a M 1 J h U j F D c G N 1 R 3 h 1 Z X p l S F p v c G x r a G x q b V J K a k l p S W l J a U t a b E x O V D F q Z n R E Z n R 2 N 0 9 6 S W s 5 R n R r W X h t S C t 6 c 2 x E V W F t S n Z S T F J G S k x R Y z N 4 O X A y M k N t V 0 N a a 3 h s b W t x c F l p S W l J a E l K b V Z 2 M k J m V m c 2 U U E y T m 5 o Y m 0 v W U Y 4 M 2 9 k b 2 l r a F o x a F Y w U 3 h U Q 0 J 6 e G p L T k d C T V J F U k V S Z V F w V X J l e U Z k N V Z L R 2 Q w T W V j S j I 3 d D d M c m o z N 0 1 y b 1 p J d W 1 t L 0 N 2 b G V M M W 1 0 W X h 1 a G p 4 a G 1 U b V d L V E V t S W l J a U l 2 S V U 4 S z V T a V Q 2 O W V t U j B N K 1 N K b T U 1 c E h 5 W k Y w c U x D c S t V V X k y e F M 1 b z F s b W t v c E l p S W l J a U l p S W l J M l N T U E d K T l B R U 2 l W a W t o b F h L c E Z u b D F a O G s 0 e W 1 t Q 2 N p S W l L U 2 N a U V l r M H h E S z V Y S W Z 6 T G Z T a V h 5 N 0 5 L S 2 I 1 T H h G U E 5 F U k V S R U 1 v c W 1 V a 3 F t b 1 p W S 3 h D U X p y b F F p e n k 2 d C t D W V p U V E Z Q U k V S R U p P T m 9 4 S m h r U 2 x x c H h E W m w 1 c F Z L e E R a b 3 h U Z D V r a F R 6 U k V S R V J E S 2 V F b U 9 T S 1 d t b E V s d V Z l V m N x R W R 1 Z 0 Z k L 2 t 5 V k x N R T B t c j Z k T 2 5 z M 0 R o U X N h T 0 h j d H J y N z J X M G M w U k V Y b G t v M G V Q N X M 4 L y 8 y V G F 0 R 2 x V c l Z v V m d P M 2 J 0 L 1 B G R j E v U X N X T k h 1 b m Z 2 b n N F d G Z I W X B N U 1 l p S W l J a U l n K z B k d T F h Q m c 4 Z W 5 P U T F W M W R Y O H V Y T F I v b n k 1 V 2 5 X c k J r V k t s U j R J b T A 1 Y 3 V R S W 9 h R 2 h u R H g 1 V W 9 r e E V V b V R r S k F R L 3 Z q a k Q 3 W n Q y O G F s U z V l N G Q r O G V P W F B t c E Z 5 N W N y U m 8 w W U t h T l d 0 b W R C T T V l Z k l r O S s 3 Z D Q v R G h 3 O G 0 y R 1 l a Q l J F U U V y c T Z 1 R 2 R D e V o 0 c 1 N Z e U l p S W l J a T h 0 R H k 1 O C 9 Q Q 3 k r O E F N Q z l l L 2 N J Q 0 F o Z 3 h Z b 1 Z y R m l 4 Z 2 x x M W F q R m l 4 Q W h 5 N X N 6 N V d O d n d 2 L y 8 5 a n l O S G p s Q 2 p S b z N I Z W g w U m V U Y n Q z c j J i U V l N R 2 N m Z n V Y Z X p 0 N 1 N s Y X R D Z 3 Z 2 U E F D V j Y 5 Z X h k Z l h G M T l m W C t y V 3 J j d F h Y M z J G a T R 0 T G h y V 3 p Z O G V P Z U h w N l V y N T g r U 1 N 2 K y 9 q N E 1 H S E N C U H I w N l V Q a n h v M H p x S F h Q R G l Y R 1 J F U k V S R V R r b 2 R X d F c 1 Y 0 J B d 2 F Z Z n p j T W c 0 T U h E e k o x N m x T M m J O b E N 0 M j d k b U R W c k Z q b H k 1 S G h z Y m N p Y k 5 5 O T E 2 d F I 1 Y k 9 j W G t X Z l g w Y U 5 I N m Q y N 0 5 6 R X h N Y l J 0 M j V Z Z V B Y b 2 t T Z W J 2 M m J P S D B h T k h z M 0 h q U m d 6 R F l P T E V p U m 5 X V m 1 k b l o r c l d y W n Z z O W J O b n p 4 S V l H S m d C T F h v M m F W V k t F U k V S R V J G S k 1 6 c z d P e X B V c U 1 E U F A v L 0 1 t M i s r e W J s e j V 4 Z z N i b H h H T j B 0 R U p C b k R N Q m d 4 W W d R e E 1 U R j A 3 O T Z k e n o v L 1 B O a 0 k x O H F W S 3 p O c j F p e n k 1 T W 1 E c j Y 4 d k d 6 Z H V 6 S 0 R X e X B P a X h K a U l p S W l J a U R 3 e W U z d D d C Z z h l V E 0 2 Y 0 9 W b X p a Z z J Y T G w x S 3 N q M H d N S k J S b z B i U n N H R k R x b G F 0 U 3 N 1 V 0 x a a z V j e V l 4 T V R G S j l n c 0 p D V 0 g 2 O U 9 t O D l k W m J W S 3 R X a m J w M T Y v T F J S e D l 4 O C t a T j h 6 N m p S N C 9 H e T h 1 T F h i d D J K V G 4 y M 3 I x N 1 R K N D h t Y V p O b T F L M W F s V m F 0 R 2 p C L 1 B u e j h m W D F 4 Y 3 Z M S z h u S W o 2 Q 2 d J T H k 4 d k 9 q Y 3 V U U G g 0 Z U Z N b k R p U m h n M G I 0 d T N 0 V G N l T 0 h k b X p a O D l q Z U p k R U p D U H Q y T E d E Q 3 h j d T R P S G h R Y m R 1 M 2 F 6 d W x 5 Z F B I b n I w a U Y r U W F l S E N o Z W J Y d i 9 2 d U 8 3 e T h 2 T m k 2 Z F d 1 e V k 2 W k 9 u W X F Y b H h l c l Z x M U s 4 d n F l U F h z W U 1 H Q U F 6 W n M z e D l 2 Y m 0 0 W U 5 H e k p t e k J o Q 1 E w T W Y y T j Y x Y T l m a T V l W E Y x S 2 x U Q W N 5 e D d P Z W Z m d 1 p n M k x C a G V I b D U 0 Z T N 0 e m N t V E o v S H k 4 c U p s e T V Z V 3 o 3 V m 1 6 U n E 4 d k x 5 W V B I b n l B N j l y Y T V R W U V 4 R V J F U k d S Z E p F M W E x Y n E x Y X N I d 0 x a d D I 4 e X Z C d 1 F F O E 8 2 N z c 3 S n M y V E p L b E N o Q n E x Y X R 5 S k l s Q 3 o v K y t D T k R o d z Q x N 3 h j U k V V R 1 h M b D J Z T V d N R y t m T G x v M 1 h y M W x T c F V n V i 9 m M z l 1 M z c 2 Z D R y W E R 3 c 0 x v M X E w Y m M r Z k 9 4 Z D d l b n N h T k c r U G g 0 Y 0 V Q U C 9 6 Q U w 3 L z h Z d l c 0 M k 5 o W W V 2 Z n V 6 Z m J 0 M j Z s Y X R T c k Z p e G Z I M z k r Z j N y M T d j L 0 h p e F V k O F I w U W t N O W 0 1 Y 3 l j Q V R a c z J 4 Z D Q r N V h U S U c y K z h B Y 0 R o d z R l S m l J a E k w L 1 V D Q X d Q c D B h T U g v d j c r V k t o U W d k Y X R X N U 1 q U n c 2 V 0 x s M 0 s 1 N T k v b n V y e k Z T N W N t T G Z m Z n B z e V p j b 0 F V T F Z x V m Q 1 K y s y M 2 F 0 b T F M e V p J b E t W b X l K S m N 2 W C t i R W l S U E p q b D J 6 W m c w Q X p a c z N U O U 8 5 U E 1 0 V V k w e E V S R V J F U k 5 K T m l S S W x B S k t N R 0 J z N m R D a U J n W U Y 4 L 2 Z Y W E 5 H a l F B S U N Z b U J q N j l l d k g r d l h y Y W R t e U p k N 2 U z b X p k d X B Y e j U 4 L 3 o 1 c H R 2 T W 1 y V U t Q U H g 0 Z U h o R D d 6 d X p 6 L y 9 6 T W 1 U S j J u W X N D R m Z m d m t s a m 8 3 e G p 6 c k h q e D l Q Y 1 d T S X Y 3 O C 9 q U m 8 x W X Z y M D Z U Z z Z P b U l Z Q n N P R 0 R X U D E 2 d F V z W G J x V W Z 2 M z Z w Z W w 5 R U p I T T U 4 S 0 Z D d 0 N V T G w z N m d m d G 1 6 N T Z k Z l B u e W N l U E d E V z d l d k V t U k l r V l N m V D B u S n l l R 0 R C b E N p e F l 0 Y 0 h C d 0 F D Q T Z P c H E y Y m R 2 a T U r Z E h R R U F B a F F z W G Z 1 a n p s U 2 h S Z 2 t H R E J 2 S F R U e j l 4 L 1 B o e G 1 q W n R t c V Q 0 Z n Z Q b X p a a 3 d Z U U x y M T Y r b l Z L b F M 1 d G V E Z z R Q e D g v T 2 p Y T G x 5 R k M x Y U 5 O W D M 4 Y X p U a U R F U k V S R V J F V W s z V 2 J O b U J l S k h j R U Y 4 b 2 V z a l I 0 N V F 1 M 1 p 0 Y z F J T X d O S F J r W G Z m Z l J l Q X p a c z N B L 0 V Q a k J B L 2 l p c 3 h W M W R Y W E Y x Z H J W N H p O a m F X W m N 1 V z R l e n N U T D k r L 2 N 4 S k 1 Z Q X l a Y 3 J R d m 4 x N 3 E 4 Y z Z P a m 9 5 Y 0 9 C Q T h 6 R j J k b l o w N k 5 B Q m d K T W 5 U e j d j V F l 2 S V V 5 R W t K Q V F B T n p l M 2 g 5 c m Z 0 R j l h U j R 5 N X U 3 d l R 1 b l Z y Y z F J T T R w T m w x Y X B W Q S t E Y 3 V Y T n B P c T g x a l J v M X d 0 S F J F U j h m b n l T d i s v a j R F Q k 1 U b z l G a V Z t a k V t S W l J a U l p S X B K d m c 0 R 0 F n L 2 9 F U T R x Y 2 h R W H l p e k Z R b j U v N T l B d 0 l D Q U t o Z X Z U c n U 3 d T Z z V z d l T z R P Q m d P b m Z 1 V E p V c V Z i Q 3 p z M H Z 4 b W h j d V h D Q T B O S l F L R l N x U U 4 y L 2 V a T n R M b G l 4 c D l k a k N o U X N u S z c 3 O S 9 Q U F B B L z g 5 U k l 2 S X M 4 S E Z 4 U V d J c j B m N E 1 F d 0 o v d X p a c z Z m N W 1 q R X h N U n c 0 Y 0 l B R E J 3 N X c 2 Z E l s T G w r K 3 p Q b n o 1 N E c w S j l 5 c 3 l a a 3 p K N i s v L 2 p v Y k 5 t e k E z O S 9 m U E R K d T l l c l Z 1 T G k 0 S l B s e V F 2 N m p 4 S m l J a U l p S W l L U 2 J J M G V P Q U p p b j h R U U Z C U U d 3 Z S 9 k d W R 1 L 2 V i Z k d Z e U 1 o S U l E N l p O b n Y y Y k N a T 2 5 J a W Z u e C s 3 Z H U z Q z A 5 T 1 R U e i 8 5 b E J v M W F s a T l w c W 4 r V 1 A 3 O C t T M X V U e n l D N 0 g 2 V 1 J v N l l I c D d q N H V L c 0 h p Y 2 l U N S 9 u b j M r Z V B Y d j J j T 3 J V S 2 J 5 O X Z W U G N O e l E w b E g v L y 9 a Z H M y Y k t S T D E r K 0 5 G M 3 Z 3 b 1 V M O U 8 v Z m 5 3 c 1 h M c E F q U n c 2 S 0 Z 5 O U 8 w Y U p G Y 1 h K e T R z Q 0 J B e G l H a 2 F i e n B x U j U 4 K 1 p z M k x D Q m R l d l d V Y n A w Y W Y 3 O T k x O E 9 I R G h B N D h h T k g z c W t u S z F S W W t 4 R V J F U k V S T k x G c l Z 1 M z J M e D V N O D d P e n V h c F F x Y X B s W D M 2 O U t G V H A w N F B Q S W V u c H l k V H B r e m g 3 T m 1 6 L 1 A 3 N z c 2 e F l z W U k r Z m Z v d 2 Z m c D B L b G V 1 Y l B F W V U r T H I 3 d D I 3 R n J m Z n V Y T W 5 M Y m N q S X M r W X F s V 3 J z b n o 1 Y 2 x h d l h 2 M 0 F l T F J o d 3 d Z T X c 2 Q k t s U 3 J t U X Y y b S 8 x c 2 E 2 V 1 d w R n V M S W t T T z V l U E V p W D M v O U 5 X K z g 4 W V o 1 O U 9 2 V X F W T T V j T 0 R B b z k 2 T 1 J h K z k 5 a H A 1 O C t i R n g 4 Z U h Q b j M 2 c 0 h i d F d n Q m F 0 R 2 p 4 V 0 s 3 M 0 x G Q 0 5 N U k V S R V J F U m V X V F I w Z E V N S H o 2 Y 3 l N a E k y c l Z y U j Y 1 Y 3 V Z R C 9 p d k h 2 M z c 4 L 1 Z l Y 3 J W c X d Z U T R Z T U 1 h L 2 N 0 b X J W S 3 F 2 N 2 V u a D R B U E d G O W k w O W 5 E N n V C M U F S Z W J y V X J W d V g v U G 5 6 Y y t y V U t Y N z c 3 V G V y K z k y N W M 0 Z H A w N l l C b U d z a H d u O V R L a z N U d n h Q e j k v Z F A 4 b n Q 0 Z U R o S G p o e W h l U E h p T k d q U U l N b V U 4 T k 9 u V H o v U 2 Z a a k 9 k W D g 5 U m d B S E J 3 Z W F O R 2 5 D M W F 0 W E 9 Y c j B L S 3 R Y c i t i N T U 1 L 0 h 5 O H Z y a 2 E 3 N U x G T m l U R V J F U k V S R T B z d 3 d E U G J 0 M j h j S E g z e k F 6 c D A 3 c V Z D a E F q M T c 5 a l J 2 c j F L b E N u b n o 1 b V h y M X E y c 1 h y M D Y y Y k h y M X E w e i 8 z N 2 1 6 S m x r b z c 1 T V U z O V N t Z z Z a T z N k d X Z M e T h D Q W 9 L T W o v T W 1 t e m N 1 R E h G c E p x S T J B N U h S M G V H R H g r T 2 5 a M G Q z M 3 p 6 R G R P b V R U U F h F V F B a c z J j U F h i c D B J V E F 3 a 0 h i d D J s R 2 h R Z 1 h 6 d G p K b H l n Q 3 d m U G 5 5 S k R V S S 8 1 K z l P N C t 1 K 2 R y L 1 A v N D h T U 1 J C a W h K V G 9 4 V k R x Q l p G S k 9 Z Y U d 0 U k 1 S S 3 F W V n N r d G J a V z B L b G R k U T h w R m R k V 3 R j c V B t R 0 t 0 S 0 R X M 0 4 x R k F 0 R W h u R X J J U k V 3 b G N y b W h o Q 0 l z U D U v W k h m T 2 R k c E l v T E l R V j Z Q d G F 6 b D d N O C t u L z M r U k x 2 W E 9 l L 3 M v Z D V i d G 1 6 a D R N R 0 R G d m V 4 d G J Y R j F 0 Y V d Q L z c 0 d z Z M d m 5 q M T c y T E 5 u e n d N O W g 2 a 3 U 0 d T J u L z k 3 T 1 Z H V C 9 t M i s r N G Z m Z m Y 2 Z D c 5 K z U z c m R W W W x H a 3 J w W W l J a U l p S T V O d k 9 u V H V K a l k w R n N t d n d u R H Q z e m x 4 R X Y x d T N i b n p 5 e V N j V U s x Y k 0 z T D l Z c 1 d L T U h U d V d q e i 8 r b U R G a n h y Q n k 1 V X J j M 0 5 4 S V Q w O G 5 N a k t T a E l R R W M w S G 9 p S W d J W n N 5 W V F m U G 1 6 Y W x j d V R K S l N V b n M y T E V E U j B k S G Z I e D g 4 b 3 d y T U R D U U F R T U d z S H o 1 Y 3 N M R H c 2 b F R w d z d u e n A z a j B L R k Q 5 T 2 5 U a D F X c l Z 1 b U x v W W p R d E d s V H B r e V p R b E J R R U F z V 0 x H R H A w c V h V c U Z F R E J 3 Y 0 h F a E l T U 0 V 4 T U J M S l B l U H o 0 N D Q 4 d D N 1 d m g 0 W U d i b X h 1 b l R w M 0 M x O W V Y e G 8 w Y m s 1 a V l 5 S 0 Z E a D J q V H B n M j d k d T B 5 O T d X M 3 Q 2 Z E 5 t e m I 4 L 1 B Q U H Z Q N z Y 2 e l J 2 M 3 B 3 L y 9 2 a U Q 4 U E J 3 V 3 J k d W J U N k 4 5 M z Q w Y n R 3 W W c 4 S E E w c V Z M d V h q e E l q Z H Y z b V R x M U t u b T Y 2 N n V y d F N y V j Q r d F c 3 Z G l N Q m p v M n J Y c m Z Z O V Z G R 2 p G b U l p S W l J a U k 1 T n Z G a X h m W n Q y O G Y r L 2 J 0 N D h 5 W k 1 6 Z z d P K 1 B y N j h 1 M z M z N 0 x w N T k r Y W k 1 Y 2 Y 3 d V d M V n V 5 W U 1 F Q 1 d y V n F S V 3 h z T E Q v O T l C T 1 J r W k h V c m w y Y k J R c 1 d t U H M x Y U 5 B Q U R 3 O F B E a D Q 4 e U 1 x V k s 0 b U t p c 0 x M e T R 0 b H k 1 Y m x l Y k l r W k c v W l h M a H d J U z F i d G l R a E l j S D h o W E Q y N 0 5 u b U x V V D I 5 d l l G K z h N U W t j Z V N s N W N Y N j l h d D Q 2 M j M z d U s 1 N T U 0 a k 5 q Y V d J M G V P V U t 4 W U 1 W N T g 4 V V V B Z n Y z M T F 4 d 3 J 1 M n h 0 Y l F r T 0 R x W k R o d z d j d U h H R G 4 z L y t t Z l Q w Z E d i U G 5 r M z E 2 d F Z 6 a k R O d T N E a D h m S H p J e U 1 o Z y 9 m c j F Y T D k r b l Z t e l p 0 M T F Q c n V i N n R X c k 0 z Y n N X Q 3 B V c U 1 D M m J k d T R l U E Z p a m o 2 b V Z X T k 5 t a l N o V X F W S 0 R 6 V G V r M D R y e G t S R V J F U k U 1 S z Q 2 Z H V 4 S X g 0 N G Q 3 L 3 Y 5 Z G V 2 V z V h d X Z 2 c 3 F 6 V C s z Y X R l L 2 F C M k Q w N k 5 H T U h q M D Z S N 3 V i b X h 2 V H A w L 1 A w Y j V z M l R J Q X l w V X J a M j R y V T Z Z T U V S R V J 1 Z D d m d 2 N I a G p 0 Z E U 1 T W x R d m 5 4 N U F n S U N D Q W d J e U h G d D d 0 e T V 6 S m t 6 a C t I R G h 6 T n c 0 R U R l Z S s 4 O W M r R j l a M m R u U H Z 2 c 3 N 4 e n Z x V m V 2 S G t P R 0 R M R m 9 j M 0 p 5 W X R T b 1 V Z d 2 F O Y 3 F p d l g 3 O S t n d 2 V Q T m l p T G J k N U x h O T V 0 M G V Q S G 5 r V z F M O T A 2 W k s 1 b i t S T k s 4 W k V S R V J F U k 9 T S l p 0 c m V W T D k r Z l N 0 S E l p S 1 B n M E d E Q n Z I W l o 1 L 2 g 0 T 0 J B U 0 V n S V E 0 Y 0 9 K V G s 1 M m R w a D V W d G 1 a a W J y M X E y a l R K a 3 l 0 R 2 5 U e H R y a F B Q S z B Z a 3 p r T V h i M D Z G R m 1 6 S m p C O G V Q S H N i R 3 h Z Y 0 9 H R F p R c 1 d S T E l Q c m x w e V p J b H h N W E Y 4 Z E p M T H p G N z l t d 3 J S e X N p Y 2 1 l R E J 3 O G 1 J U 0 d C U l l z V 1 V i N T h l V 3 V I S X l L U G 9 i Q 3 d N R n h j W E h C e G N U R z N H W T F H R m k x Y V J G U l V G S F h x M U t G d T N i c F d q R k J F S G l j Z E 9 u U X c x e j k 4 M 0 t 4 Y 3 V a S S 8 v L 3 l U S V V P R 2 F B d D V Q a W d 4 S m x K Q T R 1 T G l X T F p z R 1 d G a F l l W T k z b V h L b E 9 I R k Y x O W s z T G h 4 N X B O R E F O T F M w c k M x d G M z e m R L V z d T V W h J W U 5 D Z 1 F X U m t a T k N 1 W F R 1 T D A x U z J i d D N L M k x G a m V m c n B w K 2 5 R b 1 l N b V E 1 S E h R R m h Z R 0 N 0 W H J 1 V H c 0 Y 0 1 r S l N W a G E y d E x o U W 9 W Y U 5 t e U p Z R 0 J n Z F l P N z Z I S 3 l N a m d 5 S k V q c E t h b W N 2 S G l S U 1 h H U k 9 T K z d O K y 9 u e V Z M b G x D M 2 J s M X E x S 2 h C Z W 5 v N j B k S F J K Q 1 F r V U s 1 Y 0 9 m N z k 3 M z l i T z B R U m t Z Z H F 5 S k F o M k 5 u W j h k d H Z 2 M U d y V m k z Z W V P T U 5 h N G Y w V 0 Z C a V R L U U E v U E x M T C 9 6 e m 4 v O G t Q V D J k Y 3 V Y S 1 V h O W V Q V z d j d U 1 I N T g r Z l p 2 W H M z e W N u S j V z U l l j S E F 3 S z F h c 1 l Q W H E x V l N z V 1 B H K 3 g v e n h 4 e D l K V F U x b D V N a V I r U H I 2 V 2 x 6 N z d y d n Z B S m d 6 W n c 0 M W F 0 U z Q v d 2 N U a 1 V J U k h C e k 1 3 b 1 V M Q V h q M j J X Z X B X c l V x b H k 5 Z j V z S 0 Z D M n p k d X Z X S l Q 0 e l o y Z G 1 4 Y U 5 F a W t w T 1 R x V m V 2 b n J Y R E V i R m d O Q m 9 k R 2 p a c 0 d H V 3 Q 4 V y 9 l T W g 1 T H k 3 T F c 2 S S t Y V j E 5 O W x h U 2 t K Q 0 l q S T l t M G F S T U d n N E Z u b m 5 t R 0 4 5 O T h F e j g v U D V 5 Z G 5 h M G R v a 2 l C c 3 J H e G 1 k Q 3 d Z Y 0 1 Q c l I x S G Z x U m 5 H S k 5 U T X F 3 Z H h a U H Y 1 T W 1 U c E t l b j A 3 N T l l M G F N R 0 p I c l l T a V N r e E p V R 1 Z l a U F B Q W d B R W x F U V Z S a k l n O G 9 M U z J O b 0 t B Z z B 0 U F R H V G x 5 S k Q 0 K 1 B 1 Y k N q S m 1 a b W V 6 Y 3 V a T 2 5 u b n J L M 0 Q 4 N k 9 w c W J O M j g r O E x q e D h m R U E 1 b E 5 U L 2 4 3 T j B k R l J T V E d S e D h E a H c 0 Z F p 1 S E F o V H o z M U Z O T 2 1 U Y U 5 o d z R i b W F 5 a 3 B L Z n o 4 O D g 5 V 2 p L N 3 d 1 T G 0 1 V 1 R z R W t k c 1 p U W D h 4 W k d 0 Z 3 J V Q U 1 C d U 5 a Y T Q z O X V L b F Z x e F p C U V V I V 0 R r U G t Z Y 3 N 3 R 2 8 x R 2 c 4 R m d B S j R 6 R 0 F 6 U F d U d W c v T E N 4 N G Z C d F U 2 c z h K T n U z Y j d k M k N J O G x K Y 1 p F S H R E d n Y v L 0 8 x Y X R Y Y 1 h O e n k 3 R n l 5 O W J X R m k 4 d n I 0 Y 3 l i a 1 p H O X E 5 Y 2 N 0 d U 9 t W k d S O F V E Y k 5 F V 2 s 4 S V N I a H d Q U X B V c 1 h p N l F Z U U 1 t U 0 p j M U h i V D l P a k V Z a j J a L 1 h I e D l a V 1 Z u b V g y c U l a R 1 Z s W G R W L 0 R 5 T H l L R E l h a m Z 1 Q l A 0 Q k s x b z V G N U V t a G I 4 N G l E O G k w U F B Y Y X R X d G t a b V p p Y T J 1 Y m E 3 K 3 B V N m Z 5 N 2 J m Z m 1 s O T M 3 d H d a Z 0 d i T m 1 o R W N I Q X h B Y k d 3 c z M z N z d M W k d S a 1 Z 5 N G N B R T d P e n N h T l d w R V F F Q U F y c T Z 1 Q U N 4 Y 3 V O R G N I e k R 2 R y s v V X F S U E p 5 Y 2 5 z M j d m U G Z N M 2 Q z U j J B T V d Q R z B L d F h y N E o 2 W k J F c F F N V 0 x G d 2 Z J M T B s S E 4 y N 2 N v R l d y V n R T c F U 0 Z G x 5 N V p a W E 1 2 S X l L Q k p r e V p V c V Z L R k g z N z R 3 Z H p l c D A 4 Z n p w d z V 3 O T Y 5 Z T l t M m J S d m Z m U E 1 O c 2 J H e E 9 E a z U w Y V p O R z R Z T U d X S l J B O U Z r O C t i T k x G K y t u T k 9 u V D F P c 1 d E R W F O R 2 p B Z S s r O X g v U F B Q M i 9 1 c z M z N 2 R r Y U 9 I R W 4 v L 3 Y z e D l Q U m s 2 d F N w e E 1 i R z h z V V h Y M U N s U 2 h Y N j l 1 M U x 0 V 3 J W K 1 A 3 N z c z U G N m L z c 4 K 2 N 5 Y U 5 Z d G h 3 N G J S d j M 5 L 3 Z M M j l p W X V M S X p R M D F K e l l 6 O H J L N H N j Z m Y y V D E 2 d F d j T z N l T 3 J L d 3 N x b G F 0 U 2 t C Q U F C N G V I a G J Q d m 1 i T k d q W n M y T U N a T T J m S X l N a W d T c F V x Z E 9 6 W U V U O C 9 Q N H R 0 Q k 1 u S n l i e n l 5 a X Z V c l Z 1 W H l a T W 5 N M k h D Q k E 0 Z V B F a W Z Q b j B Z T V d M R V h m O E 5 w R 2 l 3 c 2 J H N V p Q c T c w V 2 k 4 Q k x T M 1 Z p d z N N N H g 5 S D d k R X M 0 Z z h Q R W x K U 1 J 0 S 2 x T c D F 4 T m J X O X J I Y U k z Y 2 p M Y 3 N i Z z B I M U V 1 U 1 J w T V N Z W U R B W T N C c z F h b V Q x Z G V j M z A 3 T 3 F w V D Z H K z g 2 c l Y 2 K 0 9 x N n N y c 2 J H e F R K Z 3 d n W C 8 r O D U v b W t 5 R n Y x N 0 J o U X p J e k 0 5 b X h Z d 2 V K a V l s M D Y 5 Y U 4 0 c 1 d M V T Y x Y U 5 Y T 2 Y 0 Y 0 9 I Y y 9 u e V p U d z l Q V 2 5 h d E N t b l R w M 2 l s M T k r N G V q U m 8 2 e F p z d 1 l u S n l m c T F L b U R y N j h 2 Z S 9 m d U p T R W h n U T R k T 3 B p T C 9 O K z R j W U 5 u b j M y V 2 R l d l d r W l d W a G J l M 0 4 0 Q z J W T X B q e D J n M F Z p d X N l U 2 5 s V m x i V l c 1 b U Z N V k x 1 V 3 J k d X p i U n A w O W l 5 W l F 0 M T Y 5 Y m x 0 Z G R l Z X l n c m x 4 W X Z Y c 3 l p U l l 0 b z N M Z 3 g x Y X B W S X p J e W t q V n I x a E F k S G M y U 0 p V c 3 N r a 2 Z U c D A 5 b n l a S W x s Q z l m b n M 2 Z E 8 1 T 1 N r c 0 x P b l R z S k R 3 O W 4 z c n g 1 d l B E Q 0 N 4 Y j N 2 b l R w R W 9 H Q m d i U n M y W k w 2 O W V 2 a j V P U 0 V t N X N i T l d 2 V z V Q V H A w O F R H e H B x V C t 5 W m J 0 M j d G e H N h R 0 x s M j Y z R E h t Q 1 J N b T h O T l B Q M U c 5 Z W 5 X N m R P b k M 5 Z X Z Y a V k 2 T z V 0 U 3 B V K 2 J F V 0 h w N k 9 z T 0 d E U 0 1 z T E l 6 e T V j d l R 0 b T F i R E F Z R D R l S G h 6 S m 8 x a X o x N z l q Q m 5 6 c H d j T l R h T V J p T W p S b 3 p n c W F l Z W 9 s Z X Z Y b F N w V X V W Q m Y 4 V H l a T G w 5 S z J W R 1 Z G U l V 0 T F V D Y 1 g y K 1 F V O X J q V j F Z Z E N x d F N Q N 0 Z 4 c 2 F t Q W l l d E h j Z T l j c T N k b 0 0 y V G 5 1 U C 8 3 Y m Z m R 0 R W c U Z I N S t m Z 3 d h T k 1 q Y T R j Z z l V R 0 p N T U J n T W p Z Q k c x b z Z q b U k z a G N P c G p 1 T y 9 j M X R h V 1 N a T W 1 F U k F R d 1 B y M T Y v b n R 0 O T h Z T 0 h B Z 3 Z Y d j N 4 c 0 h C d 2 R 6 d m x W Z G U 0 W l Z Y W H V I M D Z k T W t K a W J 5 M 2 5 2 d j V T a S s 3 K 3 Z y U z d k d T N T d 1 N h M E Z C U W F 4 Z n Y 1 N 3 Q y N 2 Z U c z J k U G 1 q W n R T d E 9 t V F F r T U R D U W h J W U c z M z M 2 Y j J y V n J X O X h u e T V Z d F p H W m 1 N b k x r e U l m N z h D S V B p Y 0 Z n Y 0 F V K 0 x Z e X h p d G 5 h N 0 x 5 V m F i M 0 s x c F V y V j J i c z J M S D g r O S 8 v W n V y V X F m e n d 3 d y s 4 K y s 2 N 3 R H b l R w a 0 R I V 2 J k d U h j d V h M e m N u c U s 1 Z n Y 4 N k h I M z V J V k Z R V T M z N z d M U U 1 H R E F C Z z M 3 N T l M R m 1 5 a E h y M T Z o R W N I S X l U a 3 h N Q U J 3 O G V 4 T i 9 m b n k r K y t N S j h V S U R K b G k x Y k N B b 0 t 5 c E h r N n R T c E U v L z k 3 M y 8 1 K 2 V l Z j h m Z j N O N 2 V m U F h 1 V 2 1 K Z 1 l X c l p z Z W N k a T J I L z k 5 U m M v L 2 Z R V E x p N H V M R i s r b k d M R m l n S F p x O G l 1 W H I x c T d q Z G 5 6 a H p D d 3 N K b z I 3 W X R r e W R Q T n A v Q 2 E 2 c j d 1 S H Y z Y n V i U G 4 4 O E h I M 3 h n Y 2 Y 4 V E o w N 1 F w V X N Y M V N P U 0 l t d l N w R W 1 z V 2 J Q b W p 0 Y 2 p J a U l L S l E 2 Z F N p c 2 l E e U l 4 T V p H T 0 h U d m U 4 Z n F n U V l N W V B I a H d v Y 1 J 5 O H V S S l V s S l N P S F R v V U t H T U p 3 V k h 4 U k 9 L c n F 0 R z Q r T 1 h o S H B V U G Y v O D g z e j M z W G Q 0 Z T N 0 e j l l c F Y v d k 9 m L z l D O W U z Y z J i d H g 0 V C 9 m c D I 3 Z H Z q d F Z t c l Z 1 M 0 J 1 R E 1 t V E 1 G R n E v S W 9 5 Z 3 J L N n Z J e m t 0 Z H U z Y m x t M i s r d 2 R Q V G s x T 2 5 U d k h 4 e H g v a j U r Z k h r U 0 5 I Q 2 1 5 T U R 6 N z R 3 R 0 x W b H B P V E V 4 O T k 5 Q k Z n V 2 F o M S t m T G x B U H p y W C 8 4 e U o 4 V U F H a l J v d 0 V z d n Z j U 2 h R N G R 5 Y l B 1 c 1 h M b X l l W H Y 0 N 1 R w M T Z v V E J Z T W h S Q 0 h i T G x p M E F l Z F p Q T T l W U n p N c k s 0 d m I v T G 1 4 c 2 J N e G J Q e k 1 5 T W x p N W N p V 0 9 q b z U 4 O H N r b j V x U V l R T E Z p e F F n T U R N V F c x c G E x Y T l m b X V I O V d W c F o r b X l 0 Q z l z R V h I a D R l T 2 Y 0 V U Z 0 T 3 B 0 T E 5 u e j l h c H R D S n k z N G 9 Y T D U 3 c l h P Y m k 0 b E p v T W Z q N S t m S E Z G M T h 3 W W N L R V F o d F R D b 1 p X a k J W Z H A v a m Z L c k c x Z 0 5 X M k N K a W t a e G 1 y Q V k v d E o 2 S X l a Y 2 9 3 Z X Z S b y t 2 Z n Z 6 N E l G Q z F p L 2 Z q M W p 4 N D R s S 2 l x S z B h T k g 1 L 3 M r S j A r Z U p E d z h u R E 5 u e m h B Z k g w O W N Y Q n d B c W F t c E R 5 d D B r V W Z G N 2 R z Q 2 R n S z d D M l B R O U 1 5 c 3 F v V X h 6 d D N V c k Z t V F d i T m 1 F U l V W e G F 4 W n M 0 a U l p R 0 R n d 0 l H T U d 6 Z U 9 y b D I 3 U H Z E O V B U M D l j N 1 E 5 L y 9 6 e j J O c m F t d W N a Z 0 V P S E R t R m 5 a O G U y Y m R 2 W X R t M m J S W C 9 U U 3 E y R W h B U 0 x 1 b V Q x N j l m U H R k a C t 4 W W 9 W Y W R T b 0 V S R V J F U 1 F r S k p p M 0 s y N 2 J 0 b z N T c F V 2 e j h z c 3 Y z e k h l Q 2 h V c T R P N 3 V U a 1 J F Q k s r L y 9 q c j k r L 2 V u W T h l T 0 Z p d H h 6 N X c 1 U T B w S 0 N v M G F O Y 3 A x N V Z u b H l w V n h j W E h o M 0 x s e i 9 Q S E h I e G F y Z E N 0 V X F F R G x 5 c F h 2 T 0 w 1 S V V U R j Q 4 R 0 R h d G 0 x c j F S a D B L c T J J U E t n c V Z h b 3 d l L 1 p z c T h a Z 2 I y O V B 1 M 2 J 0 c k J x R D N C O G x 4 b 2 9 v Z z h G d z A v V D N y S 3 l z S H c 0 Z V B M a l l t d k V B d U 5 a d U V H Q 3 d v Y i s x N D N o U V Z h c F V J U 2 d v Q 0 Y 5 Z l h 3 S U N B b G l 6 W m c w Z U h o N T A 2 T k F o e i 9 m Z H Z I b V R V Y U 5 H c 1 d m U E h 1 e n Q 3 W E Z 6 Y z h Q R n h R V m 5 a M m U y Y k 5 s Q 1 V W M U p J M F d I a l k z T m p k d G U 3 b z Z N a k J 4 Z k d P T z Z Q d D h n N k Z H c W V k R 3 d Z V V B t e n A z T C t 2 W H J H V D k r U E p N b l Q 2 W l J v M F k 4 O D h 3 e k Q z V G Y z Q X J z M j l y Y T R 1 R G d 3 S z F i d H d E S X p N e m s r d l h y Q U l T R W h O e n h Y b W x w Y V J h d j c 3 U W R F c k l Q R 2 9 t S W l H R E h q a D I 4 O W R a Y i 9 Q N z c 3 O F R H e H R L M 2 I x L 3 o 5 c 2 c 3 K 2 Z M T E w v b n Z m L y 9 M d W 5 Y c k d E O S t Q T k 9 u V D J m Q W d B S D A 2 O W N Q Z z h G Z 1 h y b j I 5 M j N w Z j Q v d D N M b H p w S 1 N r V 0 x T W E s x Y 3 V 6 N 0 Z G U l B M e U 9 K N i t L e U x 5 Z H p x V k 8 1 d C t B a U l Q U 1 o w N m R R Z 0 l D Q U N 5 a T B 6 Z n p m e j U 4 O W 1 6 W n c 5 d n Z Q R U d 1 M 2 Z 2 W n N t U 0 p Y e j I y V 2 Q 1 Y m p V U 2 t T Z F g x N j V k N m R x M U s y b H B h Z n p 5 e X k 4 Q T V n O H V 1 Y T B n d l h u e l p v N j I y N l d u c C t k b 3 U z Y n R H a m R 1 M 0 t C c z J i S k F k c U x N M 3 Q 0 Z V I w Z E h 3 c 1 B E a V l p S X l Q V 1 A 2 Y 1 J i a z d 5 K 0 h I c D V l V 0 Z 2 Y j I v Z V R t b W F E L 0 1 6 d H p r N U 9 U R n E x Q 2 c y Y m R y R S s r K y 9 U M l p t S n R P b V R X U H U z T G t B b E N o U k F z Z 3 U v b j h u b H k 5 Z k J x Q l V x V k l X N 2 Z v U U t K S S 9 5 Y 2 5 K d U x 1 N z A 3 O S 9 m M j d l d k 1 u V X F W U H A y T E V q V F p z M n h j L 1 B q d 0 1 I R H V U N n Z y Q 3 d N Q V l Q S G t 5 c l Z x M W 8 x Y W 9 W d z R Z T k l 5 N H V q c j U 5 K y t M d T d z N j F h O W Z N Z m I y O X Z Y R j N k e m R 2 b 1 F i N C 9 Q U F B j W G Q z W i s v Z X Z Z U 0 d o a k p n d 0 F C Y X R H a k J L N i s 4 d 3 B R c F U z S W s 2 Q 0 U 3 Y V Q 5 L y 9 u e D Y 5 Z X B G a 3 l a T j Z O Q 2 h B e E 1 u V H V T d n Y v N 0 t O Y 2 J O b X p m e j F s d H Y w Y n g 1 Y z F x M 2 J r M U F R Q U F u V H B 5 d z Z M T j k r M 2 J j M 2 Q y W k 1 X T U c r L 2 Z 2 e D h m S G g 4 Y U 5 H N 0 5 y M X k 0 Z 2 V 4 N m R Q W H M y d l h 2 M 3 B u b n o 1 c l J y M T Q 3 M z N u c 3 Z 6 M 2 x K U k t 6 a m Z 1 Y V Z s S l F V c G s r Z l R 0 Z X V Y V 2 5 T c E F r O W V 2 U m c y Y k p s N 0 5 5 N U U z Z D N k N l p P b l d y d X U y W E x G d H p k M 1 p r N W M 2 Y T U 3 W D d u M E d Q S G p o R V F F R U R y M X E x c D N y d z V i N z c 1 W m 8 2 V i 9 D Y U p p W W x N b k R p U m p o M D c w c V J K R T N y M j d N b j g r Z k 1 0 N W x U S V B x b m M z Z D J k N j l l d j g r b W 5 u O U t x V l N 2 Z W V P T U 4 4 L 1 V E Q n c 3 d 3 d R Y 2 Y w T D U 5 Z T V v M W E w Y l B u a j N O S l R h Z W R Q c F V L U E l R b W I 2 S W 1 W W m d 3 U C s r U U d a b F d S Y j d O a z J L N z d 6 e m p r V 2 R u R k 9 u V G o z c 0 1 F W G t F Z l g z T 2 N U U j B a R m l 4 W X J 4 e H g 5 L z V Q a X d j L 3 o 0 O F R 6 d m x k d j F u V H Q z Q W x q V T l Y R n p j e U 0 x T l R Y S G w 4 U D c 1 Z V R r U k t 0 V 3 J U a D Y 5 Q 2 d Y T D E 1 a z I 3 W n Q x S 3 B W S z h l a E l Y a 3 B X N 1 l z L 3 Y 3 K 0 x G N m N 2 Y m g 1 L 2 Z y M V F Q Y j J V M 3 Q 3 Z T Q 0 Z E 8 w W l N V b E t P O T E y O G V K S H o 1 O C 9 6 e k R Q U D V M b X F U V V R 1 T G p N e m s 2 R k R o L 0 x i Y j c v U n B F a 1 R h d G F z e W Z I a n h 4 a z Z k S 2 p G Z G 1 5 Q U R S c z I 4 U D c 3 N z N Q d z R F R W F O V 3 B F d T N i d G l J d U x Z O U N n U V J h S F o r V E g z c j E 3 R 1 Q 1 O E 9 L V k t s Y U p W c T F h a 3 A 2 Z X p h d F V x c G t 5 W l l 0 S H Y x c T F i R E J r e W h G b X p a d U h v N k l p M 3 R 6 Y z F h d F J n N 2 R x M U R C d z Q w T 0 t 6 R 0 d T Z n Z q d D Y 5 R 2 o r L 1 B O U E 9 u Z n V U U F B t e l F r T k R j W G Y z N T l q e D Q 3 b G l N T j A r c T Z i b X h 2 Z H U z Z k h 5 Y 2 1 K M U 5 S V U J n d 1 l 3 T H g 1 O D Z o U W 9 R T G U z d D U 0 Z W 5 w e S 9 Q a n h P e W J q U k 1 U N j h q d X Y z T G h 4 Z z N m Z W V Z Y 2 x T N V p n W T J O R D U 4 N m R x V n E x S 3 Y v O T c z O V p 0 R 2 p S U F k x N U w z U G 9 y b D I 3 R 0 R C Z 0 F P S G g 0 Y l J z M l p K T 2 5 U c n h 4 e D k v O E 1 r b m 4 3 Q n k 1 V X F M d m d r S k N m V H I x N C s x Y T l m a T V 1 W k d y M T Y 5 Y 0 h C d 1 l O Y X N X W X d a T X l i W F d L W l B u M D U w Z E R S Z H U z Y W x R W U 1 H Q V B 6 N D Q 0 K z g r K z Y 3 S E Q 5 K 2 5 E W n Q y d E M x Y T F m S 2 x D b F R h Q W V 4 V 0 p 1 M l V v b z h v Q U 1 I R G h B V 0 Z z W n J y N z F t O G N Y c j Z 0 V 3 J M R j I 2 R k 1 q Z U d t W H k 5 T k 5 Q Q X h B W E Y y Z F I z O G E w c G V q M D Z k T T B h c F J k L 3 U z Q 2 h R d m 1 M N E l p O G 1 U N j V w d H Z L R k d p Q k o w N m R j T F I w Z E h j Z n Z i c 1 d U W n Q y Z 1 J n L 3 R B Q z J h d F J E e D A 2 e F B m Z m Y w L 2 Z 2 b j J C N 0 1 S W m N I Q n d u d V A 4 N X o v L 1 l l Y k 1 t Z V l 0 b F p j d V h U S 3 Z 2 U E w y O W p i M z Y 5 e T V N M G V Q S H V Y e n p 6 O W 4 r d l R w b E M 1 Z D J u d 3 R N V E d S d U x p N E h D d k c 3 c V p 6 N T g 3 O C 9 Q U F B M R i s r b k l T R U J F Y U 1 H S E h Y O X l R b E p Y S G x 5 a F d M Q X d O T W g 1 U F k y V 1 Y v Z k h G M G R L U k h q e D Z z V 3 J X S 3 l a T W 5 N M 2 5 5 W l B O Y 2 V 2 U G 1 U Y V p N b V V K R 1 J n Y j k r d l c 3 c D N o R m l w S j U 4 K 2 F 4 Z X Z W c W k 3 Y V h Y M z R a W D E 5 Z m k 3 Y m p 4 N C 9 6 N n F 1 d k 1 u d j J i T 3 p z N 0 R B Y W p Z d 2 R P N V p O b X p h e G V 2 V n F o Z z h m R G 1 T d j B w d z h l V E l P R G c 3 T W 5 U d V h G M T k 4 R W N n K 0 x H U D g r U E g z Z k R E U j J y V n J t V G R 2 S G k r O D h B S U F N V E V 4 d l A 3 N j Y y e l l z S U V Q U C 9 6 U V B F Z k 5 u V H V Y c U t n b 2 Z I M T l D U X d N T k s 4 S 0 R R a 0 p Z Z W J N b V N 4 Z X Z K Z 2 h R N F l B Q l h m N j d y W n Q y e m g 3 O W l 5 Z E 9 u V m k 0 c 1 N K N X Z h N 3 J l Q V Z r W U o z L 3 Z 6 N U h D Z F F B M H l a T X N Y a U 1 D R z R 0 M 2 5 s N U 1 t V G R P e l l r U W t U S n B n L 2 Z 4 d z d k b 3 g z M 2 5 u b m 5 1 T E w 3 e H l h b E p U R X V I S G p L R j Y 4 T 0 l z V 0 x U S i 9 E a 3 B P V H V h M T E x N W o r d l R w Z E 9 y V W l h Z W V l Z 3 F B T V d Q R 2 t K a V l 5 R 2 V m Z l d Z d T N a T 1 J r Y 0 h 3 N G N Q W n R t M G J Q W H Y y c E d u V H B o Y X h I R D E 2 b E c r L y 9 k Y m l j K 2 V T S l V z Q V d M U m 9 F Y z g r K z Z 5 N X Z h Z 2 s r W l V Z R T N s Q T Z l b n B o S V N F R U J J U 1 F y V n E x Y W h Z c 1 N M W H I x L 2 4 x S 2 x U c E t X b F V h d F d M Z n o 4 L 0 1 6 O V B U d z g y T D U 5 T z B G Q l F i U n E x W X B T c F V v e G J O Z 3 d P b m J z e U 1 H R E J 3 a 0 l D T U R M e T R 1 M H R E U i s v Z l Z Y V 3 J S b 2 t h K 3 R t Q 0 x 5 Z U x w O C t U S m Z m d m t s b j M v K 0 9 U V n I x c V I w N m R K Y 3 Z u e l p 2 R n E w Z S 9 m d U 5 H N 2 M y T n k v W D c 5 K 0 h E c D B p Q y s r K 0 l M Z H U z Z m o 3 T 3 h N Z U h n N G p S b z E 0 d W p S b z N j Y z U 2 b W 5 u c U o z N z k 3 b U l 2 e D c 5 K z d s K 3 Z Y c j l P N 2 Q y K 0 l E a z Q r U E R 6 L y 8 v R E 9 S a 1 p G N G U z d l R 1 S E Z q e X B V c l I z e D h Q R 0 Z o W V F 3 Y 0 9 Q Q 2 V F M k 1 0 V z d h a 2 R P b l N y R n U z R G p z N 0 9 6 c D E 2 c F N 2 b j B 2 Z n Z u M X A z T G d 4 Y m 0 1 d X B L V 2 x z V 2 Z Q S G d D T E 9 Y W F l z R 0 V j T 1 h L R U h U d D I w T D E 3 Z H p 3 O V B V b E 5 U U 1 U 2 T 3 B w T G x 5 N 1 J 2 b j E 3 W G 5 2 d H R Y d U t W N l F v T 1 h u e V p J N j I y N z h V b W R q W j J S R V l H R 2 o r W W 1 n d 0 d I a m p q V G Z Z d E d t V H h U M D J i d H h J Y W 1 v c W I 3 e n h o a m t w W m 5 y L 0 o 1 O T h 3 c l p 0 M j N M Z D J u M G 5 Q a j Q r N W k r d k F E V n E x S 0 J a c z J i O C t 1 d X Z 4 T V R F M E t o U k k v T U p 0 V T g v L 1 R U R G h 3 K z M y Q 3 J 0 N S t m S H J G b X o y T F Z y b H p r e G R y Z l R k N k 9 q b z B s T 1 R y Y W 9 6 W m p i N m J 1 b T U 4 a k 1 6 T F J v T D E 2 O G V M N m Z U M F F L e G 8 w Y k 4 5 a T N i M S t P O X I r d n N J Z j h 6 U 3 V a b V p t c 1 h i c 1 d l M 3 Q 3 a G c 4 Z m J w N z d B R j U 0 N F F W Z W Y v M z F I Q W 4 w d k 9 S M 0 R 2 M 3 h 4 e D l K U 1 V u a D Q 0 O C 9 0 d m p s W U p r e V p l a m V 2 V H N o S V N H R W h v Y m k 1 Z V h G a 1 N O S E 9 I e j R N R z N h d E x H b 1 o y M W 5 a M G U v Z n Y z N D d i Z m Y y T D E 3 Z D Q 3 R W 1 K K 2 Z u M F Z T R E 8 0 O G 4 1 b k t i V H p w b E J n V G V V R D E 2 O W Z u L 2 Z m Z l o 5 K y t m W n c 1 Y z R h N H V E a E t s Q 2 h C c l Z x M T h Q T H l 3 c 2 Z I e D J M a T Z k b X p K N 0 d 4 c 1 d 6 W n N v V 0 5 H e m V h V j J y M D Z k T 0 h X N 2 R 1 O G Y z M z M 3 T j U 4 M m F l Z W V Z W l J v d 1 l 3 V F B Q U E t Q R W 1 N Z 1 R y R m V 2 W H R 5 N m R Z d k l 5 R W h p W T J P N W R l c 1 d w V X V Y c G t X T E Z u V H Y z a D B 2 T H k r T C 9 s N W V Y b n o 2 N m F j c 1 h y e V l 5 T W h J e X B R c F E 3 Z H U z Z m p I U C 8 3 Q j V z M m I 3 e m p P N T U 5 L 3 p 0 e T V j O W 1 5 W l F z c E t T b F V y V m 9 W S H g 4 Z m V 2 Z n V i Z E h Q e n M 2 T z R P Q m d s a X h a d 3 V i T m 0 5 b T l l e m N s U z V h a 2 N 1 W E t 2 U G Z l Z S 9 q N C t O e n p N O X J a M m R H K 2 Z Y d S s v L z U 3 M n J W c m w r d E J B S D l Y b 1 V J R n V u W H J S b G h Z R 0 F j U E h x U l V x V k x V c W x X T G N l U E c w Y X h a T T N P L 0 V p V k t N S C 8 r Z k w 3 N T V o c z J i O T d N M X E x Y n N i V z F w V 2 J O b X J 6 N z d y d j A 2 T k Z E Q m J K R j h q Q j E 2 d F I 4 b l V w W n B V c V Z I U C 9 2 d X J p N E F G a l V D e n Q 4 K 0 R C Q X J x Z k 9 s a X h a a 2 l w V n F u R D I 3 T m w 4 e D N k N 2 N 1 M U 8 0 O G J F e E p D U 2 t r T F p z b V h O S z J G d l o y O X Z 6 L 2 5 6 N T g y d k M r c j A z U l l 0 V 2 x D N m R H b T J i d D N L b F N 0 W D Z O K y 9 Q N T Z l b n B w e l J L e k F 6 Y z J O R l N 0 V z V L d H Z m d W F W M k 5 o W X J s K y 9 U c 0 9 H R F h N d H g z Q X Z K U 0 V n L z N O b 2 R I U T B r T D J M N l B a Y V p Z Q z V 6 S V Z w U G p 0 M D Z C Q 1 F u U l Q 4 Z T k 4 c l Y 2 N E E y W F B a M z l X d l h 6 O U h X N W N 1 W F p n e l p 3 N E R C Z 3 p B e j g 4 U G I y O X Y 4 M D Z u b 2 t D S k 1 a R U g 1 T 1 R r a E w r L 1 A v N y s v d m 5 x Y j J k b n g 0 Z 1 J J M 0 p z S l R J W U R Q a j U r V m 1 z a E R E S m J X L z N G M T k 4 Y 2 N j e G R 1 e l l r Y T l Z U k 1 U N m 5 u M z I y W H h 0 T G J 4 Z H Q y N 2 Q 2 T m F 0 V z Q 3 M n Z P c E F P R G 8 2 R W h n W V N H Q m c 0 R j N 2 N y t E Z 3 d E d n Z 2 S F B Y Y l F K Z V h s N z V y a j B 4 Y X R R b 1 J v M G F k Y 2 Z y Y T l h c 3 N Y a G R x b F F w Z 2 9 L Q z h u V n Z S M G Z I Z k 0 v R F J h b G V o a 2 h C K 3 Z 0 V 0 p N R D h p N y 9 i N j Z h Y X R 0 M 2 M 2 Y l R Z M j F k Z E Z O U z R w a S t B O G Z I e G V a N m 9 D d 1 Y 3 K 2 0 3 c D B x V U p D U W x o N n R T c D d O d T N q O U R R V U Z 4 Z F h m b m 9 v N D l v M m J K b G 5 u R 0 l p U F h r W j E 2 e H h s d 0 c v N X Z Q Z n Z q a G h 6 d m V 5 e l E v b V U 3 b k R n c 0 x J e X d z T E 0 r K 3 Q 4 d H R Q d n Z I U C 8 1 Q n l a S W x D U W t K N G V 1 d n Y y Y n U z T G 4 w N k 5 H R F l j T 0 c 1 U n I 3 a z B h S k 1 S R V J F U k V S S 1 J D b U w 0 d D N L c k t m M j B F W k Q 4 c T B k Y k Z G a X h i T W 1 E R W p 6 N z Z t M D N k d G J H e j Q 5 Z G R m O D c y N j Y w N z l Y R j F k Q 1 E 0 T 0 p p W W 1 o a F V y V n Z E R E R 6 O F F F Q k R B N 0 5 t e j h m R H d 1 T G N I R V p G S G h q W G 1 N d m p m Z k x a a 3 l a S m N W N 2 J k e m 5 R N m Q w Q k F B R y s 5 O V Z h K 3 g 4 a H R Q c k 9 4 c 2 F G Z n Y z N z Q r U G l 3 W m N z V 0 Z p O W V 6 T 3 J W c T R t T m p j M T F K Z T Z U U n F k U 2 l v a U l p S W h J Z 1 R E V n h N b H R a V 1 o 4 Z k R 5 S m l Z a 0 Z Q b W I x N n R X e H N i S G g y T E Z q d W E 2 T y t M d U N Q b j B Y c 2 1 z V W p S N D l t a z g r K 1 F U Z 2 5 n O F p F S k Z I U z l X c V Z Z S H N R d n U 1 S G F n U k Z S W D F V T V o x Y z N Q T D k v M U 5 m U 0 1 q S X d 0 c 2 Z B Y 0 h C N 3 A z N z g 3 e T V j d H h j W E V o S W l L Q 2 l 4 Y 3 Z G d G o 5 S D F W S 2 p J b U l p S W l J U 0 l G b z M 3 N D l B S X N Y T D d h b 2 J Y U D k r b l V t V E p q d 1 V N W X N X Y k l r c l Z 1 M 0 p p a 3 B p V 2 5 U c H V V b 3 R u M z g r S E h p N C t Q T n I w M U Y 5 R C 8 v L 0 h Q e n R p V 1 R 4 T V R F Z k c r M 1 B u M z Z k S T d W S k t Z d F I v Z T Z 6 V X B F S G k x b H k 1 Y k Y z Z D J k N U 9 S a 3 Z 2 N z Z h N H R y T z N i c 2 V H a k p i O V A 4 d E d E Q k F r N m Z Q b T F 4 T F M w d G p W M j d k c G x m Z T N w N j R 1 e n N 6 S j Q 5 Z T h 3 b m 1 a c 1 l q Y 1 o 3 c W x Q O T k r U m F z V 0 x G Y 0 h C d 0 F M S l g y a j d w T k d P T G l J a U l p Q l J S O C t i T l k v W H E x V G 5 h L 2 Y z O W F k a X c 0 V D N m e j k z Z G 5 T N W R 1 c k J o d 3 d a Z W U r M D F X c l Z x a G N G Z 0 l D S W l n b X J W c W x H a l J n M W l Z b U l L d k V E O W l C R W p P S H o 0 T U t 0 V 3 J X T C 8 v d j A w Y U 5 B Q U J 3 Y 0 h U c H c 0 d 1 p F a l I 1 Z 3 p a N D c 1 d E 0 y Q 0 9 u M D N J a U t D R 1 R O b T B M e D V j e X B Y c m t 4 U 1 V o S T d k d X p B M G R I e H Z n N H F F W k g 3 Z C 8 3 O G V U N z Q 0 S U 1 j N 1 p V c l Y y Y j A 2 T k g z Z G M v Q X d F Q U d E Q m p B O H V Y T E N R O F B w M D Z k T 3 B 3 N 2 Q 0 N U R o d z d S c D A 4 Z l Z x M W F W Z U J 6 b V p 1 Y k d 3 T U h E a V F r S k l S K y 9 m c l J w R W t U W E Z 4 Y 1 N F N U 9 K a l E w b E J v M W F 0 Q 2 1 U U n N n T z N r M W R 1 e F l Q d j c 0 W T h h T U d j U E t s U 3 R 4 Y z N N a l B U M m R 5 T W h J R W h J U 0 x F N n J 6 T X V J R V N P b 1 V L R U N M N z M w R W 5 a M m R r U k h S M 1 B t e k J r N m R 1 e E k r Z k x s Q y 9 R W k g w V k t q S W 1 J a U R 6 Q l Z x M W F a Z T B R U k 9 R U m R 2 T G t 5 V n p i Z S 9 i c 2 V k L z N E Q W 9 L b 2 x x M W F x e G J 0 N D Z k T z N k U 3 J s d z V 1 b l R w d 3 V E Q m c 4 M k h E T m 5 i M j k v M y 9 Y T l R x V k l s b G k 1 Z H l y e D U 4 O H l y S j h x V 0 x j d H p 6 e j N I c E V t V E x K S j h C W F g 2 Y m 9 N R 0 R m R H c 4 T 0 R n d 1 l Q c z J i T U h a M m R u d k x 5 O G V Q d n R 0 N m x X c l Z x Q l B w K 0 k 1 T z N H a l J 2 c z I 3 Y 3 Z S M 3 Y x N n R Y d i s 1 N X V i b T R z W E x p U T R P Q m d J a U 1 q a V k r U H A w N m R P c 3 l l U F p 2 T G x 5 K 3 p h d F d x Q X A v T E F J W U 1 H V U w x N n R Y N T d y d n Z p S W l J S U N v c W l r c V Z L d E d 4 W T h j Y 0 I 3 V z F i T m 1 T Q l F z V 0 1 I L y t m S 0 t q b 3 p s e D R n U V Z L b F N n Z H U z Y W p C O C 9 Q d D l q O X U z Y m w 2 M W J 0 N 0 o r L 1 h y c z d P e W 9 X c l V x L y 9 y W H Y r a l J v M G R C U D k 0 a l N Z a 3 h F U k V S R V p F a V p 2 V G 8 w Z m x h U l p I W F N h N E 9 E Z z Y 1 W H J P M X R X W E F n Q U V N R 0 R E Q W 9 0 M W 9 O U E x u b j M v a T V P U m s 4 V 1 h 5 N z Z m U 0 F v d 2 N P W k t S S T B m b U 9 1 N n d Z Y 0 1 Z T m 1 4 W W p 2 W U t G U 3 J r Z T J W S V F a e S t X N 3 Q y Y m I 3 N j Z x d D h q U 2 N p R D R l e n M z T y t 0 e i 9 m e j d 6 a T V 1 Y k c 5 T 2 5 U Y z d R d l c 3 W U 1 n S E x s e X B u Y k 9 u Y n N T T W V P S F M z N j N j O G N D d E N w V X l j N m R l c V U r N F A 4 V G Q y N m R m T T F G K 1 g x e T l K Q m d 3 W X h h T k N n Z k k z M 0 p G S 0 5 N U k V S R V J F U m V l a k N 3 O E 5 K U 1 V t a G Z 2 M z Y x Z z V G U k 9 T Q m 1 H c D l h V D U 3 T W l n e E p p S W l J a U l p Q l N J a k k 0 T 0 5 H e m Z t S 0 l C L z R j S U Z K a y t l R E V D Z l B u M n N F W n F J e U Q w S k N 3 d m o v U G 5 6 R m 0 x R 2 8 1 R 0 Z D e G N T R l J W R m 5 U c D F x R n U z c n B X a W s 0 S 2 t y W l F p S W l J a U l s S W d N a k 1 6 R 1 R 0 M k x O T 2 1 U Y U 5 o d z R h V U x s M m F p e G N 2 Y 3 V E Q U F k T F Q w K 2 5 i d H k 4 d n Y v e X l 0 Y 0 1 V R W J t c i 9 m d j N z M l R K R X V y V 3 J V d U 5 H a l Z J V D A 4 b k 9 q c W F o S V F F e X B V c n g 3 L y 8 v V z l y a H l n R l J J a 3 h F U k V S R V J F c E V N V 0 t G V 1 A 0 O E 9 G c z M 3 N m R 5 T W h J c m w y N 3 h s T l B Q W V d I a H d m Z T N 0 N j B i Z H Z X M m l H S 2 l P V E x x N i s r U 2 x K U 0 V w R 1 J r V 3 p h d E F t R H d j Q X p 6 e n p E b T I r K 2 l a K 2 Z I O D d P e n R Z T 1 V R c U l F b U 1 p S W l J a U l s S W d i R 3 h z N k 5 l d k g v M z Y 5 Y k 4 y S 0 N J a U Q 2 U l d y V m 9 F Q l F W W k 9 3 d 3 B C S 2 9 4 S m l J a U l p S W l J a U l p U l p K V 2 p J b U l p S W l J U E F i M m g 0 V U R z N j B k a G h T e T d I O T N r U 2 R I V l B S a H B z L 1 V Y R m J V U E 1 w e m 1 S S m p J a U l p S W l L U G d k Q U R F W V F l a U x C M k d D S W l E K 1 R n b 2 N N Y 1 B I V F k y b U d J b U d r c n B Z a U l p S W p J S T h w b 0 5 N W W J q V n l 4 Z G h 6 e U t E Q m V O e H F O O G R h T 1 F 1 U i t a R 0 g 4 U D g x b G t 1 M 1 J t O H U w W W t 4 R V J F U k U 1 Q k d W b H B u e W s 2 T 2 R V N W J S U 0 Z W c n h 5 T F d a V F F h R T l J e W I v e G s 3 V G h F N 2 t k V 1 N z W j J H N m R p S D J v d W s w Z H h M b E 5 p V E V S R V J F V G t F W F h 4 O U 9 s T H d D S n J 4 e U V p O G l B U 0 V v N y t o Z V l 5 Z V V S c E s 2 V 0 l p S W l J a U l p S W l C U k p X a k V t a n l T Z F Z G S T B Q Y 2 9 u b F V q U m 9 C U G Z w R E J w e m h N U k V S R 3 h Q a V h H N U p H a 2 s w c E V 4 Q n A w N H B 1 S W l J a U l T T k d p c l p U e X l O Q k p K Z k k v a j k 1 S k p m T G s w b 2 x 2 W W 4 y Y T g w U k V S R V N z U l N 2 R z V K R 2 h r M H J F N U Z F O H F V U 2 V Y R H J 4 V G F 4 T m M 1 N k l p S W l J O V N n e E p v O E 1 u V l F p S X R h Z 0 U 5 O U V S R V J F U k l v d W J h V V V 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S 1 V H Q k 1 S R V J F U k V S R V J r U 0 p K a V R F U k V S R V J F U k V S R V N t U 2 x C Z 1 R 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T H N y Q j J B a U l p S U 5 W V 3 F X Y k 8 4 d l Y y S n p q Y l l 1 R m 8 3 R n J F d W 9 6 R X J J U z N 6 e G 8 4 W F Q 1 K y t a T z F Z U k V 3 M F I 0 b U o 1 a W d S a 1 l k R G l U R V J F U 2 5 T N 0 l 1 V j Z H U m p 0 U G 1 Q d 1 V B N W E 4 Y 2 k x b V p 6 e G I 1 W W l Y U m d p Y l V q R V R I U k h D W C 9 v e m x L U k 9 S a D B G W k t F U k V w M G 1 5 T U 5 0 W D B o V k 1 B R E F a S z J 4 a H R x b G s 3 R H B I Y m F Z N F N F O D F S S W l J U G g x Y U 1 p W W l J L 0 g 5 T l B O e H A 2 d G 5 Z M m 1 G S U l k c 2 Z G a z d v Z 1 F o c m h 5 R n l W N X F q a W l i T l V T S W l E N W N T W S 9 M S X F G T G x 4 Y k k y V H J i Z F Z F T k R W R U 5 E c k t X c F o y T U N o c n h y N 1 R D a z B N M 1 d s M D U 1 T E d p T 0 t x b z B S N G 1 J U E V 4 S 2 p N a 2 p 3 O W J K c m 8 w Q m c y c G 9 D S 3 F o S V N J a U l p S W l J b 1 Z C T m N i a 2 t X R X d H c D V W V W t 4 Q U 5 U U k V S R V J F U k V T a 2 N H a k Z t R H l T R 3 R T d l I r d F d 6 Y T B k a G h R e T F k Q V F F U k V S R V J H U n d x V E V t R H l T R 3 I 1 V V R 6 V T B p a V R W M E J B U k V S R V J F W k h D b z Y y V U l p S W l J a U l p Z D l D b l R 4 L 2 M z Z D F K U z B 1 e m R p Z 2 l J d k l R Y U 1 X W W l J a U l p R W d S T j J u U 0 p O Y X N X V 1 B S N X V q b 1 N M V n E x Z W p l d l R z K 1 B q N 1 k y T 2 g z N m l J a T h 1 U l J Z a 3 h F U k V S R V J B Q 2 9 V N m N P N W N x V k l 6 T X p r e i 8 r K 0 l Q a n g 0 O X o v U G h 4 R G g w N n h N U 0 p F N j B k b m 9 p S V N J R l R Z a 3 h F U k V S R V J B R H c 5 L 2 V u Y m R 1 M j V 0 Z G h Z V 0 V N S F R x V V R a c z I 4 Z H B y c j F H d l h q M H J S a W N p S W x M d 3 R C N W F S R V J F U k V S e T V l b n B p W m V Y R n d D S E R 4 K z J j a l F G S X l z c n k 5 b 2 h p S W p J S T B R c n h r U k V S R V J F N U k 1 S 2 x T b 0 Z R T E Z p e F N 6 Y U V 4 T V R t V D E 3 T m 5 2 M j d D R T V P W m 5 L b F N 2 V H R X d F g z b j c 3 Y m V 6 c y 9 2 Y z F J e X N y a X g 5 L y 9 K S F Z x M W R 6 N 3 R 3 N X N y S 3 l x R n E x S 2 d F Q k F Y a D R l S m o 3 c G F X b H N S Z W h x R j R B Q U N B Q V N V U k J W S F R w V W p a c z J N Q 0 Z D e G N v W G J v M E w 3 L z h N d S s v L 3 o 1 b H k 1 W T E 5 M H R Q V D J m T G x p M z g r T 0 9 Q e E 1 Y R m 1 j Z n U z Y n M z Z m 4 1 K 0 d B d 0 d j O T g r Z m Z w d z V z d 1 p k d S 9 l e m R T c F U v b j U 1 N T l 4 Y 1 h G a H h Z b 1 Z B Q m l O U m p a d D J z V G F 0 V 3 Y 1 L 2 Z m Z n V Y W H J G c F V x V m V M M T E x L 0 g x O W M z e D g 5 a T V j c V Z y R m l 4 Z 2 d z W E x 1 R H M 3 S X l 2 c n k 5 d n Z m V l d 3 Z n l n U l V U R U t w U V l F e E V S R V J H U l h L V 2 5 w e E 1 X R m d a a z F 4 O H p T V W h J d 0 4 v Z m 4 4 V E V S S m 8 x Y T B h V k t s V 0 l p b 3 B p M X F 4 W m 5 E N T l t a W x U c H B q N 1 R w Z 3 d n W j k r K 2 9 u c T F h d l R w V X N Y c m w r L 1 R u U j B O S 2 R P b l R J b n h t N 2 R 1 c 1 d R S V V P S W l v c W l W c T F h Z U h 0 N 0 V 4 c 2 J 5 O X E x Y X d r U E Q y Z l p z b V U 0 T 1 R r Q n N H U E h E b 0 t D Z 3 F o Z H V 6 W n Q y c l F o S 3 l 1 T E h U d D I 4 T l Z Y W D V H W m 1 j b m J i N y t k N H p t b V Q 1 O U 9 k S F E w W G J 0 M n h X Z z B B d G x K c 1 R G a n h y Q j U 4 M m F j b k p 4 b z J y U X B E Z z R P L 1 A 3 N z c v e j I y M j g 1 R W 1 N e l o 4 N W t 3 N F l O Z U h w N j R 1 T G l 3 d D Y 5 Z T V r K 2 Z U c k Z p e G V u V D U 4 K 0 J m d U R G e E d S U X F Q R W 1 J a U l p S W l J V 0 1 q T X p D U T J O c G J n N E d C a V k y T j U 1 W l Z Y c U Z 1 M 3 J 2 b j Z t R E Z q U 0 V 4 T T V M U F B Q c U 5 E a H c 0 Q V p H U m t N S H o 0 Y 0 x a d D I w Y l B u a j F w M n J R c G Y v M z F G e i 8 5 O U J N d U x p N H N Y N z d j d k 9 v c 0 t 5 d U x x M W V 2 b X U 4 M 2 Q r N W N v c U t p O F B Y M U p U Q X c w S H d D W m t o S U N E T m 5 6 b V R 4 N H N V T U d U S U V n S W 9 W S 3 p K M z d s e m M z Z D N O N z M v e n p U Z n g 4 Z k h o d S s r K 3 l 6 V X h k d l R v V W I 3 O T l s c 2 N I U j N O Y m N 1 W E w y Z n o 1 c z N V c T F l U H I 3 N z Z p a k p s e X B p d m 5 U d D N M c 2 M 5 Z n Y z M V Y 3 N z c 3 a n V j b l o w Q l d M T m 1 E W k 1 t V G V M N z c 3 O V h Z a 3 h F N U R H b U d t T W l J a U l p S W d M Q W l C R W p j S G Q z e D l Q V E U x O W Z Y d z R l U E l p L 3 Z 6 K 1 R K M D g y O X p s e T V B a U h E e C t t V F p z M j V x U V l n S j J k S G Y z N j l R T m c 5 K z d k U U h h e U R M S V R Z Y W F W V 2 d B M k 5 q Y m 1 S R l J H U m d Z c l Y 2 N 2 s 2 Y W V m W n Z q d z R l Y W t H S U N m b n g 4 M k 5 q Y n M y c l h M M 0 5 h Z 1 F R T 0 x w Q m p B Y z g 4 O V I 3 V n E x Z m p 6 e n o 5 S l N V b k o 4 V n g r Z m 4 0 V 1 N U R 2 o w Y 2 p p e F l 1 e H M 3 U G o w M D g v d F V p S 2 1 l N z N k M E 9 I R G p V b n h R Q z Z k K z l P a V J J b G l J b U p J V E 1 6 T T B k L 0 V S R j V Q R 2 p G b U l p S W l J a U l B T m 5 i S m N 1 V 0 x V d H N i Q 3 p u e j U r b l l j T 0 d 2 U G 5 t b X h Z M X d 3 N G R P Z 1 R B a l J z M 2 1 E b H p w c 1 g 3 c j F 5 N U F t U n Z 0 U V N v V U t F Q z d 1 N 3 V S R V J F O F B y c n I 5 T y 9 m M z g 2 Z H V 5 S W c 0 T 0 Q r V D B 4 T V R H a 3 B L U l F 0 b X h a N X M 2 Z G 1 5 T W 1 l M 3 Q 3 e n A 4 L 2 I 5 R j I v Z n A x R G h 3 N H d L R k R o N G l Q a n l j a E l Z S F k y R m d B V W x O V E t W b X l w R V g v K 3 Z Y c l c 3 e U 9 q W T N s O H V Y T D F L d F h E M W R Y M T N 6 O W J Q N S t E e n M 3 T 3 l w V 3 J N a l p z M m U 1 Z W Z P b W V h d W 5 p S W c 4 W H B R W U V 4 R V J F U k V S Q V B 6 O S 9 X b m J 0 a T F H b z V I Z z R H Q V d M V n J F e U p F a i t m c n J y O D E 5 a 3 B P V E F R Z 0 x D e l B Y S C 9 1 N 3 R M U T A 4 O S s v L 1 B K T C 9 2 d m Y v N 0 p 1 M 1 R y R 2 p 4 L 1 A 5 T 2 5 U R 1 R C Z 0 F Q M z Y 5 Y 0 5 n T U p p V G F m S H g 4 W V N F a E 5 3 M X h w M D d k e k o r L 0 h p d V h i d E d w V X F W c U Z h d E d p K z k 5 Q k x Y c m w z a j R z V 0 x G a X Z U V E c 1 Z j Z R W F p C d 2 N B d U x p N D N I V T h r O X d T W D Z a V m F M b U 5 L U 0 l p a n d j b H h r U k V S R V J F e E l M Q l l P Q 0 R E e j d n e U p F a m h J Y U c 4 c 0 1 Q U D l D a l J 3 O E F T c F F v Q V V C Q V F F Q y t U b V I w Y 2 5 K a T F L a F J E Q j Q 4 b U x W c j E 3 S j A 2 V k t t V F p 0 R 1 N r b 0 t n d 2 N Q c G 5 q e D R n Q z B h T k d D R 1 R O b T V I b X Y 1 T 1 J r e G 8 w Y l I v S G l 4 V m 1 4 W W d W d W J t N 2 1 h d 0 1 H R E 9 E a X h Z d D N m S j d i b V Z h c 2 1 S S m t J a U p T Z E t u R 2 1 J a U l p S W l J N U d B d 0 d C Z z F h a F I y Z G 5 a T W 5 6 N 2 R 2 R k x N b E l 5 S 2 p J e T h w L 3 V W T F Z z V 2 Y z O S 9 G a T l l R E 1 E N j l l c 0 J x R j Y 5 T 2 p Z M k 5 o d z d k c 3 h p c F Z s d W p o N D l 5 b z B i T j J q Z n Z y M U Z V a X d q S T h P O G x U S S 9 h d G F z a V o y Z E h j Z U 9 I Z U 9 2 d i 8 2 N n A r Y 1 F F W k V u a X h K a k l p S W l Z d m I 1 N T U v a j d 1 N 0 8 z c j E 3 c l I y S 2 l E d 0 N Y R j F k N m R 1 M 0 w x Z X V Y T 0 d y c j c 0 Q 3 d O U F R F M m R u W i 9 i c z J j T 2 1 U W n N z K 2 h 1 T l J y W n U z V 3 A r b l p T V W x D T m h a Y X I v W m F w Y l Z y S m t T V n E z Y m s x U 1 V o T F R w a z B 6 R i t 3 M 0 9 Y N z h P U E h 4 O F F E b V V 5 M W p Z b U l z K 2 5 6 O T l k Y 1 d w M X p l V F l r U 0 p Y a j E x V m U 1 Y 2 V N R 0 V 5 Z E 9 0 R W p J W l d W b G N l T E V p W H p m U z B S R U h t L 2 F T a W t p S W x K S S 9 2 a m p E e n A z N 2 9 5 R G d 3 T z d k d T N D M 3 Q 0 K 1 I 1 K 1 F r Q k J t e n B 4 S j I 3 W n R t V H A x Y W 8 3 c l N V b E p l S G w 1 N G V U a 3 h J N G R P N 0 M x d F M y T T B F V 2 t D Q n M w Y U J D Y k 5 t M 2 l w N T k r b 2 5 2 M z d q U n E x S W l 4 W T h m e T h j Y 2 Z N M m J N R 0 Z h d V h J b W J t e H Z w N m V s R V J r Y V N r S k J n U H E z e T h 1 W E w 5 T z N i b D h h T k c r U G 0 1 a 1 p h V 2 h w N z l 1 d 0 J z a y t L T k J r e F l n U 0 h E e D l t M W F w V j d O K y 9 u d 1 l O R 3 V E Z z R N Q 0 p F e W M 0 Y 3 V R S W M r Y k 0 0 Z G x u b j Z W Z X Z Y c F V x b F N K Q X d j T z h Q Y m J i M U 8 3 Z G 0 y T 0 h U d k d 0 V 3 Z Y Z V A 3 N T U r O H B v Z l h 4 e H g 5 e j d O Z 3 h k d S 9 l V G J k d T N m R D A 5 Q V R n O E 9 I R D F L a F J n e S s v L 0 x J Q W Y 0 b 2 l J d k t v M G 9 v e E V S R 1 J R b E t 4 W W t W c T F x e E p X b G 9 h M G R I U n V m W X h y Z F E 2 Y 0 9 B Q W 1 a b V p P Y T R m T 0 h B Q U F B O F B E e V h G U k t S U W x D e F p r c U Z E a H d J d 2 F k S W s w d F B U Y W R t e U p R c 1 d M S 0 J W c T F i R X h z Y n k w M D g v R V J r W l N l M 2 F 0 V m 1 3 W U l I N X Z S V X F W S 0 J i d D I 3 R X g 4 Z X p h d F V x Z H U z Y V J Z M G F O U W d P R H F a M z c 5 N 2 1 m c F V x V l d M c D B x V j R l M 3 V U b X B y S 3 B r M m I r T 1 d Y W D N C M G R H V F N w R W s w Y k 5 n U W d P T E Z p e k 5 6 N W t 4 Y X R X c E Z Y R n d j b X p k d j V w b G 5 u b U h l d k h u b T J t Z j V W Y X B V S 1 J Z d V h N a k F n U U 1 w V 2 J J a z I 3 W n R Z O S s r Z l Z T d V h K a y t m Z m 9 V d 0 U 5 T 1 J F U W V C M W 9 4 S m l J a V V v a W F O M i 9 P N m R P b k N R M E 5 4 Y 1 B E d y t K Y V N r b 0 t o d z h m e H Q 3 Z W 5 1 d l h y M 1 A 4 K 0 h I c T F x M X I w U 2 M 4 U E J 5 Q V p z M m F G V n J N S X Z M a 0 d 6 M T Z O S 0 5 I a j c 3 a j l X N 2 R 1 d E d 0 V 3 p l T H R y c D E 2 N X E z V j k 1 S n F W S 2 x D Q W 9 L e W x j T U Z T c F V 5 R E 1 H R T F k W D E x e k h u V G R 2 W G 8 2 M l Z h d F c 1 W G t 2 S n l j b m h n d 1 p 3 c E F o U S s 3 W U o 2 O T d M R n U y T E 0 v N 2 k 0 a k l v M D h y e G t S R V J B c F J p e F l 0 Q U F n T k R j M X h M U 3 d z a k l 5 T W p E e j d t Q k p q V F p z M k x k Q z R z c k t 5 Q 3 Z S K y t X R T B H Z 3 Q 5 V E J F U k V S R 1 I y e W t 4 S n Z J W U 8 z c j B L S U 1 I R C t i b G w x K 2 1 U W n M y c E t T a 2 1 L O X Q z T G l S d m 4 z N z B x e F p N O T U 5 O T E w c l J p a 2 l 0 M n Z R b 0 F F b F N w V G c r U E h q T 1 F w R m 0 3 W l I r d m o 0 Q U R r V F k 0 b U p p Y 1 R G e G Z I c 3 M 4 L 2 k 0 d U p p Y n M v S X l H R G x 5 c F g w N z k r Z l Z x M W E w Y X h a T S 9 y M D Z j U D g r Z k 5 K V F U y M X V F Z H l j a k x 1 N 3 U 3 M D c 5 K 2 Y 4 K 2 Z Q T T N q d 1 l K b z B h W k p u T F o z V T F G V G V m U E 5 O M 0 4 z Z G 1 U W n R t c m s 5 T F M y T i t m U G 4 w N n R Y T D V v M G F V S 0 h E a D J Z T 0 h G a W p o U G V 0 b S 9 m a n J 1 N 0 9 6 T m 1 6 R 0 Q v L 3 Y z N C t Q a l F 1 S E Z q Z H U z Y U J j Q z F h O W V Z U F h z M n Z Y d j N w b m 5 6 N X J S c j E 0 N z M z b n V Q U z V j d T V m Z k h L a U l p S W l K e V g 3 U 1 Z V c V N B e E 1 Y R n N X e l p N c 0 x D d 3 J o N D h T S U F a Y 3 F V N G N V W F g y V G N 1 S E d V S 1 Z Q R z N E Y 3 R M U T F i V z F 2 e m F V e j N J e U V o Z 1 V H R E J w R 1 J r V U c 3 Z H U y N G N l T 0 c r Z H J X c l Z z W k 8 z W X N U e i 8 5 T k I w N m R N a T F 3 T G Z J b z h 4 b 0 5 M W n A x S 2 h S b 1 l 5 V m N p d X I 2 c T J j c G J 3 Z U d q c z d P N W 8 w Y W N M T 2 5 U c 0 p E d y t u W G J 0 M j V t d D c 5 K z d G e G N X R n B r M m J V c V Z L R m F L a m 8 w b E 5 U Y 1 h S M F J I N F g z M n g y N 2 R S c H F l b k 0 y e l l N T U x D d 2 l o Z n Z q e H Q y N 2 J G W U R B U U h o N 0 9 y R m 1 6 M k x O b k Q z U G 1 6 R E h m d z h S b 0 5 E S m l 4 Q W l l Z X V v c G V 2 W H F S W l V x V l h L T j E y Z z B N b T d j T 0 k 0 Z E 8 4 Y X J y N z d L a H g 5 K 0 N N Q 3 R X N 2 N Z T W 1 R S V V W R l I x S 3 B W Q z I 5 d m I y S m p Z M W 0 3 Z G k z a D R l R X N X N 1 l N S n l j b m k z d G R 1 b l N K d 0 1 C Q V d y W n N T Z j M 2 O V h G e W N p S T F O W l V C Q X d a d z l 1 e F p Q R D A 5 Y W R h c 0 d Z b U p p Z X p m d j U r L y 9 2 c U w 4 d V h M U C 9 n U F h l V E J Q T l d v V W F Q O D d R V j h D S z Z s W l Z Y T U t Q d 0 Z u U 0 l p S W t X R 0 V t T W l C Z U N Y W D M 3 a G 4 v L z h K K 2 5 w N l p R c l Y 0 N T Y 5 Z X B 4 N D h Z T n p w O C 9 6 K z d k d T B s T 1 R q W W 5 4 b 0 t E Z z F t e F l n V 3 J W N i t t W X N X S z l 6 M 2 1 q e i 8 r U 0 d w c U t p T k h q c 1 R Y M T l m a T J u Z m Z m U W Z B b k R s e n F G R 2 p 4 d j A v b U l p V k d B e U d O a 0 N i d 2 h p c m 1 L M 0 5 6 b H V a a G Z 1 d H M z b n o 1 d X p j d V p Q U T B G Q n p Z d X p z M m J O Y 3 Z I a l J 2 R n F z Y W R P b W Z Q L z k 5 M F J H U n R L O G V Y U G d m N G 1 4 M j d k U n p w a 3 p o N 0 N 3 T U 5 x M m J j d m t 5 W l B O a W Z E M D l I U k d q a H p K N 3 Q y N 2 1 U O S 9 Q a D k 4 O E l G R k R D Z E 9 u S 0 J M b H k 1 M 3 J m M 3 o 5 Z G R m O C 9 Q U F A 5 T 2 t T U l B H a n g r U H d X Q U F Z T z d j d V V S R l J l S H I 2 M H R n W U N B M k 5 0 b U w w R T J u Y W k 1 Z X Z E a E h 6 W j R 0 V z d Z U U Z C U k V s e T V k e k c z Y n R t M 2 o 3 T m 1 6 Z E 9 y V W l Z a 1 R K N X J i Y j k 2 O G 1 j K 2 Z w c 2 h E N X d S O G F x M 0 I 3 U X l z e m J E V z R D S W l J a 1 d B d G x L S 1 B L Q z B 0 R F N D Z 2 9 M T V g w S T N i O T d N L 1 B u e l d i N T h P V H Q y N 0 9 E e n p 6 L 2 5 x Y W V l T X Z l U G p v N H V r Q z k 4 O G Z I e E F M e j Q 0 b 3 U 1 W G 5 O M G R G U l N U Q j R y b V p t W j h V Y W o 4 W X E x N H l n T X B o c G k r L 2 Z 2 T j d l W n R s R 2 F W b 0 9 a a 2 w r M 2 I 2 Y 0 1 E d y 9 I e n M 2 T 3 h v M G J B L y 9 i U X V u b z Z N Z 2 5 u M 3 h p c 1 R x M F d M R m l C Q V l H W W 1 0 c n k 5 c T F h M 1 B F a 0 p X V n h h Q k J n L 0 t N Y z h P R 0 R Z U 0 V o R k N u V G g y b V R w M X F Y d V Z x R 3 Z m c H A 1 O W 0 r U E R o N X F R W W d K K 2 Z I e l k y T n V a d G t y Z X J Y T G t 5 b l R 0 M 3 R t a E x U M D h I e U h F Q 1 o v S G l 4 U 2 x l d k h p Z T h Z a z h M R m x a V 2 R l d E h Z T 0 l p S W d V R H E w W U U z b E F 2 L y 8 r T z F l d l h z W E 5 6 U z N I e W k x Y l c x d T h 2 T H d l e X J n W k d k b S 9 Q O D V 0 T z J a R 1 J z W U R i Z E 1 V c 1 F Z Y k c 1 d W Z q R V p q b H N G Z 3 F G c V k 0 N l p u W m h Y c W V B Q V Z L M W F r U m 8 w Y X h N V E U 4 S C 8 v O T M 5 V X J s e V p 2 W H Y z W W 1 k b l p 6 N n A w c 1 B E Q T F 0 Y l c z T m k 3 T 0 x G a T V 3 L 2 Y 1 N k d E U n R T c 2 1 S S k F N N m N P V U 5 L U 2 d x T k d q W E M y Z G s 1 e H p p V k s x Z k d 4 Y 1 d G Y y t m T z h j Y 2 Z m M W l z V X E x U W 9 R S 1 Z L M W U r W T R 4 U l V W R X N X Y k t F S 2 x X c U 1 H U E d E R X F V S 0 d H K 0 Z o T V R R M H B L Q 2 1 Y T G x t W H U z T G s 1 M 2 1 0 d m I 4 L z U 4 K 2 R 6 d E 5 l d l g 5 K z g 0 c 3 l r U l l z V 2 x D N W R t c T F i d D N M b H l o W D Y 5 K y t Q c D Z k b m p u N G l o Y 2 x n T U p 5 N T d l V U p Z S V c x W X N r d 2 N 2 L 0 x 5 M F Z F U k 9 T d T l N M V o 1 Q U d a N n Z a Y 3 U z Y U 5 6 T X h N Y k c x d G M r M D N k Z X B V d n Y z M l c v T n I w N n F K W n M y Y U V S d 2 N E R U J z Y k N 6 Z m Z 2 c 3 R r W k d S W E x o d 0 F U c z d P e G 8 x Y W t S Q V F B Q 3 V y c T R B T E Z 5 N D B O d 2 Y 0 S T A z M 2 d D Z 1 U 2 Z E 9 K Q 2 N u c z I v Z l B 2 T T F k M 2 Q z Q U 1 h T U d V T 3 Z Y c j B L N n B G R k h v c W 9 x S 2 h M d 0 t M Q 0 h 0 Z j E r U V p C M X N q Q n R H a l J n c G l Z R 0 V K R F E z b j E x V m V K a k l 5 a 1 h y M T Y 1 c V N Y a z V N V D l l c l Y 0 K 0 R C Z y 9 6 M T E x L 2 1 i W l N t Y l p X U V h V Z 2 Z 5 S E 5 i d H J P e k 0 r Z k 9 u Y k 0 0 b k F P Z 1 h M b H l l Y 2 E z W X N V S 0 1 q S X k 2 T k t s Q z J Y T G x y V z R k d V Z L O X N L K y t Q a D R R a 0 p D O H Z u R T V K c T h L M T I 2 T k N F a E l V e W R P c F Y 5 K y 9 Z U k d o c U t x N n N y S D M z M E V T M W J 0 c 3 o z d l V V S 2 t z R m d T T D N 0 N 3 l j a U l 5 U E h X e X N X Y T g x U k l p S W l S W V V T W T R L T m p V M 1 B S b z B h d V Z v N 2 p w d n B X Z F Z T S D h N a U d 0 V 3 J W O G Z W M V p Y W T J G Z 2 1 U S m p B U C 8 v N V Q v T V g y O X M x Y k 5 p U X p N e E 1 k d X p Z U V d K a U l 0 M j Z k Y U 4 0 O G V K V X E x Y k 4 z R 2 Y 0 O E 9 G Y 3 Z u d 1 p U M D l Q b W p a d H l x b F R w L 2 p s b D E 4 N G V 2 U W 9 h O W F z d 2 N u S m l U c D E 2 d U R y N j h 2 Z X Z Y d E p T R W l n U T R j T z V p T C 9 O M j d j N E 5 s b m 4 y W G R 1 b l Z r W l d Y a D d l M E 5 v Q z J W S W 8 r Z z V z M m J z M l R K R W t K R F F 5 b G Z 2 a n k z Y n Q y e V N I c E I 5 b m J L Z 3 d j U E V o W V d S b m g 0 d U x u T n h M U 0 t L N i 9 U R 3 k 5 Z n Z n e E F x V k t s T E 5 w d j M v N l l t e E V q U m p C c j F p e m 1 6 c D F M e l p v M U x R N E p N R z F 4 Y k 5 H a U J U T m 1 6 T G p i b z V y Z G F S V 1 l x N n N y d 2 N I Q n h N V E V z R 0 x G Q 2 4 3 N D R R Y 0 N B Z 0 t Z U F h 1 M m V R V 2 R p S W l J a U 1 q R G 9 N U 1 l B U F Q 4 L z M r c 3 F w a U 4 0 W E F x U m 1 1 S G N j O X N i V z J a T k d r U 0 F R R U J y R i s v b n Q 5 K y s 0 M k J B d 2 Z T d T N k d k h C d 2 N 6 U D F l Z W V V V l h u b m x G V T Z m U G s x a V l p T H Z 2 Z m R l a m x V Z X Z y N i t k T 3 Z X e l N L e E Z o U V V 4 U H I x N j l t K 2 Z U c z l l L 2 F r Y W R P b U 5 H M 2 F s T U R B U U J J U 0 V u a j c 3 Y m V w W G J 1 M n h Y M j J i T m x D W m 1 Z b U k w Z U 9 m T G d Q T H l M M 3 J X S E R o c F F v V V l L b 3 F D a n p T c X J i V D V z M H Z a N D l l e l p o W V d G R V J r W l N 1 b l J w b m 4 v K 2 V m U D F t a l Z y W W 0 5 d n o 3 R m p 4 M G h L U 3 V M c H A 1 K z J l T D l w K y t V e n p 6 e V Q 2 M n F 0 d k p R d l g 1 N n Z 2 d m 9 L Z j M 5 L y 9 2 V 3 Z m L 0 g x M T E 5 a k 9 p b T B l d l h x M k 5 q W W N P e l l N Z E x T M G l 6 b X V n Z F J v M F l O U m 8 4 Z V R a M D Z k W m c w Y V J J Y k 4 y N V V Z a 3 l r Q 0 J n O G V E Q U p D U W t z V 3 J S S U o 5 R 0 t p R W l o V S 9 I O U l p b 3 J L K 3 U 0 M F d o T X V Y d F B 5 W S 9 u b j M r Z T c 3 N z d E b T l 2 Y j Y 1 Z X Z j c C 8 v d k 1 m d W 5 m d n p z Y U 5 H K y 9 w U G 4 z N z l z M n g y c X g x N j l a Q W R p M G h F W G x 5 M k 5 u W j R l b n B 5 Y V Z M b D l p L 2 Z 6 O W x 5 c F N 4 U 0 h v Q n Z Q R E N D N V F x V l l x S W l B Z 3 V Y T G h B a 3 l a T k x G W j Z P V G 8 2 M H F O S E Q y N 2 N 1 T U h r e V p Q T m h l d 2 g r M V R I S 1 Z P b W t K R 1 J R Y j k r L 2 U 0 c n h 1 Z W Z m N T d K a 3 l l V G t a S E J S e D k 5 e E 9 u V H B 3 R W 9 X Y k l r c l Z 1 M 0 p p a 3 B p V 2 5 U c H B s c k h w b 2 N Q M z d j Z k V E S T N a d y t m W n F y V j Y 5 Y X R E a z V P U U c 1 M T F B V W t Z S X h h Z E l r M 0 4 z Z D c v a W 5 z R 1 J r W k h E a 3 l C R X V Y c n p J e F l z W E M y M W N F U k V S R T M z a U x L S U 1 C c 0 1 5 N E J w U X d k c X h t S 1 J u R 2 F z Q j l h d 2 R 4 L z B x V T Z Z T W 8 w Z V B w b i 8 v L 2 l 4 W X N J R D E 2 O W N 6 Z H V 4 W W 9 x S 2 l H R D E 2 Z E w 3 d m M v T G t T Y 0 x E d 3 p s e j V n e n g 4 Z k h F e G N V Q m t K c W F l c G Q z a X N q a n B r V 0 x G d X p h d F l z e l o 4 N 3 c 2 c X V 2 N X R o c W F H T m p n N m V u S j l 1 M 2 J 3 Z H l y a W d E R 0 R a c 0 d F Z U 9 I R 0 h I a m g x M D c 5 N G R U M D l Q V W x O V G l Z N k 8 1 d E t s U z d S d j M 1 N 1 h Y b n Z 0 d m 1 O c z N i b z F I M z c 0 S W R P b V R l T 0 R E e j V n M G F K R l Z L c F V p U k V q U m 5 E N D h H R l d y V n J G L 3 Y z N 2 F k Q 2 d B U T R P R H B 3 N G N Z S W p S N D R 3 W j g 0 Y 2 5 u M z I y Y n Z l U H l J a W d o a 3 p a d E M 4 Z V h N c V Y 2 N U 1 V b E l T T z N i c 3 d O S F J F U j h m b i 9 1 T 1 c w V H l 4 O D N O a l R K b H l s a H R m R H M 3 T 3 h Z d F d r U n l j a k w x N m o y M k h 3 T k Z S T 1 F 4 c H N S W U V S V V Z G W F V C b U d Y d E 9 H N 2 5 X c n R C Z 0 1 H R y 9 0 Y U 8 0 M E Z W c V Z L R m 9 L Q W d m S D E 5 Q 1 F n S V l N M m F O W G g 0 Z U 5 D a F E 0 Y z g z M 2 Z 6 N W s x R 2 p S c k Z u a j E 3 c 0 x l M 3 g 4 M 0 5 E U m N Y R j V 5 Z G 5 k b X l a U X R H N C t P M 3 p W U k U 4 b l o 3 V G J I Y m E 0 Z m R y b G 1 6 W n V i R V d H N T l T c F F v d 2 Z 6 N T g v b m 1 t M i 9 Z d k h r e l c 3 Z H V 4 Z G J X b H B v M W E v T H V 1 K y 9 T b z B l U E J 6 N 2 g w Y y 9 Q a j d p N E 9 O Y X N X Y 0 9 R S V V N S U N R b W h V c V Z L T E Y y N m x I b n o 1 c k Z u e n g 0 M m J k c E U y Y k p s Z W U 2 N T U 1 Z z B h U k l O R 3 p i T T E 3 M G J O R 2 l B a D R j S E J 3 O G V a T S t l U F R n N 0 8 r U G w 1 Y 1 h i Y j c 5 d F V Z T l J S Q j Z P d 1 l N S D A 3 W n R X N n Z H N E 9 i b V p 0 W H h S V V N r Y U Z O a V R P U W h x V k 9 u R G d F Q k F Z d 2 J O N D Z 0 V z d m Z U 5 U R T J m L z U 4 O X V 6 W n d 4 d H Z 2 T U h R b 1 V P e H Q 3 Y 0 h Z U C 8 r L 1 d 6 W n N x V X d R a G F S U W x h c F V p V W l J a U x 5 N 0 5 P e l o w O T Y 5 c 3 k 3 R E t T a m 9 5 U C s v d j c 0 K y 9 2 Z m R j d 3 l a Y 3 J r T 2 V i S W t T T n p y V T g 0 Z X Z U b 0 h L d G Z L M V N v a 0 s 4 V n N W N W V Y b m N j c z N i d D J u e j E x V m Q z d l l l S X l L U E V h R F E r O E M 4 Z F J F V G s w Y U F h W X l J U G t l a 1 V 1 T 3 Z Y c j V 2 Y l R C K 2 l z c k t 5 T F B v Z U 9 I Q U F n S G Z l Z W N l Y 0 Z B T T R k Z X J V d 3 c 1 V F J F U k V K R m Z K e W N t N H U 3 d l R 2 M z k v Y n Q 2 O H l k U 3 B V K 2 5 Z c 1 N O T m 1 6 Y k Z 6 O C 9 Q L 1 B u b D c 4 T E N 3 a G c 4 Z U R D d F d y V 2 l W Y X R X R E J z M m p M a T R P U H I y N 1 l 1 N 3 V 6 d l h y b D B 6 O S 9 Y M j l z Y m Q z Z D J p W H V I b m 4 z K 0 9 1 N 3 M 3 Z S 9 m d U p U U T B s Q U V E Q n R D a V J R d G V l Z V V W c G t 5 W l F s c G F X b z R 4 M D l M U 2 1 E O S 9 Q c j E 2 O W F K S m t 5 W j A 2 T k N C a V J N b j h 0 Z G Z m K 1 V h N C t i T m 0 z b n J y Y m R v M 3 J 3 N X J W d T N K a U F n Z 0 J N b l R s a j A y Y j U 5 T y s 3 d T d z e V l N W V A 5 K y 9 m a j Q r T k Q 0 O G F O M m J W c k Z 3 R F h y b D F q O X V 6 W j l P N 2 R t K 2 J O b T l P d V h U d m V l K y s 5 U E U 4 T E Z o R 1 J S N H N T W X l J U D Z N Q 0 J B O H l j T 1 p Q R X h F U 0 w 5 c X R Y c j d K M D Z W S U F p e T F G c G x Q a l R M W E R U S W 9 W S 3 d a Z 0 x t N E 5 j T 0 h D Q l J Z d l h 2 e F E 0 a F l S R V J I S n I 4 e k 1 U S V l P S G N w d n Y v M U d r e V p O c U Z t e k p z Z V B I M m Z v M E t F N V B 0 T n M y T E N C O T k 5 L 2 4 0 T U h E O U t v V V N Q Y X R X d E h Y R n d j Z 3 d Z T n l u S F l 4 d D N z M 2 J 1 W D R j T 0 h V N n B V S 1 Z x M W F r V j Z l a n F y V n E x a X l w U X B G d j F 1 M 2 J y R m t D R k R t R F Z y R m 8 2 T 2 p u a D d l M U 9 q U m c z V 3 J s M 0 x 3 S U V E T F g 1 S k N U Q j k r b l J H a n g 3 T m 4 z L y t T Z W Z P b l d u Z X Z E b W h v Y U g 0 K y 9 0 e j d O a X h I S E Z j d W 5 T S n d N Q k E z T n p j N k 4 2 O U 8 w N U 9 U c V N t c G p K Z 3 d B R G 1 6 W n R I a F F v V j h Q Y j J 4 d F B U a y t Q S G o 5 O H h H U 2 N p S W 8 4 Z W J h V V V l V U R w N m V t R W h J U V F F a E p D d F d y V n F G a X h J d G V 2 W C t m V X F W T 2 t w Y V Z S c T F Z d C 9 Q e j h 6 U D A 5 U E R 6 W X Z u M D d R V U Z C d E d y V m l s S 2 x T a k Z z M k R B N m R 1 e k l 3 W U 1 I Q 1 F n S X d N d k x p N 1 M w T k g 3 O T l W Z G F 0 R 2 p C M X E x Y n J m a U V J a U l p O H F T Y U 4 y O G V x M W V 2 d G 1 o N y t l V 1 g 4 Z l g x d F d n N 2 Z 2 d z R y N z c 2 S 3 J O b n o 4 Y k 9 6 Z z Z q M G N q W X N X U F p 0 R 2 t U c T F l d l p 2 a n c 0 U U J j d m 5 5 W n l a T W 4 0 K 0 R n d 0 5 5 N W M z b n h 4 U m V C N 0 5 N b n g 0 O G Z m O D h u Z H E 5 Z H U 1 W j U 4 K 2 J 4 d 2 d z d k F C Q V R F O F B y c j c v T 2 h n M G I r U E R E R H l s Z H V q U U F j K 2 Z P S l N v c U N s O W Z Y d 0 l E Q T g w b i t J Y U V o R E J 6 N W t 3 V 0 w x N 0 1 r Q 0 Z E Q U 5 p M 2 J 4 O U x s a X l o W H I x N k J B Y 0 h t M C 9 D U F h q d 0 l Q N y s v b n p 4 e F J j c 1 h M a l F J b z R 0 V z d Z U U Z C U k V s e T V k e k c z Y n R t M 2 o 3 T m 1 6 Z E 9 y V W l Z a 1 R K N X J i Y j k 2 O G V V L 1 B L Q 0 l p M X F V V l l 5 S V B x S D c 5 K 3 J 6 L y 9 2 c z B i T m l R d i 8 3 N m k 3 Q 3 d N R 0 p q W T Z s V n F 4 W W Z m Z l F S Q 3 h j d X B H V E p r d W I r U F h 2 M j V Q W F h Y e W N y S z R 1 T k d 6 Z H k 2 O V l 0 Q V B y M D Z j T k h I M z F F d V h M b D J M e D V N e W R Q b m 1 U R W l C S D A 3 d D N i V 2 8 4 b U l p S W l U N 2 l U S j A r e W I 5 O C t p e j l u e j U 3 T j B j L 0 9 6 b z d B d 0 V E c z d M S i 9 y M j R 3 R 0 h q a m p U Z k 0 5 e k R a d U h F a n F h b X B l S H Q 3 b T V O a X B 2 Z C 8 4 c 2 t u N W h Y e S t l W G o 0 M k 5 P a W d I V X F G R 0 R a c z J h a 1 p t W l N V e E 1 E S k N k Z E Z 1 N W N p V l B Q L z A w d z R j U E 5 5 Z k Z J U H Z 3 R U J z Y k c v U F d S N E R s e T V j R D h L O S 8 v Y 3 V j R k l Q c 3 c w Q m V l d W t s R G g w N l J I S n l z a 1 V j b F N 0 W H B u U G 5 6 a F p 0 N m V u c F F Q W n F 1 d H N W T D E 2 Y z R z V 0 w z O U 5 6 a W 9 p S T l X a k Z t T W d E Y 2 5 K e X l u Z l J h O G o r W U R o a X h B a E d q Q m h o M F c 0 d 0 d Q R H o 4 N 0 5 Z W F d h U 1 c 5 S H F M N z c 0 N G 8 1 a j d O a X h J M S t 4 a U l p S V N O R T J k Z X J V Z k o x S 1 d h V k t G Y 3 F V S 1 d Q U j V 1 T G l B b U J S T C t 6 d z R j T k E 5 c X F 6 d n l 0 W n N p U l Z x b F R K T m Z G M k o 3 Y 2 4 x K z Q w Y m t 4 T U R D a 3 B L W l F 0 V z V h N W M r Z m 0 2 R z l 2 Y j g v N T g r Z k 5 y d z h k T 2 9 T Z G 5 S M 2 J 0 b T F q M j d a d E Z u M U 5 X e j B U R W h J c 2 5 y Z C s v Z m 8 1 a X U y M 2 F O R 0 M w c V Z M c z N Y c l Z x N W N 1 V U w v L 3 Y z e D l Q U l V V W D R S a 2 N l T U V t T W l J a U l p S X B L b j I x Z F d t V G c 2 T 2 d L V 0 J 3 c V p h b X R W c k Z n e D E v d V l W c H d W N U x o W H J s d 0 J J R D Q r b n B D U W t E e n Z s N W 1 a Y W E 0 M 2 x s Z m Z 2 e G Y z Z D N a M n p 0 R 2 5 k T 2 5 T a E l T R U 1 I W H F W U G J 0 M j B k b 2 F D a X V y c T U 4 O U 5 G S H R H e l p N c z g 0 U k V U a z B h S E V t S W l J a U l p S U Z B a F Q 0 d X R P U m Z h V G t w S U t m R X p U d H N V V 0 x W b 3 d Z O G F N U F B 2 Y T J 0 c G l i M i t Q a l k w T n Y v N z Z h N z V Y Z D k y c G 4 2 d X J L O E h C d 2 N U R X h M Q m l 4 U X A r K 0 9 F S E F n S U N t R D E 3 T m g 0 Z U h 2 Z j J J Q 0 l p W W h X c U 1 T W W l J a U l p S W d Y Q z F k V V Z 5 T D B N U k h 4 O G Z J N V R 2 Q X R D O W V y V n N i R 3 g 0 Z G l 4 W X p s V 2 V 1 W E d 6 Y z J O M U 5 S V V R w d z R V V 0 F 4 M U t o U m c 5 R 2 p S L 1 B K S j U 4 Q T N Q T W h B e U l p W W o x S 2 p J b U l p S W l J U 0 l G b z M 3 N D l B S X N Y T H l Z a E l j S G N m d j M 2 Z F N a T W 1 Q Q l F 4 a X h a c 2 l T d F c 3 Y 2 1 L U 2 1 K Y W R P b T h m L 2 F 1 L 3 N n T G N 2 N 1 h 1 R G Z m Z U h G Z 0 M 0 S 0 d J b W l p O V R F M m h H W F d W R E F v R U 5 M c X J K L 1 J D b U p H a 3 l q b U p R e W p K S V l U R E l h a T J h a U x h T 0 9 s V 0 N M W W 9 p d W l i W X h v R D J w a W d X R E Z x T z h M W E J Z a j Y 0 W j h H M k p o e E V R Q 0 J B Z z d Q S 2 N Q e W g 3 M 0 l J R U x Q Z 2 d 6 K 2 N 6 d 3 d 6 U G R m L z J 2 b j d Q N 0 1 3 O X c 1 Z n J 1 d T Z X b H B a M j E x O T c 3 Y l U w T n p l M 2 Z k N X p p U D d r e V p Q Y n R t S H V z V z d k d W 4 y R 2 V 2 d X l j d V h L d l Z i R z d k b j Z l Y k J i U m d F b 0 h r O X N B Q U F v V W R P b l Q 4 L 0 1 t V F A z R 3 I v M j J t d l R 2 M y 8 v Z z c 1 Z m J X M X Q 2 d X J x O H R S V F Q r W H l 5 e S 9 Q M E t G R F U x W l d s b 2 F H a H Z U c D B 5 Z D k r L 2 J O c W x X c k R 2 a 0 I 5 U k 1 u V G t 4 a l k y T W V m L 3 p 4 T E Z p d 0 l E V T F O Z W 5 V c V Z P Y W 1 w c n l 5 a X V 2 N V A 3 N z c w L 3 Y z c j J U N 0 g 3 V D V Y U F B Q W m V s U z V k b T V N a V J H V E J n U U x w M z c 1 N 2 0 1 d V l z V 3 J R b 1 k 4 Y U 1 T V z F 0 N 1 I r Z H M 2 R 2 h J V k 9 t V E 1 t U U l V U F N x M W V 2 Y k 5 p d 0 l i L z Y x Y S 9 T d V h Q b m p C b z E 2 c E I r U H d B T 0 g 4 R V l B Q U N V c U 5 k Z m Y z M m Y 0 N W R l Z X V s S H Z 1 Z W t T W l B T c D A r Z l B Q b m t r N W s z Y j E 2 N m Q r K 2 V 1 c n E 2 a k I w N 3 R 1 M 3 Q y e D A 3 Z H Z 6 S T k 5 K 1 h r M D Q 2 S 1 k 4 O D h r a W 1 U N S t l K 2 Z Q b j U 1 b G 5 u c 2 t K S j V 5 U V U w O D l O Y m Z m Z m 5 1 N 2 t L K 3 l z a k p U c D A 1 T m Z Y M T l a c y t l b l J k Z W V D R m R 1 b l J K c j E 2 O U 1 t N 2 N 1 Q U 1 P d F d w c W F q S n c 0 T U F z W D c 0 O D g r Z l B U N D h l U F R K O C t Q Q m N m Z l h W N m R P b n p 5 S D l m Z 0 F j U G 9 J e E F B Q W 9 N V G Z m Z k h O d X Z 2 b m 1 Q M X J Y c l Z 1 M 0 Q 5 M W E y S 2 x U c D M x Z X E 2 a W 9 5 R F h Y W E p O c n J y b W 0 z W G l o V U 1 o N z c 3 M l h y b D I 3 d G d 2 R 1 p z M m F 0 Z G M 5 d n Z 2 Z D c r Y T c z L z N 1 U H V l O S 9 2 c n J j L z M x M S s 4 M W Z 1 S 0 p K e D d R Z D l y V C t 6 Z S s 4 W T E 4 N H h 2 Z j J H L 2 Q 4 T 0 h E U C 9 U N 2 Y r N X p u O H M v L 3 V N L 0 h 0 Q j h B Q n k 1 b k R F R 0 F B Q W N k a 3 V X T E 1 u V 3 J W d l R y M S s v W X J j Q 0 F H M E V Z d 0 F B d 0 N I U j B 0 S 1 N w N T k r Z X E 4 R D h O O T k 5 O T N j Y 2 N j Z F N a S X Z m Z W x M e F d n T k F Q Y k p W a 2 9 B Q U 9 D U W F H M X R 6 U z I z M 0 p K N z d y a 2 4 v Z n Y z V D F W V l Z k Y X N X W l B G a X h k b j U 4 N m R 1 Z U t L S z N M Q k J S Y 1 V 1 M D B B Y U N N W U F 3 Q U F E b 2 t P S F R y a 2 h o d H V 5 T n k 1 Y z d O M D Z k S n M z c n c 1 e H g 1 N 2 J B W U 9 I S m l S S T B k b T J M Q m h 4 V z R S Q U 5 v U m p B R U F B S W R F Z V h s N V J v O G V u Z E d q U n h l N 0 Z R Q T R J T T R Z Q X d B Q U F L Q W t X V E V H Q V A 5 b H d h S W x T Y V l W d X c w K 1 p y d C 8 3 M 0 R r O D R 3 c V R a N V J B S W V Y W U F 3 Q S 9 z d k N 4 U T F a d U x p a D J H M E E 3 S k 5 u R k F B Y 2 V y W l N B b E R T Q 2 9 W Q 2 M 2 R 1 F U Y 1 h 1 Z 3 l O Q l l V d W h V R 2 d 1 Z G h m d 1 F a N V I v S C t l V V F D S G d 4 V m p B S l M w S G E x Y m Y 5 b T V z d X V 1 U W l H b k Z i c 1 h p c X R R S 0 t 6 Z T B m c j d Y e G E 3 R C 9 n Z 3 p 5 a j I 4 S X d D T 0 R 3 R V l 4 e V J s d j N 2 e H R 4 N 2 5 6 T T B T b z B 6 T k N p R 0 5 T d F h y a z N 5 V U x I N 0 F O Z 1 h 6 e W d B T 0 x 3 R V l 4 e V J s c T l v e l B J V m p j V n V B d 0 F B Q U R p S 0 9 X T 0 1 J O G F 1 R l A 2 d k 1 6 V F l 6 U m t h Q U F B Q U h I N V d q S E h F M k x X M V p X N T U x d z d m Z E l Z R 3 p 0 Q U F B Q U R n N H l B W T Q 0 a X h l d l g v Z V Q v T z B B Q U F B Q U E r S n J a U 0 F n Q U F B R k N T Q k d N Q U F B Q U F s Q 1 R C R 0 F B Q U F B Q W x T V E F H Q U F B Q V F F a 1 N q Q U V B Q U F C U W t n U m p B Q U F B Q U p R a 3 d S Z 0 F B Q U F B S l V r d 0 J n Q U F B R U J K R W 9 3 Q k F B Q U F V S k l F W X d B Q U F B Q 1 V K T U V Z Q U F B Q U F D V k p N Q V l B Q U F C Q V N S S 0 1 B U U F B Q U Z D U 0 J H T U F B Q U F B b E N U Q k d B Q U F B Q U F s U 1 R B R 0 F B Q U F R R W t T a k F F Q U F B Q l F r Z 1 J q Q U F B Q U F K U W t 3 U m d B Q U F B Q U p V a 3 d C Z 0 F B Q U V C S k V v d 0 J B Q U F B V U p J R V l 3 Q U F B Q U N V S k 1 F W U F B Q U F B Q 1 Z K T U F Z Q U F B Q k F T U k t N Q V F B Q U F G Q 1 N C R 0 1 B Q U F B Q W x D V E J H Q U F B Q U F B b F N U Q U d B Q U F B U U V r U 2 p B R U F B Q U J R a 2 d S a k F B Q U F B S l F r d 1 J n Q U F B Q U F K V W t 3 Q m d B Q U F F Q k p F b 3 d C L 1 N C R U 5 n Q U F F a U 5 K U k V G V U F B Q U F V S k l F W X d B Q U F B Q 1 V K T U V Z Q U F B Q U F D V 3 B z d G d O Q U F B Q S s z Y l N u L 3 h K e j Q 2 V m 5 4 c F J u d k x x W X Z k Q 2 N S V U t 1 M W J 2 Y V A z O S 8 x c X p j d V h h W X Z j Q 2 N E U V J q Q U V B d 0 J H c V k 0 Z F B Y V k p l S 0 w r N 3 J D e m R p O T B M e F Z h K 3 F X T 0 h U K z F N V W w v c 1 R n Q 0 9 K c l p T Q W d E Q U V h c T h V T j V I S 0 V h U 2 x K V 2 x x c n h R M 3 F m W W Z R Q W N i Y X d Z Q X d D Q V Q 0 R H p C d F p t M E x r R G l 0 M E d I N 0 1 G a T V a a z R l S 0 d Z c m N C Y 0 5 R U 2 p B R U F 3 Q 2 Z B b 0 h N S F p N T D R 2 e T E y R z N 6 c 3 B n b k d B Q T R q V 3 l r Q k F B Q U F L R W 1 D T V F B Q U F B Q k t r b U F N Q U F B Q W d K S W t H Q U 1 B Q U F D Z 0 p B b k d B Q U F B Q U N o S m d q R U F B Q U F B U 2 x K b H N S c 0 F B Q U N P V E 0 4 K y s y e H V 1 d W 1 t Z G 1 P Z E 8 z Z E 9 k W F Y x T H J y b 2 9 s e D U 1 W l h w M E t G R G t i b 0 R n U D g 1 d 1 J n Q U F M Q m Z u L 2 5 N W j N M N j Z h Z W 5 0 Y l U x Y T l h c 1 N W T l R V N X F h b X Z L Z i 8 v b W Y r Y W Q v K 3 F k M D d O a X g y Q z B D d 0 V j a U d B T U F B U G J y d 2 d z d n p N U 0 p F O X M r L y t Z M 3 Y 4 b U V D U k 9 5 Y k 5 t e S 9 P S V h 2 O G h Y d n Z L V k l u W U h B Q i t k T T h Z Q U F J Q 0 Q 4 d G 5 Q Z m p i a n g 0 O V B r a n o v L 1 B Q N 3 J k M j F h O W Z I M F J J Q W Z D U l d q Q U V B Q U F m d G M 1 L z d Y S k x r d m Z m Z W F 4 d W J Q S G x 5 Z n Y 3 e m 4 r Z E h Q L 3 B S M 2 5 q a m p k V F g x M m Y 5 K 3 Z W N S 9 2 b m 5 j K 3 l 4 e H l a S m Z 2 M 3 J Y K 2 V 4 e H g 3 T H E 2 K y t t c T F i d D Z a S G p 4 N F p N b V J J d n Y 3 M X I r Z l R u L z c w W H Z P c 1 d i T W 1 E e j M w V U g 3 O T Y x L 2 5 2 Z m Z l U z l l d V h Y U F d X V 2 Z s N y 8 3 d T c 5 S 3 p a O C s y d X R t e l o r Z l J S e C 9 O e X B V c j A 2 R k R o O V R V M U d U Y 3 V I R T U 4 O H d 6 M j k z d m 5 Y Z m V 5 W X d a T T d K N D h l S 3 N Y N z g r V l Z W V k d U U m 9 V R z Y 3 N 2 J h R H F n S G c 2 Q 0 F Z Q X d B Q U R 0 c W 1 U W n V T c E M z d y t x Q j U 4 K 1 p s N 3 R 5 N U d U N T h l R F p 1 M 0 p p e X N y S W t 5 V C 8 v O H o v b n d R Y 2 Z 6 R E h I S E p Q Q m d 3 Z m 5 1 T 0 9 P U z F O V F U y Y k 5 t c F Y 1 O C t i b H d R Y 2 Z U S F Y x Z G R 0 O U d o c 2 J j O T E x M T J Y e j V z M z U w e i 8 5 M D V 4 N z d y b F p 2 M z U 5 R 2 h v Y X N u Y n Q y c l p n N 0 4 1 N z c w M T l m W D E 2 O X V 5 W k V T T k d a T 3 Z X c l p r M 2 I x N l d M R m 1 T N m R P b j U 2 e X p 6 a 3 F T c k Z 5 N U 1 s Z G Z m W F Z h V 2 x v e W J O a X d I S C 8 4 O F d s d W J z N k x M N z d Z T n V l Q j F B Q n c 5 Q k N N Q V F B Q U I r M 1 p a N T l O a 2 d 3 W U 1 H Q 2 Y x K 3 J y N j l 1 R l h D K y 8 v S E l l Z l B E Q m 5 I T E t L W m s r Z l h w T 1 B Q S E V 0 b X N Q U C 9 4 d 3 B r e V p r b H R 2 d l R V U F B m U l F r b V R i d G 0 y W k 9 I R m l O b S 9 l b k I v O D R B Z X B x N n R y c T k r N G N X U E t 5 O H Z i N 2 x 0 Z l g 1 K 3 p 6 e j Q 3 V T Z k T 1 R k Z X V Y W k 1 r e T V j d n o 3 W F h Y c H M 3 N z d 3 e l A v b k p U N U l r d i 9 q R k w 3 S n Q y N 1 o 4 L y 9 2 Z n o y V 1 h Y Z F o y d i 9 m Z m Y 3 L 3 Q 3 d 2 R T Q T h E U n d 4 b G p B Q U R B Q W R t e F k w Z m V l T 0 9 O V E o 0 O E 9 i T m 1 6 V X B W V l Z W R 2 p 4 N j l W O T N 3 N G N Q Y m h X S k o 4 d W l q a n l a S n Z 2 M 3 R i N 2 N M e F p M a 3 E x L z l h a z Q 3 N 2 J R M E 5 q W m 0 x Y X B W U 1 p K L y 8 v Z C 9 6 N 3 A x N j F K W F Y 5 Y 3 V G R X V T Y n Q y N j V i a m p q b X Q z M z V 0 d X V x a 3 R G R X V T b X B x Y W 5 I U E 9 P V m 1 4 W W t V M m J 0 e V l K T m 0 1 Y z J l U 3 Z j O D l P K 0 d F R T l y K 2 Z p Q T F B Q n c 5 c k J n R E F B R D I 2 N 0 h I S H N 0 a m p 6 M 1 d i d X p F R T A v T T N Y Z m Z u U j Q 5 Z X V 4 V m Y 4 N D U 1 K 3 c x d G 1 M R m l w U 1 h s M m Z J a 0 N G N 1 h T c 3 Z M M D l 0 Y l c z Z W Z 2 d n R 2 U D c 2 N i t u Y n Q y O G F H a H F T S k p k Y 2 N z b C t l M X V 4 W W t V c U t 5 c 3 p a O D Z j e k p r e n A 5 M j E z L z N 1 Z D B t U z F h d F h w M X U z Y n J u N D R v d n o 1 S k 5 Q W n Z M a 3 l X b H F h c 3 F W V j E 2 W j A w O C 9 2 Z D N Q S E V n T k F F Y 1 B 3 U m d B Q U x C Z l B Y d j J U T y 9 l d l Z O U l V a S G p q e j g r Q X d Z T V N G M W R Y V H A z N 3 J 6 U C t 1 N 2 R 1 N 2 Y 3 M 0 5 y Y W 1 p M W J 0 c V J u e j U 2 c H J O e j N Q M E g y Q k d 4 Y n R t e E p r c X h i d H k 1 S m N 2 T E p K M z l v W D N 2 d W 1 5 U X p a c 3 o 0 M E x v Z E 8 z W W t T U V l P S E p n Z i 9 l a E h 1 Z n Z 1 d X p O c j F x e k 1 t a l V y Z 3 d Z T n l v M D M z d G k y d 3 U x Q W F n Q T R l Z 2 p H Q U F D Q S 9 S b y t m S G d t V H B 4 N H d Q V j d 6 d i 9 h b z Z L a U l w M D Z k Y 3 F H R F J 2 U z J 0 c W F p b 3 F L d l g 1 b V R 4 Q l d W V l d W S k 9 u V X F W U G I r S 2 1 u b n J y U G V T b 3 F L d E t 4 W T h l V W w 1 Z m 5 4 U m R m Y k R 2 a 2 Y z K 0 d E Q m 1 T d 1 l N S F o 4 R 0 N C Z m 5 w V D M r Y U J R c 1 d a T X l Z T V p r M W E x Y T Z k Z X Q y d 0 R V Q U h C M m N N U V l B Q U J 4 M l o 1 M T F W b H B h V 3 J K d z R j S z l y d T N h d F N 0 T G x 5 N U 5 r d l R y M X k 5 S m N 1 Y V p a e W J K S D M w Y j V C b G 5 u S k h 0 M j d l b n F h b n B n S H N w S 3 l 2 T D R N R 0 R j O T k 5 O S t Y a W l 5 L 0 9 w a z J i O X B y b l F H b 0 E r T 1 F U a k F F Q U F J Z m Q 1 W m R m b m l T N T g 4 N D d z M 2 J 0 M m 5 i W G Z 2 e m p I K 2 V 0 d D k 3 S 3 N H S E Q w c X R Y c n l U S k Y 3 L z R 4 V l J V V k 9 S b l A v d F p s a X h a M H E 3 K z N Y Z m Z i V H R R Z j h T S U V V b V N 5 W k 1 u W j l P b V R l M 3 E x c T F i M T N a V 1 d i T D d Q T E t X b H B a M k 5 W M j Z k R W 1 T d G k y Z U I x S U R 3 T k h E a 3 g w Q U F E a n N 2 d k N G T D J U e D R z V 1 p P W E 5 t T H J 2 c 3 N n d 1 p N a V N k T z N k T 1 U x T l R W c T F h b G V y c T Z 0 e D g 4 O D F 0 O W F l Z W V t c S s 4 N T N 2 N U 8 v L y 9 1 O H p k d X p Z M U 5 i V 3 B u Z n Y z b G 1 6 W m s y V 0 x G b V M r d n I 2 Z E 9 2 V 0 x h T k d q Y 3 B 6 e n o y W H B V d V h a d V R J a 1 J r d 1 l F Q z Z k K y t l N X V i b U x G c T B L R 1 B H a k V s d G J X M l M 1 S k Z I S G t s a l k y T U d E U n F V N D Q 0 N 0 x 1 K z g 4 M D d t e j U r Z j N y M T c 1 N E l M T G p q Z 0 d n Q 0 9 I b 0 l 4 Q U F E Z 1 k z S F R U V G V s c H F Z b U 0 y Z k 9 6 R X N 2 d l p T V 2 x w Y W N m U E x K K 2 Z y W H Y 1 N n Z m d l d y N m R x M W E 3 d j Z V Y U 5 H c G J x N k 9 n O C 8 v S E J X c k Z p U n h z Y k d u S G p p a W J u O D h z d m J E d V d 2 c k t 6 T T F L b F R V M T l m b j l t e l o r Z U Z G M T V J b H k 1 Z D B x d F h y N H d i T n k 2 a l J v M X F 1 O T l G R j E y V X R X d l h a d D Y 4 Z V d s c G F j b E p K N T J V T V d Q R 1 p Q V G 8 w Z m 5 V c H o 1 M X d E V U F I R D M r K 0 9 t V U F B Q l F R b X B x Y X I 1 W V h s N y s 1 S D k 5 Z k h M c D B x V 1 h G Y X V Y N m p O c k p w V 1 Y 1 Z F l r b V R C K 2 J D Y U 0 v O X R p d F V L U j N I d m Z 0 T n g 3 M y 8 x S m t r S W h 0 N z d W d F B 5 M k l y Y 0 V j R l J 4 e G h n Q U F B Q U F K V W t 3 Q m d B Q U F F Q k p j c 1 l Z Q U F C O H V H S D k r L 2 R m V n F 6 S n Q v M m g 4 T 3 F P W G N X Y U h R Q 0 9 m b 0 l 4 Q U F E N G d M S 3 l z a 0 t o V U 5 o V l Z s W l d u c V N x c k t 5 c 3 B u a T l G T j R z M X R 3 Q V V B c H N w U V F B Z 0 E 4 b 0 Z B c n Z K R 2 t z Z G g 4 Q X d P R m 5 4 U m d B Q U h 6 Q T h 1 W E x Y K 2 5 m d i 8 4 W E M 0 V k N 0 M k w z c 3 E y b G N F V l p t U m Z K Q T h E a E l o Z 0 R B S U Q y V 3 B Z d F c v W j J r c m V M M 1 V q M W 1 U V 1 h G c n N I Q U R p Y T J V b 0 p B Q U F V e m R p e F k x T l h W N W U x Y T l j V 3 V 4 V U F T c E F W W X d B Q V V H S n V 2 L z M y e k p v M T Y w T 3 Z O e l E w Z k N 4 O X R M U z A 1 S l Z Y W H N u M j d k d X p a c z J h O U 9 6 W j g y T 1 p G d 0 Q y R U l 3 Q k F F Q 0 p P d U 9 N T T l L d F c v R 0 9 V c X V z c k 1 4 R E R 6 M l V q U n M z N X V 5 e n p 5 N W F I d 0 N V T H N F W U F B Q 1 V x T E Z q e D J i W X N H R k Y 3 Z U d N T T g 0 b z Z 2 d 0 F s R F p u a k F F Q U F C e U V R c U Z R N 0 J Z Q U 9 F U U V Z d 0 F B d 0 Q 1 d D N M Z 3 h 0 Y l c x K 2 R y W H Z w W n Q y N 2 J s c n J 2 d X l r V V h Y W l J C Z 3 d i b H F x d X V 5 d U x G a S 9 m N W M 0 c 1 d M Y 3 J Z c 1 d N e m R P a l F E Q j A 2 T k 5 k Z m Y z M 2 V m d n Z 0 W E h I R k Z h b X R y Y z N t e l p 2 Y m F r Z U 9 I S m 5 h M n R x M H R M U z B q V T J l U E R t M X R i V j U 2 Y V d Y c 2 5 E a H d s e H p 6 V F U 1 L y 9 6 e j h 4 Z C 8 4 U m Y 1 a D M v N G g r e l l z V 0 9 2 T 1 h m c z J K R U h I M 3 d 3 b D E x M l d j N D c 3 N 3 o 4 N V Y v K 1 p Y N z R 3 e C 9 t L 2 Z m Z j M y Z V B z M m Z Q e m w v L z l W O W 5 5 S k F o d W Z E Q 0 N 6 T m h 3 b 1 E w T l R X M X E 1 a z d k M j V x Y T J z e l p j c V V M R m l 3 S U t O R 2 p j c U F B U V B 5 L 1 B Q U E o w a z J i O T Z j Y W R P b T V h L y s 2 c T h 5 W k 1 p U S 9 Q b W Y v M 2 5 H a l J 2 b l J R S U F u e U M y V W d J Q U F Q d l Y y d H F h N j Y 2 N 0 x 1 d l h y O D k 1 N T U y W E 4 5 N T R J N i s 5 O W x x d X U r N j Y v T 3 U v L 2 1 0 T 0 8 r M j B 0 d H F u b m 5 v c W t 5 W k 5 T a 1 Z G U l F Z T k d w U n U z Y n B s K 2 Z M b C t a d S 8 r W n R V V k Z R Y z F M d 3 Z 2 Z l J T b m 5 q a W l R d 1 l N Q 0 J E a H c 3 T l N 5 K z l s T W N m Z n p 3 N 2 R 1 e k l w R W 1 U M n V y K z h J Y y 9 a U H o 0 O F Z t M m J G a y s r O W 5 Q W n V U S W t Y b n J y Y m Z 5 e E J O U F p N b V N K Z m 5 w V D M r Y X J s M j d 0 d F h m Z S s r O X F h K 3 Z U O C t l U F R O a X h J a H M z Y m 8 x O C t i T n k 1 S W x T e k o 5 K 3 Z T Y 2 R k W l o 3 Z n B Z d T N a d G J y e n h 4 b n o r O D U 5 U H Y z N z k w c l Z y M T J 6 Z n Z q M 1 h Y S E 5 O M 2 5 6 e n p a e D c 3 c m t a U E h o d z F x M W J s d 1 V M R n V U O T k 5 L z N J Z 0 d B V H d q Q k d B Q U F s S 2 p w M D Z k b j V z e V o 3 Y 1 l 1 d U 9 D Q 2 Z Q b k x Y M j Q z O X R w c n I r W G l p e S 9 P d E d u V F V s b F p t V U t o a 0 Z 0 d X V T W F B Q U E 5 N W n M 2 Y 2 1 S d H V 1 Q 0 Z K c 2 4 3 O S t 0 e H h 4 e D N w M U t s V E h u a m d n Z n p a b i 8 x W m t 0 M X Z u N 3 p 0 d H R 2 e T l O T l B I M V I v V H p 6 e F J M d W d h d F d x V m J u e X l p d n o x R k 5 Q N V p 2 Z i 9 H Y X F x c X F T S k E 4 O D h F Q 1 d M V n V X T D M v N X k 3 b n h 4 a H R U W H I 1 N 1 k 4 e U 1 H V E 5 5 M z M z M z V l R 0 h I O D c 0 O G V P V E p D K y 8 v S E x x N i t 0 e j l 0 b G 5 a K 3 J V c V c y Q j J m T G x 5 M 1 B 0 d G R m b X p q d n Z 6 R T k r O H B O M m Z U e j c 3 T E 9 a T k d s U z Z 1 c n E y c 2 J t e k p t V E 4 5 O T h N N W R j Y 2 t s K y t N T W Z 0 b z F 2 M j d i d G 9 M N G p B T V Z s S 3 l V Q U F K U 2 8 x M T k v U F M r L y 9 I S z d Q M i s r K 2 V a Z W R a V 1 Z s Y m 5 4 e G h 0 V F d i b j c v O V h M e X N y e W x h O T h w Z T B l Z X p 6 O T l O U F p 2 b j E 3 U m 8 0 Y z J S Y U s 3 Z m 4 1 N z M z d m U r b l F v Y 0 5 C O V R k c T F L a D J x N 2 Y 2 O X U y Y n d Z T U h w N 1 c x T m F 0 V 3 J V c X l P M 1 Q 3 K 2 M 5 L 2 5 1 T 1 B Q e j Q z M 0 h C R F d 5 a V d K R m R k Z F Z Y S 3 k 4 d m J 0 a j R t e W F P U F B w b 2 t 1 Z W 1 t b T l x d E l x d X B x Y 2 s 1 N T V 5 V E Z T d F d a T 1 B H a m U z N j Z O V 3 J W M G F N R 0 5 G d W J P Z k 9 u V W w y c j Z i N 2 9 H T 0 9 P U 2 J I S E h Q T V F Y M V B B S X J I a W p F Q U F D a F J k O T E x M X d H O W x m S 1 V V M D V K d D I 3 Z D J v M m R m U E x K U 2 R M d X Z M R E d 4 c 1 l r d T F l Z C 9 Y Z G R 1 b l R K S 2 F l Y 3 N z L 2 c 3 Y 0 4 4 T U Z 6 N 3 N I b F h y V n F W c l Z 1 M z V v U V R U c 2 d E R H p 5 d 1 Y z M 0 h q a D N 6 M j k v K 3 R 1 M 3 p p a F V y V W x s W m 1 U b H o 1 b V R P b k R u d G F u L z N 1 O T h s U 1 Z h d l h 0 M 3 U r L 2 J y M X k 5 b F p X W H R h c z g v L y 9 4 V V Z W W G x Q L z d q U D d K c D A 2 W j g 3 V 3 R m e T d u b m 5 y d F h I U U J I T n N F W U F B Q 3 d Y e D l j V 2 J W S D U 4 N m R r e V M 3 Z H U x c U c 5 d H o w U D J u U C 8 z c G Z k N W 5 6 N H F 6 U X p u d n B r M m J r a V R O e m M y W k 1 X U E d m d S 9 Y M n R x Y U x W d T J K T W w r Y S 8 v N z R m N D l l d l R Z c T Z h c X F p b 3 p a c 3 p J W F h m Z G x a Z G Z m a m t M R n k 1 T W R Y V j F 2 d l d 0 Y i t Y e m 4 v L z h m d n N B N E 1 n a E d B T U F B Q T Z K U G N I W G 5 w V l g v O T J H R F J z T y t a e D d 0 a T J l Z i 8 3 N W 1 U S m x 5 b j V y S 3 l v c T B y R m p 4 N V N Y b C t m R k Y x O D g 0 T l Z k S D F a W F h W M m R x V k 9 u W n R X c V Z m b V h m L 2 1 Y L 0 5 1 L y 9 W c 2 1 U S m l R Y W R P b V p l R E F n U W Y z U l F B b 0 N t Z U 1 B U U F B a D B S M W R Y V 1 N w S 0 d o W W E 5 c n p j M 0 5 X Y m R 1 M 1 N H Z j g v V F R U M D k 1 Z V h s Z W Z m W F Z 2 V l o 2 N 2 N z W l o 1 e V I 3 Z H U z c D Z t c D Z a R D E w T G R 2 M z l 4 O D g 4 M z U z d m U r b H l R S C 9 a S U J B S X B I T U F Z Q U F C d 1 N Y L 2 p D R j V J a 0 R 6 L z h j R m F 2 W H Q w M n Z t W E x s d n p n Q n o 4 N E x I T j I 2 Z E l s R j E 1 N F l U W n M y S k I 3 N 3 J r b k x T M H Q 3 Y T Y v O X R w c m F X N X V i d n U 4 N X h E O X l a T W 5 0 M j N E M 0 d Q Z H V u W D d E U F g y W m V Y S 2 x Y d X R q T n V 6 O W Z O Z 3 Q 0 d 0 N V R H l l M k F B Q V V L S 2 1 U N S t l b V R O b j d q V i s 3 Y l h Y c G 4 v L y 9 n Z D l 2 O X J h M n R U V j F l V 3 B w N T d L N V p k Z m 5 x R k R o N m F z c k N 3 T k R R M 3 A w N m R Q K 3 Z i d G 0 x V 3 J W a D N 5 Q S t v b l R w e V l 4 c 2 J H U F A 3 N D Q x b X d Z R U Z x Y W 1 y U 3 F W T 2 5 O R F U x N V p W W F h z b j k 5 O S t m M 3 I x N 0 o 5 b j l w c 3 Z u b m 5 z d V M 1 Y 3 V 6 Y 2 l S S X p O Z 3 d J Q j A 3 O T Q 5 e m M z T l d i U m 9 V Y 2 F N R 1 p Q Y T J 0 b y 9 P b W R E U T B P b V R K b V N J V U 9 H c E Z l d l h 0 b X d Z V U 4 r O W F 0 Z n B Y U G 5 6 a G s x Y X R R a C 9 Y N E F I R D Z D T V F B Q U t G R 3 Z 2 L z c 2 U H N j d n Z m V F N q M 3 p Q U 1 p N b X B V K 2 Z Q b m 5 5 e V N j e m I 5 N j h k T y 9 l U F h W M W R S a z d k b X l 1 d X V x c U p M d m Z G S G t v b l h U U 1 N Y b m t r V W N 5 Z m Z y M H p K O C 9 Q O D g 4 O D B 4 T 0 9 P R 0 V u S H J x c W J u O T l 0 d m J o W H l W b F p X W k 9 u V n E 2 d X Z y T T N 2 M j d M e n d 3 Z 3 Z w M H F W T G V 2 W H F s W E h q e G g x d 3 F G V l R V N U 9 C Q X d k b S t m T G x t V D k v Z m 5 y M D Z K S G h 3 N G Z u N n F 1 d l R w O C t m U T d w O X d Q Z z h Q R X V Z U U F B T 0 V K V m 4 x a 3 p x Y X d z d H l i S m h Q R m p N M k g 4 M 3 h h N 3 B Z K 3 N V Q 2 p r d 2 d z d l R G b F p X V j U 0 N F l W a X Q v T 0 p j Z T k 5 M D N M d m Z m Y 2 5 T U X F G M 1 B w V z A v T G J p d H d T d 0 Z I R k d X T U F B T U J o d D J U S m t t e m R 1 a l g 5 K 3 Z V c m R p c 0 E w R V l 3 Q m d B Q U h C S X R M U z E 1 K 3 V t b j l 6 b 0 E v O T E z M z g w Z G Q 5 e V J K U G 5 T b D c 1 V W p O W U F Z S i t j T V F Z Q U F C d 1 N y Y T J 0 d W V X V 1 c z T F B Q Z m V r Z i 8 v K 3 F h c X F 5 c G 8 x Y T d K N D h l T H M z T G t 6 V j F 4 e F J T N j Q 0 S U p p d H d r Q W J R U m p B Q U R B S W R H a F E 0 Z m N j T U 1 O b V R 0 M 2 J w W X V Y W n J O b X p m b j J H T 1 B 6 Y 0 N C Q X p O e T V N Z 0 1 H e m F z M k M w Q 1 F E d U N N U U F B N E p B b 0 x 5 L 1 A 2 T k d q T T N y M D Z H S z N B Z 0 F I e E J s a k F B Q U F B S l F r S z h Z Q U F P Q V R Z T U d p S l V t b U Z i c 0 5 Q b W E 3 Z i s 4 Q U h D N k N N U U F B K 0 F S W X V M Z 2 h D e G M z R k x z T k F E a X E y R W 9 K Q U F C S H F F S 2 g w R n d v W k Z P e C s r Q k l V T m h T S 0 J T Y W k 5 M E Z 3 T k h H a W p F Q U F E a E M 3 V 2 p k K 3 N 2 T 2 x W M T N G U W 8 1 c m R p O V V G e U Z R b U g x a n R i Z i 8 3 T F l m U 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W Z N R C 9 B M 3 g 3 S F p K S l M 2 d n h B Q U F B Q U V s R l R r U 3 V R b U N D I i w K C S J U a G V t Z S I g O i A i I i w K C S J U e X B l I i A 6 I C J m b G 9 3 I i w K C S J W Z X J z a W 9 u I i A 6 I C I i C n 0 K " / > < / e x t o b j > < e x t o b j   n a m e = " E C B 0 1 9 B 1 - 3 8 2 A - 4 2 6 6 - B 2 5 C - 5 B 5 2 3 A A 4 3 C 1 4 - 2 " > < e x t o b j d a t a   t y p e = " E C B 0 1 9 B 1 - 3 8 2 A - 4 2 6 6 - B 2 5 C - 5 B 5 2 3 A A 4 3 C 1 4 "   d a t a = " e w o J I k Z p b G V J Z C I g O i A i M j k 4 O D c 3 M D g 3 M T Q x I i w K C S J H c m 9 1 c E l k I i A 6 I C I x N j A 5 M z M 5 M z Y y I i w K C S J J b W F n Z S I g O i A i a V Z C T 1 J 3 M E t H Z 2 9 B Q U F B T l N V a E V V Z 0 F B Q k U w Q U F B U U R D Q V l B Q U F D U 3 p k V T l B Q U F B Q V h O U 1 I w S U F y c z R j N l F B Q U l B Q k p S R U Z V Z U p 6 c z N Y b G d G U F g 1 e C 9 I U D d H N 3 V t e V N F S k l T U W h D T 0 J K S V J 3 S 0 N q S T R R V 0 s 5 O E d o M V N L S z F i W l N x N 1 V l L 1 d s c m J X M j E y b H E x W H J Y Z 0 x i V l d 4 U 3 F n Z 2 l m S 0 V l N H p r S k J 3 S k N F a 0 l l U W c x M m I z O T h j a 2 s x M V l h M X V S R G Z C K y 9 U V z d P e n Y 3 N 0 1 C T 2 R q N z c v V D R 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n d m R E Q 4 W G N E a H N y T 3 p N d 0 l D Q W k 0 M E R D U E M z N 1 V B Q U F B Q U F J Q m p 3 K 1 Z 5 S F h J N m 5 X O X U z T G l 4 e U 4 r M W R I T D R 1 N E R E M m U z M k N 5 V D l S b E t R d j J z Q k F B Q U F B Q U R I a G 1 F W W J Y Y T c z U 2 5 w V V g v W D B x a z d o a W F S S W p B Q k F B Q U F B T 0 N r W W h o R 1 F F Y 2 0 w R z E w d T l E R V U v Y U F Z Y 2 9 a T 0 1 6 Z l p R Q U F B Q U F B Z 0 8 v S W h t M E Y y b G h Z N E 8 4 e W Z P c l d v V W 5 P d 0 d H Y V B t V z J 2 O H N B Q U F B Q U F B R G Z r V m Y w Z E x j T l R X e i t M Z 0 F B Q U F B Q U F L Q T d J a l F C Q U F B Q U F B R H d n Z E F F Q U F B Q U F B R E F C M E l U Q U F B Q U F B Q U F I d 2 h O Q U F B Q U F B Q U F m Q 0 E w Q V F B Q U F B Q U E 4 S U h R Q k F B Q U F B Q U F 3 Q W R D R X d B Q U F B Q U F B Q j h J V F F B Q U F B Q U F B S H d n T k F F Q U F B Q U F B U E N C M E F R Q U F B Q U F B T U F I U W h N Q U F B Q U F B Q U F m Q 0 U w Q U F B Q U F B Q U I 4 S U R R Q k F B Q U F B Q U R 3 Z 2 R B R U F B Q U F B Q U R B Q j B J V E F B Q U F B Q U F B S H d o T k F B Q U F B Q U F B Z k N B M D h i U D l O U l g r T H F I Y m F 6 e l V v T W F t Q m 4 r W E F R Q U F B Q U E 0 e V J D Y S t N b U J n O V Y 2 K 0 x t N 3 R X R E p h L z R 1 c F Z 2 N 2 J P V m k z W H p m W l R K a y t M c 1 V B Q U F B Q U 1 C S n h 1 S H Z B a z Q y T H B k T D c z L 3 l o b D U 4 N n d r M U 5 q W G 9 a O W Y v M X Q 4 b G R V d m w r L 2 Z v T H k v L 1 Z t c z J m N l h l d m Z v c U 5 D V E 0 z e V V C Q U F B Q U F F N H l o Q 2 J I M k 5 h a T l Y c n E x Z D l a d C 9 1 b E R 2 S m p O Z D N Y R X k 4 K 2 9 I V m J W M G l T K 3 J P U E F B Q U F B Q U I r d 1 B T Y 1 k y e k h y a T N X Y 2 5 o W X B C S j c 5 d l p q T m Q x W D B l N n Q x b k s v d m 9 R b U F B Q U F B S U J q N z R R Z W F i S m x 4 e n I 5 N 1 B j e k p V a 1 J Z V k Y 2 N W R F b C t t a l p B c j J 4 Y 0 s 0 c T l 1 L 1 I 2 U H l K d X Y z N j M w a V M 5 d G Z z M C 9 1 Z i 9 G M H I x M y t t e X V w e U 9 k d m J s Q m l m b 2 p F a n p 0 Y U Z a M T Z s N E t E Z 0 k 3 W m Z X V j J 1 Z H o 1 N l Z l d T N y b E J G M V Y 2 M X R y W W 9 M R F J D Y W I w S D Z P e l R M O U x Z a 2 V k W T Y 2 N 2 U 5 S 1 h 1 L 2 R N U H Z a N 2 Y w R m l u S 1 R j T V U y W k d y a D Y 2 N D I r U 3 p P a z d 5 O W Q 5 b 2 9 X Z i 9 r T j d L a 3 B V V T d 0 Z m d R R k J T a 2 x L M T h S U l U z V E 9 t S X R s c z N s b l h j L 0 4 v N F B l L 3 Z B V l N W S k d u M H o 5 O F o 2 W H Z S N y 8 4 d 3 Y z Y S 9 I b m I w b V N C d m N m c W d k d m Y r N S 8 y a i 8 v V 3 Z x N k N q W X R V M V Z O a F p w Y m 1 o U V R G Y W Z z Q W N O M D V Y b X p s S n p R e C t z M U 5 4 Y X U x c D B Q W H k 5 S k N n N E s w Z X Q v K 2 x S Z n J m M V k 3 M y 9 5 a H J h W G J K S W t a Y W J u N n Z v c m I x T n l y M V R y Z W J j O W V L M j J G V y 9 3 M n R h e n J 6 K 3 N a M T k v V 0 w r Y T g 0 U 0 d E a n I x a U g 4 S E F B Q U F B Q U M r Q 3 l k M G F P S T V x a U 1 0 W l l C Z W Z P d E p 6 W C 9 2 c j l a O T Q w O D l U N U w w Z W N H S C t 2 T z h Y K 2 x R Y z Z Q W D g w d k x p b F Q 2 O W w r M G Z O M G 4 r d T F 0 e n l v b 3 N D c z R X Y j N w U 3 o z N D l N L 1 U x S H p J N n p s M U R i V m F 0 M 1 d G M W 0 x Z G 9 a M T d D b l h O S l Q 4 e W F 5 b m R v c S 9 U c j A r V 0 p N b l o 3 d F R E e j k y d E x 3 b y s 5 S H J j M m U 3 V X R 1 S U 4 y b G E 4 U W N X N 3 Q r c m 1 x K z c y Z W 5 4 N 3 l X W n J 1 Y i t Q V V J u Y l M 3 c 2 V 6 K 2 g 0 T G V r L z N 6 O G J D M W Z y L 3 N m b k h M R i 8 5 d G R V Y U 9 s W C 8 5 S 0 t k W i 9 v N F R 2 b n F Y Z X Z 2 b D N i O W 5 p L 1 B h T G o 5 Z X N u Y j l Y S z l a O T V Q Y j l n M H p M d C t 1 T k 5 l d U s r d n l z a 0 9 G V H Q 3 Z T N h d W J 2 d 2 l Q c D k x U T R B Q U F B Q X d I Z n R o S j Z l N D N u a V h u V m d u M W N n a 0 J D W H B Q e k J v N 1 J t O D F k N i t O b T d y R U F n Z T B D K 3 B r M j V R Z W V P d V V T Q k F V R 1 N 6 R k R D O D d t T m h 4 c j A w T E 4 z V 2 9 I S n V G T W 0 2 W W R Y M z Z P W m w 4 M V J 2 O V N 1 R S 9 z M 0 Z z N 1 Z 6 a j N i S l V t O T R w S j E 3 c G h M d k 9 v N 2 Z m a F p 1 d W l z c T N U R 3 l I T W x T Y T h 1 Z U 5 v S 1 R B S U R B b l h 1 M k V 0 M D F Z V S 9 V R 1 p H c n Z X Y 2 h a K y t x Y k x L M 2 R i d D l 2 W j J G Z T N x b X N w e W V M R F E w d H F p W F h 1 T H J O d W U 5 Z j B u K z Z l d X Z 0 W X J N T W 5 v a z Z u c F U y Y n J n b 2 5 U c k J D c H N h b E J y L y 9 y T 2 E v W E x m S U l a T X I y N 2 R M S z l a K 3 B m O T l C b W p i b E J n M 3 V Q O V I 2 Y k g 5 T m h k W n Z Y V 2 x 0 W i 9 L N H k 5 V T N 1 W i 8 x Z U d 4 T V Q x M T A x b F d h U G 1 X M k l z T 2 p C Q U F B Q U F E Q X N Y S k N q e l F w S 3 Z V K 2 N Z K 0 5 q d G Q x V i 9 4 V W V W b W 5 x T D N k c W R h M l Z q M D I 3 M W R x Z D d W T G t x W k 5 1 V U h U c D h 5 M m 5 q T j A 4 Q 2 o 5 O X F u Y k p V a 2 Z M M z l m V j E 5 M H N 5 U n A w L 2 J W Y W p o V U w w b U t p M G 5 R V D Y v N 3 R m V 2 N L U k 9 t N l k 5 e j c 1 W G Q 3 b E J x V W 9 Z V n Z J d 2 R l W T Z p S W 5 0 b z R X Z H Z X d X R l Z i t W d D Z o R V Z K M G x 5 d T k x c W J H c F E v d U J S T 2 x o L 1 F C Z W V P V V B q V D U w c 1 N i c m 9 y S 3 M x O V p h e G N y W T d K V W 4 3 c X Z Z c X F X Z U t K R 2 w z K 1 U 2 M X R E W m I y e n k 4 Y W V y T z N k d X M 5 e W Q 1 a j B U N X B 2 M W p z O W 0 w Y z A r a D h y S k 8 w Y 0 d H Q T d M Y k h i c j N S N D h w T U N C U W t o U V N I R 2 F G S l J W V m U 3 M W U 5 L 0 N S T l Z Q U H Y x N 1 R w O H l X W V J p N m N P S U 1 U W j F 6 a H Z W W W R X M m x K Q 2 t 5 U E V y W F h m N F Q v Z n l o V 2 R a a k k z S k 8 x M 1 d Y L z B R Q U F B Q U F B Q n h y S j J 4 b z B 0 e l N y T j B W T z Y z Y l l T S G g r d T F 0 e j N r M V h 2 M 3 d p M 2 R V Z F d D Z k p D a z Z z b 2 V 1 b U h T Z D F 6 Y U d a W S s y b H M w K 0 o w N D U 3 Q T R a a G 1 I Z F g z V m d u e D c 1 N n k 4 M D h i U U x O T G o v V U R r Y 0 R 0 M D I 2 d 0 d m T l h Y M j h w Q 2 t I b E Z 4 V m 1 B a V N Z W m g 2 T V p w Z C 9 o O F h t M W R 0 U l d Z U 0 Z K a 1 d M U z F 2 T U 5 q N m s y Q U k w Q 3 B 2 Z n Q 1 U G J m U T R 6 V 0 R n M E t V M U 5 Q c 1 B m S 2 Y 3 Q j l K R 3 B J M V V r T 3 l S a D V S V T N 0 N 3 V 3 N G N y U E p a V T F Q e k l l M 2 R W M n J k S H A 1 e n V t W m N j R 1 B Y a z d 0 M m 5 5 U X B 2 a 2 N 2 Y T l u b G N u a 0 Z M a 3 p K Q V F B Q U F B R D R 5 d 2 t i b X B U c 0 t a V E w 1 Y k p 1 W H o 1 c D V o R 0 J 3 S 3 F O W D F q T H R Y V T F 1 d m l t V T c 1 M m U 0 W m h T R z V 6 T 1 h 2 Q U 1 Q V 0 l p b E 5 O U j J p d 2 R Q b D d X c n I 4 U F l X R m h P d V V 2 S E d h T l B a U 3 J 5 a z F u W F o 0 O V I 0 W m Z N V G p 6 U z N O V 3 J u a E 0 y M H I z c U R L N m p M V j F P N V h a W F c 1 R H R S V l c r d l l i R G I x V H V 6 c U h l T F p y e V N 0 O X d B N T d O N y 9 w R H U 4 K 3 B s a 1 d r M W s v N V A 5 M D Z s M G I 1 R U t O b j Z o W G V Y R j J s O V R v W n J h L 2 R w W H R W Z H R 6 a l p y b m R U a 0 R H d T V l U G M y d W Q x d T Y v Y k Z a M S 9 0 d G I z R C s 1 Y j A 3 Z D N m V 2 o 1 O D V N d 0 F I L 3 N K Q U F B Q U F J Q m o 0 W V F O V F R 4 S E t 4 a U d v U W 1 q e m o 5 a U h j L 1 J F T i t r U j F T Y 0 h B N X p k N F V F a C t w W G M 1 N 1 V u M S 8 0 b G J i d D N H a X Q w O W p V b 0 N W Z n Z x c 2 x Y N z Z y U 1 d k Y 3 B w d G 0 z T 2 0 x R G M 5 U k g 0 Z U h K a H N M V i t 0 M 3 o 5 e W g y c m 9 h c i 9 0 R G d r T V Z I a H B o V F F m c W s 1 a n U x W k R X Y y 9 S S y 8 3 U W p B N G F 0 S G x l a S t i c C t K b C s z Z j V 4 T 3 B 4 N m I 5 M H N 0 W G Y 3 Z U V Z L 0 Z 4 U 1 J Z b z N U T W J Y Z E 4 r L 0 h j Z G x C Z 3 N B Y j F 5 L 0 4 2 c m 1 l U U V 4 a 2 U 3 V F h T e F B Q O U J B W U V x a z l T a G d B Q U F B Q U E 4 S W N U T n p U e G F F U 2 F u a k p R T V Z H e F I 2 e l Q 3 a k h s N W Z 1 W D N x S n h w M H o r M n U w Z F B v S W p O V G x E R D k 4 N V Q x d U x O K 2 l q T D k 3 U n N q V k x W T m R R Y X o z K y 9 p Z H Z L R 2 Z B T U k w W m N i W W s 4 N m 8 2 K z J z c X J N Y z l l N H N j Y W 1 y V W I 1 K z Y z W H A r N 3 N E a E 9 u Z n N w Y 3 J N R 0 t M N E h n b j Y r V U 9 6 d E d u N 0 d r b l N n T F J z N j N u T 2 R x Z E t P a H J O U 2 w x W D R l b T B 2 N 3 B D N V I 1 T l k 3 L 3 V 5 a m x m d D M v K y t j R 0 x W b U F T R W h 5 c U M 4 K 2 N v U k U 1 W T l R b k t V U G J k b T d R U F k 5 M F R i b n h y T X V 6 Q 2 V 5 Q X Z v T 1 A y S G V l V i 9 2 e E R I S W s 3 O E F s T F d X Z 0 Z W U U J B Q U F B Q U h D c 2 5 i Q m 5 w S j V O V G o y d j F 1 S X B K a X B P d T h 2 T n Z o N E h H d z Z v U j N T Y z E r T W J 0 a F V v T 0 N o R W Z a S X l G Q l F Z W k 4 z Z j J O U 2 c z V 1 h G N n R 0 N 2 d E T F R j N V N a b n F Q W j A r L 1 F z b 0 t Q O U 1 q e n Y 3 Q W F y N j d m d H N v S 1 R R N X Z q S n J S S j l O Y V h y Z D F o U l d Z O U l 4 T j F D O X Z l Y 0 l L Q y t v Y U R t c W J 4 M m d S e n h F c W U 4 c E x 2 S 2 J J c E h 0 c 1 U 1 T G U r d k F s c j l 1 Z U F j V i 9 z b j g r V z d u S V d y N 3 U 4 b H Q x e n B p T H J k c 0 Z I b E 9 i Z W t U R k t T N m 1 w M 1 h i N n h M S V B r Y S 9 l R T R w N m 5 k W T Q x c l B N Q 2 Z q c 1 B j R E F B Q U F B T U N 4 Z E V L R 0 p z M H R 6 Z H B W W G 1 6 Z D l 0 V S 9 S S k x 5 c 2 s 2 e E x u Z j c 0 U m Z 2 N k p L e n Y 2 Z W 9 p Q m h K W n N o e D c 1 O X V W c H V 6 V F E 2 N 1 E 0 L 2 U v Y k o 2 e G l i c V I 3 K z Z V c F h W N V p L a 1 M 4 K z V S d G R l K 2 1 O S j V r a V V V L 0 x H S 1 N J O H l w c G l F e D N a d z N x d D B y M D d y T 1 h B Z 0 V D R m g w W m F 0 e H N h N j N 6 V z E 5 N 2 V y d W Z t L z h H c k N X e G E 3 d 0 h X c 3 V m M E d F b X l H V j F Y a 1 A 3 Z z g 3 Z T F Z T W x y M X U y Z 3 d H Q W x K N l Q r V i 9 1 b j N x T X V 6 K 2 E z U m F W Y j l m N G 5 i L 2 l z c W J t b H l X d m E w K 0 d q W H h x Y k d y e E d 2 e H p l c z J S W F d k Z m x r W H R F e G Z 1 c 0 N 3 Q U F B Q U N B W S t H R U R F M U s 5 b T c z Y W 5 K N i t H V j R P N T B 6 N W h L O T l j R k x x b X V v V l Y x R H J l Y j h l b 2 J H b l R K S m g 1 b 2 I 5 Z E d 5 Q m R Z b 2 p n b W p 6 b G Z m a n F 2 U z V B O G F a V j A y K 0 I r T D V t b m 5 u a 0 p s c H V l c X R h M U Z Y N n o r e U F w T U h I Y U g x M 1 N m U T g y T j F u S n J X N n Z 1 Z m 1 T M m 9 p T m p k Z k 5 W Z D Z 0 M 3 I 2 N 0 d y c F h W N W J y a j l 6 T 1 Y z b W V n M W 0 5 Y n B i S j l 1 N 3 h x V G t y b 1 l 5 M z N p U F l P R l I 1 K z d p N m R O d X h N Y l N s Y X B 6 V 2 J 2 L 0 o 2 e k t z S j d I K z R m M 3 I z N m 1 z R k 0 4 K z g 5 c E E y N z F p c n h r U D F X c l h o Y z Y 4 Z 3 g 3 T 2 1 v b D F i d l p y Q U h q R 1 M 1 T E F S T i 8 w O H B p a z V u V T Z 2 S n J E d m Z Q U 0 t T d l p 1 V j g 3 Q T R a c D h 4 b V U r Y X d R Q U F B Q U E 0 T H R 5 U W 9 Z b W 5 s T l B 3 a 0 x D d l U 3 c V B V V 0 d S K 2 5 1 S C 9 4 Q j l 6 O H h S d z J I N m x W M V l K L 2 V X R G p Y Y T U w e H c 4 L 1 d E e n d h d X M 2 N j h q W l Y x c F J y O W F Z d k p V b X J O M z F w T F h k e T J C M j Y 1 Z H I 3 b E 9 6 e H V 0 b j k 4 N z N X M m J S O W p T T E R v e F V S R n F u T W p G e m x E a H l 1 O W R 0 V 1 N U S W J 4 b l k y a m M w W k 1 F d 2 J D Z 3 V z N X d V N E F x e m w x S 1 F N c G F j T V Z Q S H V i W k t r M H J J a W x Y Y U 0 x Q m p R Z D d E Q 3 d 5 S 3 Q y c j V 1 Y X M 2 L z J 6 K 1 h U Z n E r M W 0 1 W k x r b H F h V z N X U j h z V 2 R P e T N h R V Z I O X R D d U 1 u T z B p c 0 9 q S n M 5 U U p E d 3 M 4 b 2 d y O G 5 o Z V F h a E h W S n h p U F l J Z m g 4 T 2 h 6 U F J j Y m Q 2 e F Z w T F p C K 2 J 6 V l I 4 Y 3 N l O E F B Q U F B Q U R n V 2 J O K z h 5 d k h u O E w 0 W W 5 s T k x E a m V v Z j U 0 Z S s 3 L 1 h k Z j c 0 S z V V W T M x c 0 J q Z 0 R G U k 1 Z c U w r c 1 U z W D N U S D N U N z l i L 3 h h b V F h R k J p a 1 g 5 e j h S L z M 0 Z S 8 r b m 9 Z T k 9 W W F J r R H p u c 0 R n V T R B c F F Z M z F 0 b m 4 z N l I v b m p Q S 3 h w M 3 l p U 3 Y x e G 1 T T l Z J M 1 g z V z M r a V N a V j c 4 S k N 3 b l h p T n d 4 a 3 N 5 c E w z Z m Q 5 Q W R O S G 5 l N V l t T j Z L a W d 3 V 0 p r W n V i c D k x b T k w O T g y U G V H M m 5 6 R 0 5 x a T k x d T F 6 M D N Q N n J U O G l j c U l p e E t 3 V U V o e X N 6 S T F j M V g z Y T N m M y 9 F M z F U Y 2 U 5 T m d Q d n B 2 Q S 9 y d j l N e V J 6 a E g 1 N X k r T W E w S G V 3 Z 2 d L R E Z S c 2 R y M 1 B I W H F y S C 9 1 O D E 1 V 1 d k Y X E z b k 9 k M 0 d N N U E 1 Z k d x T z V O M 1 B K Q 1 A x e U 1 k L 2 V 0 M n Z k Z H F 3 T T Y z O U d o c 2 R y N n l N S V Q 3 c k F 3 Q U F B Q U R n d S 9 U M W F Z S 2 Y 1 T 2 Z u M 3 l 2 c F B r b W F O d V V H V F o 4 e T I 4 O F Z B U U F B Q U F D Q T c 4 b 3 J D N T d X c X d 1 Z T Z i e D U z K 3 J W c T M v c H o z b z h u W k F q V F F B Q U F B Q U F B T D R 0 U W h N Q U F B Q U F B Q U F m Q 0 U w Q U F B Q U F B Q U I 4 S U R R Q k F B Q U F B Q U R 3 Z 2 R B R U F B Q U F B Q U R B Q j B J V E F B Q U F B Q U F B S H d o T k F B Q U F B Q U F B Z k N B M E F R Q U F B Q U F B O E l I U U J B Q U F B Q U F B d 0 F k Q 0 V 3 Q U F B Q U F B Q U I 4 S V R R Q U F B Q U F B Q U h 3 Z 0 5 B R U F B Q U F B Q V B D Q j B B U U F B Q U F B Q U 1 B S F F o T U F B Q U F B Q U F B Z k N F M E F B Q U F B Q U F C O E l E U U J B Q U F B Q U F E d 2 d k Q U V B Q U F B Q U F E Q U I w S V R B Q U F B Q U F B Q U h 3 a E 5 B Q U F B Q U F B Q W Z I R D R 1 N E R E d V Z 5 d U d N T X d a Q m l H U G x x M l F C d T N G Z m k 3 S k F E Z F V F d E x z K 2 9 h R D h v d H R 5 T E R Z e F F j R 0 9 U d m t n R D R X V X R y a S t v Y m E r V n l 1 e F V a S H E z Z 3 d H Q i 9 s d 1 R n T z l i N W Z V Q 0 d G Q k V X e m Z j Q j R E a T F y N 3 B N a 3 V S M n U r V j J 1 M l A 4 W E k 2 W G J o Z W F 1 T j N 1 Z 1 l a a F N K S X F x O H R W V 1 Y z d T U 0 b 0 F k R W N 1 b D B 1 Z E F l d S t x c j M r T G d k Q U 4 4 Q n h B V G o 1 Z U g 3 d U s v Y n Y 4 W G M 1 Q U k 0 Q 3 Q 5 c z k w T j g x Z U 9 w M m 9 Z b m R i a W N l Q n Z D T m J E W m 1 G d 0 x 3 M W 5 u a U J P R G t 3 Z m N C N E 1 S a U d F Y T N 5 d 1 M 2 W F d q a W F V R D J N Q T N N R 2 V i d k 1 n Q j B R O H M r V 3 F E c V N u T W s y c k R F Q V J x V z F L M E N h U U I r c 0 d q S E N w V W U z Q 2 R K U 3 N 2 d X F l e l J L W D Z 1 Q 0 1 C M 2 J k b U N i Y W 9 1 Y j V B a 0 R S d V F x R 0 V E a y 9 4 Y 0 V Z R C 9 S Y 0 c y T W h V V W R z O V p K d D A 2 T k J t W U 0 w e F R w c y 8 y Z H h r Q X V x R n R H d 3 U 2 U X B P a 2 d a b z l m S X F m S 3 d M Z 2 I 0 V l Z 1 N j N R S k Q w b l F W T m 1 E L 2 R 6 U l F D K 2 E 5 c 0 t 5 c n B D a z R G S m 1 q M k Z 6 e j F 3 U E h w Y X E 3 c H R h T U o 0 T m d B Q U F B Q U F B Q j h J V F F B Q U F B Q U F B S H d n T k F F Q U F B Q U F B U E N C M E F R Q U F B Q U F B T U F I U W h N Q U F B Q U F B Q U F m Q 0 U w Q U F B Q U F B Q U I 4 S U R R Q k F B Q U F B Q U R 3 Z 2 R B R U F B Q U F B Q U R B Q j B J V E F B Q U F B Q U F B S H d o T k F B Q U F B Q U F B Z k N B M E F R Q U F B Q U F B O E l I U U J B Q U F B Q U F B d 0 F l S H Z 3 d k F 5 Z T N X R 1 J Q V l V G Z X I x S D V a d X Z 2 U m x 5 U k p U e j M 0 T T Y z K z R p T k o w c U 9 2 T E Z W W V J P U X h x K 2 R B V m F W a T R u b 2 V z O W N E Y 0 h S T m 5 I Z X J h c H N i M U w 5 S G I 3 M T I r Z j h k O F h o b H d 3 S D F E S S 9 4 U T J V Q W p v V 2 w 4 e m Z w M W Q 5 O U x r b j Z 3 Y 0 5 u Y S t q N H R Q L 3 E r W H V M Y X Z U T E s v N H V T W m 8 0 T F Z 0 W D N u Y m F V Y T h S T 0 o 3 T m V Y e W h Q b H R m S 3 N P U V B u d H N w a 0 t D Q X I 1 M j N a O D l 0 V m d m c m Q 0 c F N W c j Y 2 R F d L R E F 2 M m V y e n l R S U 4 2 e G 9 U L 1 Q z V 2 N m K 2 Z M S 3 E 5 d V V G S m N o Q m I 4 W n Z y L 3 R B M 2 d Q O F Z J R S 9 o T j F i N H l O Z F R W U 3 B K U y t 3 M n k 3 a T h w M 0 N S S l N r a n F j O H d D a y 8 z b G U v V E V y M i 9 W N X g r O G R V e G V E O E R S V j F a W H B k c m 1 C a 2 x T V G t L N j E y T j c 2 d m J y M W 9 W U D Z L M n R u L 3 V q T k F E S F N N b W 1 T b X M 1 U F N m a F d 6 M C 9 M W n N m V V l E R G J T b 3 h Q e V B w a V R I L 0 5 q Q X g x O T B 2 U 2 V x V E V P V V Z t T 3 p a W D Z k Y m 4 x a W 9 0 e j d m K 2 o v V l V O d l F y U E p x O C s 5 O V p r c m M v N 1 F O N E w v Q l N C U D R 6 Y z d D a m R a e T N 3 R 0 R K V W t 1 b D B 1 V E x w O H B 1 Z D J L V F V n N k p u V 3 M r S F N S N X Y 3 e F h q b m I y a l J 1 O H V Y S D V E V U J I S D E y b T A x M 2 5 q N U R r a l N r V j R a M S 8 2 S W R L M 1 R 2 M H J s c W N 6 b D E r Z U J 4 L 2 l v U H d E R 1 F O N j Z 2 M G 5 O N n l o N W d W M V J j N k g v O S 9 N V D B H T T I 0 O D N S S j B x Q l R V N D U y Z W N C e H J h S 2 1 R V F Y x V F p L a 3 d X b i 9 Q b F I w d V Z 5 Y U 9 X b W 8 z S E l y S 1 R i Q 3 V u L 1 J p a D I 2 Z C s 1 U 3 R U b G R 1 b n p j N F A r c G p v M D c 5 M W 5 M V 2 F t R U p 2 a n V F W n J B Y j B x M 2 I 3 Y V c r M 2 F N T k x I W m J E c G o w c V h I d E k 2 Q 3 p 6 K 1 F z N j F O a 3 B R M k l Q d V l 2 a m F B b 3 l j a H Z J Y 3 V H M 3 p H R W Z k L 1 V G U 2 d O c G R U a 3 B U Z D g 3 O G J x Z y 9 n K 1 B M Z l R z Y z V Y S H A y Z 3 R L e i 8 v c 1 J L c 0 R K W U 5 Q T 3 J w R l l n M U x q L y s y N k 5 w d E 5 s N T R 4 N k l q N 1 B 5 Z 2 9 V c H Z U S l V u S y 9 v Y m c 1 Z X R z T H F t e W x y T y t v U T d n Y U N B M H d W R l h 2 R z J q b G l 4 N F Z U c z J y M V g 5 d 1 J y R n h D W W 9 i O V I 0 b l h m R m R R b 0 o 2 N X E z M k R u U 0 p E Q W 9 X S W w 5 e k t I M D c v L z l i L 3 J u Q z Q 5 T G t 1 Y m M v N l F H N V o w a V N X c H B i d G F T Q m E 5 c T F X Z U x W V m 0 r V 3 k 2 W F M z M 1 N C M n J T N V R P V k 8 z S 0 1 0 Y z A 5 S l R 2 M H F 4 O W R L V W 0 2 W X R a U D V Y S z E 2 N n N s L z l L K 3 N s S 0 Z o a 2 R x M 0 9 U T G R k N l Z z O H c 2 d D I 3 U W c 3 Z G Y 2 M V g 3 b k d u a k 5 P b n l t Y n I 0 Z X p k L 1 I z c 0 h P S G s w d D d Y b 3 R P Z C 9 K R W 0 2 O T R 4 c m R F R 2 0 y U n Z n U U Z P O X p u d j U 1 M n B w Y j l P W V B y b j Y 0 N l F m U 3 B J c T Z x d D E 0 V 3 Y z e U 9 s c T E r V C t w K 2 o r Q 2 R k S m t w Y n V Y S 1 B Y T n k x V l V V M l p E a l k z S 0 N Z a 1 F x T l R z d l h q V X k 1 U l R F a l h y M W M v Z k 8 5 U C t u T D N K d G t O b X o 3 O S 9 w K z B 2 V 2 F 2 c m 4 z c l F h K 2 F 4 c z J k b z V s R E o r b m 1 r U m R M a 2 h a d V g 2 R i 9 i d j F N a G R W N 2 R L a X R X Y j B q N D N W e D V o a E 5 6 N W t v b T g y Y 3 d W c l p j R U N U W H I 1 R G t 2 V F Q w V m N v M k J H b 3 V X c 1 d x c U t o U m s r Y 0 4 w Y 2 p r a k 8 v d z c w S W R C O W Z 2 Y m R k e i 8 5 a W l T V H A 1 M 0 1 2 M H N y R l J m c n F Y N F d T V z N y Z 2 5 X a 0 t q U W p T a W 9 Y Y j l k a y 9 0 M n B Q W W J X Y U Q 3 V X B 2 b m V r e G x 5 Y 3 F Z b l R j N n p Q V k t k V k h 4 V H B z M z l 1 M F o 3 Q 2 F y V T J P O V V 6 S l V w a k x 4 d W t N U m R u Z X E z Y j B 0 e W 1 K Y T l 1 M U t y R l J h c m N m V k F 1 b D F 0 O U J z W n A w c 3 l o e W g y V G F x M V h 2 R 0 d m S H J 6 V 2 5 H W T d h Z V p R W F h U V E N O M X l 4 d C 9 V M 0 5 p b X d h T l N k T X Z q a z c x Z S 8 v R 2 Z M T l Q 2 V D B z b F N i Y y 9 k N E h T Y 3 h O M H k 5 a S 9 x Y l h a c V l 3 a E N i c m o r W X N r U 1 V 0 Z T M 2 a l h m d i t G S k 9 u V 3 A 4 N 1 g r a z l M d G Z i a k V 0 W H V i M V J j Y 3 F R d X Z l V V V E U m 5 i M T J 2 Y m 0 3 N 2 N y Z m Y v d G t h N 3 R s U X B L R F J B c D E w d 1 V G T m 1 E O W Z E M T c r a m 9 2 W D d s S m J k V T N m T 3 U v a G 8 v T E 1 B e D h 4 R 2 o 5 Q m t j R j h 6 c k h q M 3 k y M z Y 1 Y n h Q N U h L N U Z S R W F x R W R 2 U G x k R C t 5 Z n F i K y t 2 M G V Q L 1 h D R k p l b k x P Z V F v T k R 0 Q z F E M 3 B Q Z 3 g 4 M 1 o 2 N W 1 U a H F x b X k 4 Z W F X N i 9 l S j l l W G J K U m E z Z F V x S 2 E r U 1 F r e F l S c W Z s N m J y e n N 0 W G V F a W d S e D F k S T A w a V E 0 T j A v d 3 V m N l B N T n U x U i 9 x R V d E M D N y c T d o b G o x R G V 4 c T M 5 W m M w d W J Y b D J 5 V V l 0 W E Z X b D N w W G t N R 2 R n b l R q T W 5 E Z F d Z M 0 s 1 a m l D U k 5 2 S F d l Y W h 1 Y W R m Y U l E S j J a b j Y 2 L 2 Y 3 S l p t M G 9 x W l R N T W p j b n R v e n V u a j F H W V J 5 M D R P U k N h N E t o Y S t N W m M v Z k 9 G e C t W M n V 5 V 1 p L W E 5 s K 1 c 0 d G Z 2 T U Z G V z F l c T U v K z V o a z V B Z 0 x r Y 3 J t M H E 4 a W N 4 O W d u S T F O M n U x M l N W T E o 5 a z d X d H p 0 R W 5 k Y l U x Z X V U d T J T c m J W U 3 h K Q 2 9 1 S V V u T l R v N H E y c n R m a j k 4 L 1 J q W G M r c F B 6 U k U 0 N T Q v d H N 2 U F N u R E 1 O U i 9 j T D R P V k Z m c V l F M l Y z b j d w T C t x V G 5 x b W N F Y W V y d E d p T D d B N k g y c D F P c T F h Y j N h N k 1 y T n p 2 Z U M 4 Q k o 0 Z m d n Q 0 Q x Q 0 l s V V R W T 2 Q 5 a C t x d G U 1 L 1 p j T k h h b W s z U j N j Z G F t d T I 3 b j k 1 d z B k e X V 0 c G x N M n k 2 U H Y 5 O F N k S X p C U X Y w O U t v R j V 2 W W N n U W 9 M R E Z I V m 9 Z T j Z a O X N Y S 3 F t d D B O O H V 1 c 0 4 2 L 3 V i S 0 V r b F N 2 e D d K Q 2 c 0 S T B w Y j l w W E x Z N 0 h L N j J p V k p O c 0 1 t d T J G V G J r S 0 c y b D N 0 d W 1 m S l g 3 V z R h S l V r S 1 R R Z 1 d B N m J Y U 1 c x R l h y M H E 3 K 3 J 2 S 0 Z h d D U 4 M l Z a S z B z W E t u O V J x Z m w y N 1 E 4 c j F i S k V s W j h h a 0 V K a m l w N 0 5 4 b 2 5 x a l l I V G E 5 K 2 V m b E t p d 2 9 s e V N k T 1 N O S F F h R U J l d W J P R D d W c W N a R W t L V G c w U U h h S F R S V W x 0 Z n I 3 b z E r c H V y e E J V M j g z Z z l Q V 0 Z x Z i t l c z h T c l Z u U z l k a 3 l E R 2 w z W W J W Z S 9 z M W 4 y c i 8 3 b 0 M 2 Y k 0 w c V N W R m R 6 U 0 k v T W Z s Z G x 4 U W N r U 1 d G U l F X c H V i R l B S K 2 4 x N m Z N N U M z Z m p R V 2 N x Z m t O N V J u M 2 M v R X N N d z F D Y 3 p U b 1 V G N V N v c n F 2 R j Z M e H U r M k d V R k p x T X Z H S 2 o r U X h P M V o 3 c 1 o z a 2 h T M z h G Z H Y 0 Q j d i d m V K b n l 4 V W F H U 1 F r d n Y x V U 0 y K 0 J s V 1 U x T 3 J a T 3 o v U 2 c v K 2 F v Z k J v c z J m R E J 5 K 3 Y x O T h m K 1 Z L U 1 p M T V p N b X l H M 2 5 0 K 2 p h c k s 2 c l Z u Z T d V a 0 t Y V V F 2 N D d q K 0 x P N T F P e F I 0 c k R i M U w 5 M 3 J P W X Y z Y W p m d l d v R 2 l n a 3 h Z Z n J 6 a n l j c k k 3 b U h w S z U r S n B J M H F H K z g z b C s r W F E 2 N 1 R j N T J j N V N K e l d i S W J q T 1 V t M k d P N 0 p x N z B B e F p P a z R o W k x N W j J s M V p w e G N X c j l Q Y W 9 n b z k 4 O U 1 w Q 2 5 E W X Z l c X c y U X p O Z m 1 T Q j J s M X V P Z X c y d G J T M W E z V m h 1 Z T Z k K z d I b T N X b U d r a l Y x a H p U N 2 t Y Z F Z Y R 1 l l U T Z M Q 2 d 0 V F k z S 2 I x U m Z z M D U v R 0 Z l d W p H c 3 p R a D N 6 e U c 3 S 2 s 4 c U 5 v R z g z d k p a K 3 R M O W N H c U l n M G Z t S 1 M 0 c U Z E d D J u Z F E 3 e S 9 m b 2 Z q b 0 1 O M X k 2 Y W 5 m e l E 1 R 3 Q w V m 9 n c U 5 t e l p k T D l l Y T h Q M H V T M G d m b T Z Q c y 8 r W l h p Z W l Y c n J S Y 2 U x N k k z W D F E U j F 2 W G F 2 U F l y N V k 0 W W 8 3 S m R 4 V 3 B w T n V k R W V q Y U I 3 U n g 5 a 3 B D Y 3 F 0 Q n c 4 e G Z r N X g 2 N l M y V z d p a F V j R X F x Y j d u N U V t V U 5 H c U t H d V Z v L 2 N j N l A y N 0 5 5 d W Q x N y t p e F d h Z V B a S j Z a b l V S e i s 2 O X p G R j k 0 a l R t a S t Y N m k r L 3 V V M l N W T E p q c z N K R 2 5 L N 3 g 1 M T J o c U p n N F B m W G I y e V Z K M D M 5 d 3 A 4 Y W V l O G w z d k p l Q W s w d H l a S n h x b X V w V T J X a U d K b z J 0 V F p x L 2 F h b j E r Q 0 Z u a X l U c F l I T 0 Q z d H p 5 c V N S c G N 2 O V Q x Q 2 M 2 U W J W T j l W c F N 2 R V l 4 d 1 J F Y W 1 0 a F B E M H l Z c F F D N 1 E z Z C 8 5 S n d X R m E z V S t u M U Z x a j U w V U x H a F V k c D l z R k l I V 3 h v b F N Z T j d t c i 8 0 W H B F O V h u R 2 h V Y n I 5 Z z Z j a 1 N Y Z U 9 t Y T V M c 3 N a S 2 t w N H R l T m N L V E c 0 Z G R i b W 1 a V S t V U z I 3 Z C 8 4 a 0 x l c m Z 3 U z g z Z j l M R m 1 E c D J r M k 5 B b 3 I 5 Q m t a Z G s y M 1 R U a V F w M m R N V U l o R G 4 1 c H d z b W x a S k 4 1 b 3 R M d W R L b X M 2 S U J t U F R C Q m F k a 0 p D b z h K M X Z 2 U H I 3 R U N r O H R 2 S G F X S j A 3 T G x k a 2 t 2 M 1 A r S n Z u e T N V Q i 9 Q M z Z S S k 0 0 Y 3 F L a l p V L y 9 6 e m N p c 3 d P Z j J p V E Y w M j U x U V p o c U V u Y m w y b 3 d v S n l m Z m p 5 Q m s y K 0 x s K 2 h F V U Y 2 N 3 E 0 b E t p c y t v T 0 R R Q U 4 z M H l E b k t I S k d z a H R w b V B Y T G p 1 O X F 6 d l Z y d i 9 H V 1 Z G W n A 0 T m 5 I d E 8 5 Z 0 1 K Z m 9 P a W x k a F F i a 0 9 W R G F x c W J G V k l X R 0 J j c m E x N i 9 X S H p C T z k 4 T 2 h n W F h x T E 9 h c j E 4 T k N s N j M x M z N a O C 9 N V j F Y M 3 p O V 2 p n Q z d Y b i 8 0 Q z M z M D Z r Y T F O a n R W V m x 5 a k F m b E o y c k 8 5 V 3 Y v N D A x Z V N w S 1 Q w R 1 A z b 3 o 1 T V U y e X R D Q z U 1 W n B R V l B G L 2 p j U G 5 B O G N M d m Q y d E l S V m d 4 S W l k V k x I N n k z U n B K a 0 p N W G 8 4 V n N t Z T E w S n A z T T B T R 3 B D b E N K Q 2 c z V E Y r R 3 p G U l l Y c T l x Y y t r Q 1 R k T 1 g y T U x o b W J K V W x h d W 1 h b i 9 2 e W 1 1 Y T J j O U F U O T Z 2 d m p s Q n d Y c W N m Z l d x R V h G c T N U K 3 F K O S t t c n p I b z N K V F Z W W l Z a M E 8 x S n Z C a H N 2 b D F y a 2 o r K 2 0 y S z A r V D N H N W R k d D k 4 b F Z j M 2 F P d X V y d W s 3 Z H o y M 1 J N V m x C e F F h S E t C S G J q c E h J e k t U V m R 2 U X J C c 2 Z l V m Z i O T F U c k w r K 3 N z a 0 l U e j Z E S F l i Z n A r W j l k c U 5 5 T V h x b y 8 x S 0 p 4 Y y t a S 2 t q W j d y S U 9 U Q j Z F S m p w c T N Y b n h D a 2 h R U U d L U W Y z U D B I U m N Y R V N w T E 9 2 d l F h e G N R b E t L c E h 2 S k w 3 O X B j a 2 x l N 2 8 2 b W V T T n R E c 0 k z S 3 d w a 3 E x M W V h Q n F M T X g 3 U G J O Y T d W M S 9 V c E o w a m 1 Y W H F 2 T U l T T W t T Z U d S M F J v N T l s e n Q y Y m x k W m J 1 S z V X e H J r e U 1 n U U N Y Y n p O R E V a c l B w a H A 4 O X F P Z 2 V a b k 9 v d H J a V z Y v V W l v M k 9 0 N V o z Y k 5 u V F Z R V D h U N E t o T E R P K 2 h E Z n V L V m R s b y 9 z T H p 4 d V p Q M U 5 E Y X B D Q j d n R n J h M j l U W W F u N 3 h l W D N q V W p V N 1 c y V T N i S n F W Z j U 0 a 0 t U b 2 t 3 d X V 5 d 1 M 2 W F M v c 2 F h d F R z N 1 B v O E I 5 b k 5 6 d j J l d 1 l a b j M 1 S U 5 u d m Z I b S 9 j M 0 8 x d j E 0 c n J G a 3 F T U n l a b W F r W H V X S l B O e W N w Y 0 5 P a 1 B 2 R m 4 0 c G w 5 d W x 3 d W 8 5 R 2 5 W W W F Q T F R V V m R v Y X M 2 R W I 3 O W p n T 0 9 N c z Y x Z H U 3 Z V p K e U k y d T Z G Y k h w K 3 M x Q 3 d 6 b U d o d G R t c n h p K 3 N r U 1 p r a m s z W F d q S T R S b X p i c G p N c 0 c 2 Y 3 Q z Q y t W e X V i V 2 5 z R n J 1 L 2 0 0 d G Z k M G N G W n F h R m E r c j d 4 a 3 J 3 e k F r b V d G T D Z l W X F S Y 2 V I e X J B W j J y N j J Y R n R Y N 3 B V a 2 5 Y T n R u a k p I S k V z e W c 0 N l I 1 M l p v e i 9 a c W x S V W Z r T E 9 0 W F k 0 Q X V 4 V j Z 4 Q 1 N F S 1 R v d X p I e U 5 R V j N o U k h u e E F h W G 5 K R 2 p 4 a S t 0 V n V i d E 9 r b l R a b k Z N V k V S M G l 5 W G Z v M H R U U X F u M m x C e V Z K O G I w a n J j Q k V r b H B i M n E z M U k z c V k y L 2 p 3 b F E x e X R a c y 9 s V j l 6 M 3 p q R j l q S i 9 B R H B 2 V n I 0 K 2 5 y O U o 5 U W V h d m J Z U E h D O U t L b X J W M k d 5 T 0 V 0 M j E 3 N k F W b U t R b V J P b j V P e T d 5 b W o 1 V G R m Q 1 E 5 d G N l a 2 l R T j d 0 d j F H Z H p n T W I w b k 8 2 M 3 J N L 0 R F V y t h M m d n T H M r c 0 1 Q e m x a c 2 x O b k U r W n F 6 a H l n a E p r e n h V V 0 h x N z J N R X k 4 a k 1 a T j F 6 Z F Z j d n M 4 N n I r Y 1 J F b U t P K z F t N H Y x O H F 0 N W p H U H F y N X d B Q U F n Q U V s R V F W V G s y b l B 5 T k N M V F B J W k V o d 2 Z y M 0 p F W j J y N m 5 X c 1 Z s Q j l U b W J G Z U F 3 N j Z O S l Y z M T N Y c j V h T 1 Z t O U p J a 3 R i U T Z y Z n Q 3 U k l U O H g v c 0 1 K d z V D R X h 3 V k Z Y d E x W Y j d i U E x I S U 8 r V U 1 L e k N S c E l q S W F F M l l N d F Z y L 2 M 3 T E N r d F N X b j h 6 S U N u M k V X Q n N Y Y n Z j d X U v d G w 1 N 1 U y e T g 5 Z W N S c j I y d z J H V G F i V 3 B x Y n R Y Z V g r U 3 R Y d j B G N V N r a n V Z N j J 6 Y T h j V 2 E 3 b F B S d G R 3 K 3 M 3 W E R B d 0 t W b E p x M T l V M k F C d 2 R T U k Z t Y 0 x u L z B F R z F P d H Y w O H Z v U E p V a 3 p j c y 9 V O D J 2 Z T E 2 R z J a a l c z d G V q M W p 0 R W 4 1 d z B Z c F p R b z h 3 d F d Z M n V U W H Q r N F Z G L 3 Q y Y X h k Q n l 0 V j A x U 2 5 k c m Z M Y T l 2 a F F l W V h x M D B k V T N N a 2 F Y Q j h W M i t C R F p Y b X R M N W d S N k F 5 Z X B o W D V O c T R i N m N h T z Z Z R n J k a T d W Y 0 9 l d n N G b j d R R T J o M X d 1 b D d a V T d a S W t 4 W W R H N j N J Z m p X Y U J r O E h 1 d 2 1 v N T I 4 e l B Y L z d F Z E N z d 2 t j e H B P O D J O N X N u V T F o V j d k Y 0 9 3 c D M x d X d 4 R m c w L 3 B Q Z D h u b E 1 r T 0 Y w e T h h Y U F V b W t w U 2 F H Y S 9 V e k s 3 d G J s M i s x M X A r K z h t V m V 2 d k p s V W R z c z N Q N n k 2 S D Z G a X N J O F p 4 Y T A 5 Z G p H a 3 o 1 e m x y R k p J V H B 2 Y i t 1 b G l R T n l F L 1 U 2 Q 2 t E U G Q 2 S G V j S V V I a D J z b n I y a n J Q Z l c 2 Z F R K L 2 E z Q V J K S j J i V E Z Q M 2 9 K Q 0 h F c m 9 Z N j Y v K 2 N 2 Z G t x V G U v V 0 9 W N W x H S H p X W l R l S F N 3 N m c 4 M E t 5 U T h V T D F T b z M z d U k 2 Q z c y d V F S S 0 R R M G R m M T R j Y U N o V 2 N H Q j N x Z V V H N H E 3 U G p l Z X p W N D N G S n Z i Q 0 E 1 M E t D U E p E R U Z L S z J x M X M 5 d 2 N q W H B H W G w 4 c k 1 K R 2 s 2 S W d R V F o y U T Q 3 W H R 6 c W s 1 a 2 p U a n J L N 0 h t b H V k S 3 E w d 3 Q 1 U F p 4 L 3 p j T D k v Y W R R e D U 4 d T J W Z X Z K d D M 4 Y 1 F X O G R 4 c U x O b l M y Q 0 F Y V 2 N Q V D d m V z J i S 0 x 4 c k 1 u T z B J V E h C V l Z G V j B I c F Q 3 O X N y N X g v Y z d l S T Z I a E V Z c F A 3 T z E x b n l U M T d R a F N E a D Z v d H U 0 Y m Z l W U Z Y b C t 1 T 2 9 X R W h z d H V 0 N n Q 0 N j N x N T J z M W Z m U V p r R C 9 O Y X A z U G F q a U 1 n U U N s c E F 5 U k p U c W R U S l I x W D h F b n R s M l g x V l F G d z l D U k h t c U Z K W m N N Q k x T a G N w d X F t T 2 l W S H h H b G E 5 a 1 E 5 d i t a O U 5 i W T I 2 N j J 0 W D Z p M n V h R m p s S W 5 a c U x I Z D F h N m I v L 1 V u S y 9 T S U M 0 M 1 N t T l J j S l l U R l d B R k x i a 0 x Y R j V y T z B T Q W h q a U N s e D V q a G l M U G R h Z l U 1 e V l w T G x k M W 1 m c 1 p y b X V 1 c z U 0 M U 9 H Y X o 0 V U 4 4 b k w z M m p F M V I 4 b 0 1 6 c X V 6 S W 1 O Y 2 Z h Q m 5 D e T h a e T Z r a m Z P d S t s c F h V M V h i N k x C b z F N V U h l L z d V c j h K Z m F P M W N k b H U 2 L 1 k z O W Z V N F d I M 0 l X a D U 5 d 1 V E N S t B c W d r U E J B M m U y M n I 1 M W F F O T g 3 V W 1 H U l F X c X N h M U h G e m d Q Y X R t c X Z X c H V k c 2 p 0 c 3 V 1 c n V z Z F o 2 T G M x d F Z 0 O F V 6 N 2 8 4 d D l z L 1 A 5 R m F i b X Q x Y X M 5 M n M w O U s z O E U 5 W m J Q W j V I U z I 2 M k N W V 1 h O e X Y 2 N G 1 s S j N i c j l w Y m I y M 2 Y x L 2 N a b 0 R 2 Y m R O a T B s R k d E V S 9 U b H B 0 M n F h M n p S V j V 0 M z Y v U 2 N W S T k x a j J 3 W T Y z U z J h M 1 B I L 1 Z t c G N i T G J 6 V 2 J Q Z T Z 1 N i 9 p W m 4 5 Z m 5 t e X d k M 0 J o c z J t N k g 4 L 2 w y Z n l j M G x s V 3 J 2 Q 0 d R N 1 I 3 R l V I K 3 c 2 a G x 3 d z J 2 Y 3 h K R H p F U E l Z N G 5 l M 2 E x a E d P R E 8 0 Y n I r Q 0 9 V U 3 V I d n g v U E V U S T R l U k N h N E t q d y 9 P T n Y 4 e m l w c U s y c D B o U D N 6 M U h Q e E J U b G p o e X J V O F p O V W x 0 c n E v Y V V i S m Z V R l k 1 S T B z N k 9 x V F Y y a D h N S 0 5 p S 2 l 1 c j U w b k Q v M W V z V W x t Q 2 R E Y n J k Y k 8 3 Z H R W R U p 5 c X N J a U l p V j V o e T V w Q T d 1 U 1 o 2 K 2 1 z K 2 1 a Y 2 d T W U I 4 S H l Y Y 1 Z x Y T I w N W 9 n N E F S M D l p d U R u c X J L Y X B Y b l B Y T H B J a 1 h a d D N y b U p D S W 1 R e m J H c H l 0 d W p G O W V a V W 1 T a 0 R S e X M 1 M H Z 3 e X N x N m l 5 Q X B N W n V X Z n B 4 d U h t N k h w N T Z V Y m p n a E 5 u T z F P R l Z h Y k o y S l o 4 Y W 5 X V l R l S 0 Q 1 U m J E V 2 M 3 K z V 4 S V V r e H c x e F Y z e m t v Z m J s M 1 Z S N U l L c T N Z c k 9 q a G N Q Y 1 B O W T g 4 W H U 3 d j Z K Q T N 0 M W Y r b z d C U G d l T 1 F W S G d 6 d D V m V l l S R X l 3 d F R 6 O H J I U 2 R k a 0 h Y a U 0 3 Z G h W V U t q d z V X V E U r e j E 0 S G 4 5 d 1 h E M X J X O C 9 y T l N 2 Z m Z Y M V V w T W k 5 R 1 l T N 0 9 V b n A y Z 2 l K a X V Z Z k R u W D U r d n V D V H o 3 N z N i N 2 R i T 2 p a V k t T S T F T V 0 t U N T J w N V R h O U l P b S 9 x U 2 t o b W 5 y U 3 Y y Y X Q y b n B h b 2 9 N W C t K U H V l Y U l l c l Z 0 e X N 3 M 2 J X b H l w c F d r N T U 5 W k J O W X c v Q 2 V V c k 4 3 V z d Y Y U 9 5 N m I 2 a G 5 T R 0 R a R D d u Y T N H b X E 3 Z 2 l S S l d 2 S C t E c l c x d G g r e G Z l Q j Q w W G 0 1 W W N P U W J y L 3 l O R j E 2 e G l C T n Z I V 2 V H c H B h d F h o b G t W Z G 8 w a G x z T 0 9 3 M k R V Z 3 h 2 d 2 N V b H g 5 U V M 1 d j V H Z k N j c 3 V O N V R M Q j d Y R F d y c X J a U m M 1 N V l w S l N l a 1 J x Y m 0 2 c E p w L 1 N Y e S t X e S t w W D B T K z Z o M E 9 D d U t V R 2 R v M W l r c n R F d E 1 S N V R h Y T Q v U D E 5 S m N W M 0 h r S T A 3 S z V X Y U V L W E l N U E 1 Z c 2 4 x d m p W V m Z U c H I z W m N j O W d 4 c E d t c H l j Y k 4 r O E N 2 R E 5 V d n R s e W U 0 d 0 0 3 a l B G c j J w M 2 N X R j J s b T R T V T g r Y 0 t 0 S 2 Q y e l J 5 c z h X S 3 p 6 U y 9 I S 3 l 1 M 2 l i Z G N X Y X p p Y X d i c m R i c F V Y b U Z K c V V 0 Q U V L Q 0 R R U G d y a 2 p 1 M z R G Z W 5 Q d V k y c H R h V k c 3 M D Z s L 3 p I M U 1 E O T U r c l g 0 e W Z i e T J y R F B u U V h w T y t l b n N p U 0 p K W m F W R l Z 0 U F p 6 d j R w a 3 J T M 2 R J Z T F i Q m l H b X B z T 3 l l b n N t c k 1 J N E 5 0 T D d w a W U 0 N V p i W m Z W V j Z o a 1 d v e W t E U j h z d 0 R F V j J U S z J w Y U t p U n c y Y l h k V U 8 3 T G d m Y T J k U l Z r Z 2 J H c H N n d 0 R O V T F O K 3 J w Z 2 d Y V y 9 W b H g 1 a G U w N 1 R W N 3 J Y R E V z N S 9 K a n B x d U V Y Q 0 d E Q j F x Y l p h e j N h b W N u b W 1 L Q 2 p M N 0 h j e G J 0 M G l W R G V h d n l 4 O F Z G K 2 l x T n g v U X B K Z n Y w S k 1 y e k 1 z a W V 2 W X p 5 Z T N G R k Q 2 Y 3 Z E c E R p W m l l W V Z Z Q T B p a 3 R w N m Z D b 2 9 J a 1 N Z d m 1 y Z E 9 C e W d a S l V z R k h 4 W H J n c W p k M X g 2 U 1 g 5 Z G F U N X Q v c T l K e X V r N l g z L 3 J w R y s v Z l d h Z D J u S l p w N z M 4 Y 3 E z b E N w Z 2 8 r S 3 J h a 3 h 1 V 0 8 3 V H N M Z W Z H e T V X b H V j Y W 5 l N j l J L 0 h s d X Z C Y T k v U 1 Q 4 Y l A w N V l W Z X l S N W h 4 d D l z c n h Q Y W p x b j Z I U U d K d k c 5 S X p Y N X V u e W Y 3 M C 9 5 R G t k S 0 5 w d S 9 y a W V t e H l n N E 5 O R G 4 r c D J o a W N O a F Y z e H Y 4 N l J z e S 9 L O T J y a H N s O X J i W F Z y M 2 F Z b m 0 v M k d a e i s w R H g 0 T T J a N 3 N L O T V p a n Y v U D d K K 3 J L Q 2 R s e T J H M G F u W j B p U 2 Z w N G J Z b G E y O H p 2 M E d i R F d E U F l H S k F T c T h B Q T g v e G d 4 O T Z 1 S z F n W m h u U 2 9 1 V l Z P W j d 1 e V V 1 U G w 2 Q m g x O H V a b l c x U z R 1 M H F i Z G x i c T F p Y 1 h h V X Z w Z m k x Z V d h V G 9 j R F B Z M k Z s Z X E w T W R m V l Z 5 M H J 6 R H h 3 M D d Q Y W N F b W F I S F d J L 0 x D V C 8 y N W 5 L M X R E c m x i S G Z w c 1 g 4 c z E 3 V V B 2 c V h 4 U D V t b k Z W d k 1 Z N G o z Y U J M d m J Y Y z J m O D F J a X J I N n B 1 R G t 3 a 2 d U S E J Y a G t k R T Y 1 N U x 2 N m I z N X o 2 d G l U N G 5 1 d j J X Y T E r T l R w c y 9 X N E h 6 e j h v R W x u a z F n T z h L T m Z Y d E w x Z F R Z M E h G Z n R 0 Z m p F N l p N M V p J R n I y b l Y 1 e D l v N 2 Z L U F p i U F o x Z H B p L 2 9 K e n p x W F h L R 3 V J Z V c z M 3 p 2 N G t j Y j J T R l J I W j l l d V I x d 2 d V a j I y S G h u W D k y c n o 0 b n k 5 c T h U O W Y x R V B 6 R m l t c X h 6 Y 1 B E U V R 3 b j B t T W l Q V z Z m Y z J R Y 3 h S Z 0 4 v L z B S Q W V I c T d i W i 9 O e G Z N U E E w S l V W M m Z m W n l F O U l W R m h D c 3 h y W m 0 z Y l B r c i t x L 2 J w R 0 t E N V N y c W E z R l d x Z H p O T W p Y O V R P S k N P c W F J d k R p K 3 N W N m N m M W l M Y n I 2 S W N X R l J 1 b k 9 N V E 4 w M T B m U H F h U z J R c E 5 m L 3 J u Q 0 F v U F Y w R 3 F H c T h N U 0 I y a m 0 w R W 1 T c E k w Z D I 0 N E t D b F B 2 U 0 U 1 M G N I T H l i S W J x N j R R L 0 t E a E F N K z R j b y t m d S t r Z 1 Z K Y l g 2 K 2 V T W E Z S d 1 d x S 1 l H c y s v Q m d H R 0 p t a l J 6 c U N R e k N P a y 9 O R k h i M T V S c n p a S 2 R Y c G N k R G d p e T Y 0 W U h 6 N 1 F 1 M 1 p z M n V L Y 2 1 U T T N X a 3 R j M m F 0 V U h 4 V n I 3 Y 1 l s c 2 R w d D F X Z U J 6 c m h t a X J K R W R V M 3 c 3 d z Q y M E d J V 0 V l V i 9 a N n Z C c F F O T i 9 m c m 9 D Z z d 5 L 0 F u Z G V H V W l T M H J M T k U 2 N 3 E 4 b n J W V l R k M X Z P K 2 U v M m I 5 c n N m T 3 V p c F h M e j N 3 b V Z 3 d X R 4 N z c w Z n N 5 R E 1 u d E 5 u K 2 g 3 d F N Y a 1 N Z N H p t e m Z V N j I y a n B G V m 5 x T k V 4 d V Q w M G V L V l J X c H N i d E 1 Y R z N k c i 9 O Q T B s Z T Q 3 Y V B V O D h R d 2 Z J a 0 t E c k 9 V W E Y 2 L 1 h p N H Z Y Y T l G R F Z 5 c 3 V L b F R m T z J l S W 5 u O X Z q V W 9 x Y W p Y d C 9 u O T R 2 Z m J z S 2 N N M W F y Q V p 6 b m d H R 3 p u c H Z r Z U Q 5 T z B W Y l R X b E h a e l d V M U 1 u W k 9 1 M U p S d j F 3 Y X B p Z m J 5 M l J I Y W J U Y z B k a l Y y d k 9 X Z U l S b W I x O W 5 x K y t S N j d q a G w 3 O X R m c F l H T 0 x 6 O W Z F e V l Q U U J F Z k 5 S V m Z m c k I 3 e G l m c j R 2 Z m 1 x M k Z P a T R K Q X d w Y V F Q M U Z r W F h h W H N Z Y U 9 0 O W J 4 R 2 h I U k 1 p O W 5 w N D c 1 T 1 U y K z R Y U 2 5 w Q S 9 Y e H Y r Y X J i R m V 4 N 0 E 2 S E J n d 1 l w b 2 x U c G 1 u b 3 F Q R 1 N w U H F E Q j F S Z F d l N 3 o r V j h Y b X V T T U 9 G M W 5 Y a m h k S 3 o 1 W n F N Y U d P d l h 1 M j U v Q U J E a k t B d X d P e F l k R 2 E v K 2 h X d l V J a W R S R k h s T m h Z a 0 l p V k Z K Y l l Z N H l 5 W i 9 z O W J 6 W T B D Z z l l d T d O Z X Z T c k 4 x U l V V N m F h c G 5 w T n p a N m d p S 0 F R L 2 V r c j h 3 d F Z X V j J W Z W 9 Y M z B L Y j l I b G Z J U 2 V n Y W F Y S j Z u e H h O e n p s V E M z Z X N V R j F M b y 9 y S D l s W m N x U G t M O W x r W n d 4 V W Z H c V c v c m 5 s U D Y v Y 1 Z 5 K 2 x x V i 8 v W T N q c S 8 v e W h O e l p r Z 2 g 4 M n U 1 c l l X R l h X T V Z o a 1 U 3 O T N E Q V R p W m V E W k Q v Y n B M N V E 0 L 0 s w T l I 4 Y U Y 2 N z Y 5 c l Z M e C t u O X F k T H Z Y d U g 2 d F I 1 L 2 Z Y a E t r N X N q d k 1 Y N U p 0 T n B 0 K y 9 P Z E p l d m V a Q X E x Y 1 h L U 0 R W W W N V R l J l c U F m b U p P d m Y 3 Z V V w S z c r R z E z Y W 0 z b j Z h V W d i S D Z l U D R t b F J V Z m t O M W g w N E J o a V p v N E x V Z E R 4 N X V m O S t x S 3 J u R E R W M z J l R F Z t S G 4 1 M m h 3 Y U 5 T a m 5 5 U E h T T k g 0 c E l p c k 5 E b T Y v c W t l R D R X M H p O T T B m R m g x d j F q T H M 2 U 3 M 4 M m x w Y T l 0 V k h W N X Z a S X l l d W p N R 2 J s N j U 2 b V Z x d H B i c i 9 q Z W t k Y V Z m W U R q a F d j L 0 U 4 O G c 1 T F R z U H J M W k R M b G N i a T F l V m F U e F E 5 T 3 N h V H l T Z C 9 o d 2 V r N G Z U V D h 6 U n d 0 W D d G Q m R Z N H Y 2 O T Q 1 V l h F Z l Q x N X N 2 R 3 F u R U h o R 2 E v L 0 V t b F Z R Y 1 V G a H d v Q W F t e E 9 x c X M z S T F P c n Z y d 2 c 2 Z V R X Q T l S N X J z c T J t d 3 J 0 Y V R r K z c 5 V 2 I x O T Z t a 2 F t Q k t y K 1 I 5 d l V u S F p B V G 5 z T m c w Y m t L a H B F M 0 0 w Z m 1 q W G Q 0 Y k 8 w Q 1 E y T W t T O V l p T T g 3 d T g 2 L 2 5 t K 0 g 1 e G N 1 b D B Y c X Z 6 O C 9 D V 1 N 4 a 3 Z T b E d r M 2 F N c j A y W D Z 1 Q 0 V C M z l Q Q m R O N m h 3 U T R F a z Z Z W m h V e l I 3 K 0 J R L 1 Z 3 V E E z M z Y 2 O E V s O V h M c F d r a l J 4 V 2 8 2 d X Z H M z B O e n d E T 0 h v M m Z M R k x 6 W T F 0 N n B r U 3 F h U 0 1 H Q V Y w W E Z I a 1 l O V W g z W D d P a T V L a 0 1 S Z G 4 2 d X A 3 d U F y W D B m V H d E Z S t v c 0 1 E O D R l e U d L Y 0 0 w Z T h w d 1 A x Y 0 U 0 S C 9 4 O U l K V m V t W k J R Z W Z O c G F 0 W H I 1 N 2 d 6 M 2 8 4 T W R J R U F B Q U E r S l k y Z k w 1 T E g 4 O D N S N 2 R l K 0 l Q a E 9 t L 1 d N T F c y T 1 B Y V 0 V 5 d X N k W W F m V F c 4 a 0 F E a m V F S m 9 B Q U F B Q T M 5 T H d z O U t 0 M E 9 U d H Y 2 e l N v a G Z X e W R u Y U x t Z W I y U X R p N l B n M H F 3 Y 0 x B T 0 Q 0 U V d n Q 0 F B Q U F m R X N E O H B O M H k r T 1 Q 5 Y 0 Z M N j F X N l p i K 2 E 2 b H N W R k J x Z 3 B J e E l q V H k z b n l a T 3 o v R j N p U U N B L 3 d H a E N R Q U F B S E F V R E I 2 V j R y U F J M Q U R n K 0 d Y e m R 3 R U F B Q U F B Q U F E Z E V h R U p B Q U F B Q U F D Q U Q 0 U W 1 B Q U F B Q U F B Q V B o Q 2 F B Q U F B Q U F B Q S t F Q m 9 B Z 0 F B Q U F B Q T R B T 2 h D U U F B Q U F B Q W d B K 0 V K Z 0 F B Q U F B Q U F E N F F t Z 0 F B Q U F B Q U F Q a E F h Q U l B Q U F B Q U F P Q 0 R 3 O T h G L 0 R 2 Y k 5 o U k l y e n p 0 N 3 p J Q W R F U F Y r O H F z N V l L e W J Y c D Z s U i t M Q W R B d D d L d 3 R 0 N W F M T i t 6 V E F n N E 1 3 Q W 1 2 d X F 6 Z V d p N 1 l W c W F u e G V j Z U 9 C N F Z i Q 3 Y 3 N X B Y O H h Q Q j N B W W Z M e j g 5 Z k l t b T h 2 K 3 N B Q U F E S E Y 3 Z m J M Y 1 B v Z G w 5 d E F B R E F m M m Z w N n R X c k o v a T d p R T d k Y m 5 x T 3 k r V 1 M y K z M y Z H h r Q X V q b T M y O D J 4 Q X N B U k 9 D N E F K e G U r R H d B b k Z y Z m J M W m Z M N W U 4 e X Z I U z c 2 V G s y b T g w N j h M b m Q 3 a E x E T U 9 i N n V T U U E z Z E 8 x a 3 Z w S 0 h D c 0 F t T n h 1 O T V X R 1 l X U j E z Q 3 l Y e E J 4 Z j R N V E g 5 d 0 h n Q k 9 C M n U 2 O D F E S 0 9 2 W V J q Z G J 0 U m 9 0 d 3 R O S k Z r N 3 l U Q 0 1 u Y X R Y c i 8 2 b G 4 4 c 0 I w Q T N s N S t l Z m 9 Z N H Z T U n d y Q U V q U 2 t D R k R j b T A y V z J k b 1 V z R n h B V G p 4 O F g w Q U 9 E R j R m c G E 3 b T I 0 M 1 B R Y 0 F B Q U F B Q U t B N 0 l E U U J B Q U F B Q U F E d 2 d k Q U V B Q U F B Q U F E Q U I w S V R B Q U F B Q U F B Q U h 3 a E 5 B Q U F B Q U F B Q W Z D Q T B B U U F B Q U F B Q T h J S F F C Q U F B Q U F B Q X d B Z E N F d 0 F B Q U F B Q U F C O E l U U U F B Q U F B Q U F I d 2 d O Q U V B Q U F B Q U F Q Q 0 I w Q V F B Q U F B Q U F N Q U h R a E 1 B Q U F B Q U F B Q W Z D R T B B Q U F B Q U F B Q j h J R F F C Q U F B Q U F B R H d n Z E F F Q U F B Q U F B R E F C M E l U Q U F B Q U F B Q U F I d 2 h O Q U F B Q U F B Q U F m Q 0 E w Q V F B Q U F B Q U E 4 S U h R Q k F B Q U F B Q U F 3 Q W R D R X d B Q U F B Q U F B Q j h J V F F B Q U F B Q U F B S H d n T k F F Q U F B Q U F B U E N C M E F R Q U F B Q U F B T U F I U W h N Q U F B Q U F B Q U F m Q 0 U w Q U F B Q U F B Q U I 4 S U R R Q k F B Q U F B Q U R 3 Z 2 R B R U F B Q U F B Q U R B Q j B J V E F B Q U F B Q U F B S H d o T k F B Q U F B Q U F B Z k N B M E F R Q U F B Q U F B O E l I U U J B Q U F B Q U F B d 0 F k Q 0 V 3 Q U F B Q U F B Q U I 4 S V R R Q U F B Q U F B Q U h 3 Z 0 5 B R U F B Q U F B Q V B D Q j B B U U F B Q U F B Q U 1 B S F F o T U F B Q U F B Q U F B Z k N F M E F B Q U F B Q U F C O E l E U U J B Q U F B Q U F E d 3 d l S H Z B Z 0 R n W k R S M D Z O Q j R 0 O X M 5 M l d h e j l m V j N M V G p 4 d U 4 z d V B a T G V X Y k 5 t e l g 1 L z F 3 S U F B S E E 4 S X p R Q k F Q K 1 l a T F B a L 2 l B c D F 0 K 0 Y 0 S V I w V U Z L Y n B C Z j h Y U W d B Q U 1 E e G p O Q U V B U H p B T U l 3 M E V a a m d P M k l Z U n B T a 0 5 I L 1 h B U U F B Y 0 x 3 a k 5 B R U F Q N H N Z T m t 3 U n c 0 Y j V 1 d 3 l j Q U 9 v T E N s U m Z V T 0 R 2 T W d B Q U F F N F l o Q 1 l B N E d j U n c 0 W X B h Z l p z Z j V l Q k U w R F o w M D h U b W d B Q U F C e E Z Y R D B I Q U F B Q U F B R E F C M E l U Q U F B Q U F B Q U F I d 2 h O Q U F B Q U F B Q U F m Q 0 E w Q V F B Q U F B Q U E 4 S U h R Q k F B Q U F B Q U F 3 Q W R D R X d B Q U F B Q U F B Q j h J V F F B Q U F B Q U F B S H d n T k F F Q U F B Q U F B U E N C M E F R Q U F B Q U F B T U F I a D c 4 T H d I Z H I w S 0 J C Z 1 V G Q l F Y S H Q 3 Z T I 5 R E 1 P S U 5 3 d 2 p 4 R E N N W U x m Y k h l V H Y y d E R G T U l 3 V 2 w 4 d l Z J d W 1 R M 1 c 2 d m F t O X Z y M 0 E 0 S E p V R k J R V n Q v c T R O Q U F B Q U F F N V d o Q 1 l u c U t T a 3 B O Q 0 V o S V F M S l Y w Z 3 F Z L 2 R i b y t U R k 5 N W m 1 O a H N 0 a 0 E v b H d n U G J y Z T c x V z Y z d D d q Z D d t Y T M y M z N B W n J O V n U x e X U w a U Z E a H Z 4 c i 8 v N z l i N W F W b F I z e W Q 0 M E F B Q U F B Y 0 x J a E 5 E b X g y S E p 5 Y 3 F K c 0 5 0 d T F O c H Z 0 L 3 d 6 R G l Q Y T F r b U V Z e D d v d W Z B U E R N Q U l s Q l J x R 0 V T R X B 2 d V B 1 V V h h N 2 Z X c E N R c 0 p m N H V Q a j c y M X F h b n F o c 0 x D d 1 J w T E x m N V V D Q U F B Q X d N b U Q w T 1 F F a 1 p P V G s y N j M y e T h 3 R E 9 O N n d 6 Q U d l V D d t Q 0 R J V U V S K 2 9 5 S j R C Q 2 c 2 M 3 l 4 R m t r e V B R S n J L V D d z S H R s c H l 0 T G p s Y l h H c X V i M W Y 5 L 2 p i V j d X K 1 Z z O F V 0 U 1 R J T U k 5 e H V 0 L z h o T E N 4 c 1 Z s N W U z d H o y O X Z Z M 0 5 t e l l z R k 9 T M j c r V k F 3 Q U F B T U N K a m R E a 0 J E Q j A 2 T k J S a G 1 I O F h 0 S k l T W U d T W k J o U 1 l t Y W 9 C b 3 l K V W x K V 2 1 D T G l B e F R X S T B C Q m 9 U Y l p B M j F 5 Q k J n e W J L U W 0 z W U h i N V Z h N z B 5 M W 5 p M H N 0 a D F 4 c X J H b F R R M 1 d i O W 0 1 c z F Q W m x k U 3 J i M 0 N p M 1 d 6 S U 1 J O H N 3 a k F k c 0 5 0 d V V 2 T H k 4 W D Z 4 Z H U v W m p m O W N P Q U F B Q U F D Y 3 l R c F B q b X k w d k w r O V d T Y i t Y W k N V Z z h l b k J 1 d U F Y Z m R V b k 4 5 e C 9 s Z U U v W n R n T U 9 R S U 5 P U U p 0 Q 2 8 2 U W 9 o T E 1 k a k 1 E V G 8 v V y t C d V R W Y j d 0 a 1 A 1 e F Q 3 S D J G e m R M N W 1 m M m R N T X d s d V R s N W Q y O W R 1 M 2 E z N G 5 w T 2 d B Q U F B R H d u U 0 E w T 1 U 3 b D V 1 Y U c y Z T M y M 3 h p R 2 N Z T W t R M 0 l y c G 5 l d 2 h s M F V x M k d Y e E N z M E t z R G Z K Z U l v U 1 J 3 W X F w b l B E d F N h Q m R W Y T l l W i s x Z X h x b G 1 F M n B y a 3 Z M e T h 2 d 1 c 2 M z M x d F F V S E R R M z N V Q 0 F B Q U F 3 S W 1 H M E 9 U N F p I Y z R I Q S s 0 M 2 U 3 c k p B V W J o d F J 2 Z E p U R 1 h w Z W t s S n d 3 c H Q y Y 2 d F S 2 p B e l I 2 U m 9 K U 2 g 0 W n J 5 V k 4 3 V m J 5 O F h u S V p n W k p t d V Z 3 d X U 2 U T V r d H I 5 W E N Z Q U F B Q U F u R k J z L 2 k 0 Q S 8 3 M j h 2 T H l I S k 4 x a U d F Y V l K U F h P Q 2 R N V k Q y Y W 9 6 N U J 3 Q X B N V G 1 H R X o x R H M 3 W E Z m K 3 J w L z Z E b 3 N 3 N 3 p P T U 1 N T X d m c G l m b i 8 4 S F A 1 Y 0 h B Q U F B Q U N j Y 1 F w U G p p e T B 2 T D I r R 1 l S a l h T S k p o a 3 d h T 2 p k S l Z m K z Z 2 d 0 Z D N 3 Y y d k R N U k l V W n R m V W h 6 S 1 V O U 0 Z h U n R j b m V H W i t m d j Z W a 3 Z p U E F B Q U F B Q U J I Q 2 F I S m N T U T d P e n Z a T U l 5 N 0 p N V k l V c 2 F w a 1 p y O H N 6 N E t E b W V X M W N r b U 9 N S 2 g 4 K z d v b z d R U j V v Z 1 R 0 O X N k T H V t Z U l V T 0 d a U G k z T W d B Q U F B Q T R j U k N h S E V j Q 0 F n S W V O U X h q a 0 d F W V J s Z 1 B o e W J k M W t m U m l V S C t M Z 3 Q r R W h F W H F N b T M 5 V k Y w W W 1 C b l k 5 a H N 3 e k F l O U h k Z E F B Q U F B S E N p S U R R N V B o Z 2 Q w M 0 l 1 b F N S S G t L R k p 0 N l V v T G p Y W T M z W E J 6 K 0 x U U T N U V 2 5 O N X l C S n E 5 Y k d 3 M j I 4 W D U r Z m 5 m O T N O W k F B Q U F B S E J D S U R R N U R 1 V G 0 1 Z z R 3 R E 9 Q T 3 p 0 d k R M N D N Y N E R O N y t M T W t k Q 0 9 E e H N k b z V K V T l y Z H R 1 d C 9 z W G V Y b D U v Z j F Z R W d B Q U F B Q 2 N F Q W h O a m d N M m 0 r M E N T Z j B s S 1 h s d 3 F F W k 5 U N U R O e m x W e V l M T F p E W j M y d l Y 1 S 3 p B c V Z K Q m 1 H a 1 N M c E l r b j h K d 0 V B Q U F D Q W I 0 S F F w S n Z y M T Y 5 Z n Z H R V l W e H F H R V d n U E 1 K U j N m c H l p R W d M O V h S Y T Z t Y k F Z a C 9 J d m l K T W p 5 S k F r a D J F W V Y y U m 5 a L 2 Y y Z D E w Q U F B Q U F j R H d q T k 9 u b U l p S W l K a G 1 H T V V T U 0 l 1 T U R s R G t 1 V 2 9 h T k F R V H d a a G l H T X N k R k t 5 W T V x U E 4 y W G 1 C Z z R H U S 9 s d 1 V B Q U F B Q X h 6 V k N r K z d O Y m h q R 3 J 5 V T V K R 2 4 0 W m Z H S 2 l B L 3 d j M G 5 v c m l M a U F 6 V H M 0 c m p P b X c 2 M z I v M E x k Z n p m Q V F B Q U F B R D g 5 d 2 h O d X J F a F E 0 Y j h X R k t L S k V V b k J 1 c V V x U W t 5 c n l 3 T E h N a 3 d E Q T I 3 S k Y 0 e H l Z R 2 R 0 N V B 6 O H Z K K z R 1 Z X l B Q U F B Q U 9 D N F J X a l N U U T B k T 2 p U S m J y Z G Z L M G 1 H V F J w M 1 k 1 S U N n d m p u d 3 I 4 W E d H e l h t V C 9 1 T G F Q a n Y 0 c G h H R G N N R 2 p T b 2 w z K 3 J B Z 0 F B Q U l E a k U y Z m g z Z G R 3 U 2 N t U z F E T W p X R 2 4 1 R V g 0 d U I 4 Z U x 0 U H d J e G F j R l M 1 S U 1 3 M G d J R G c 0 Z T d 1 Z V N B Q U F B Q U 9 D N F J H a l N Q Z G t r a l h D N z N U R 1 N s S n d k c n R B W V d s T W N i U z J I M m x W Z j F l c n Z N b z Y 2 b 0 R D N 2 t y U E R K R W x 1 d H p 0 T V p n Q m 4 5 M n R S d 0 x m V V V s N H V s O V B w N 3 p J Q U F B Q n d r a U U w N l l i N j l l c 1 h M b W 0 0 W V J n M m U 0 Q 2 g 1 T U Z o Q 2 d q b W 4 r c G 8 y c j J o U V k 5 Z H Z F R m x X d z c 1 d T V T a n p o N W 8 v c D l 4 Q k J r e U R N U G 1 k c n R I R G h n d 0 l N Y m Z k U U g v c S 8 x d n Z x b U 5 s M X d p Z C t 1 S k Y z S U N B Q U N n Z S t O T X Z C c 0 t E U T J O b E R S S 0 1 r Y 0 5 w T 1 N F M F F E M k t L d l l k a 2 d O V l N m b X I 5 Y U d Z U 2 d s S j F 4 a E 1 k Y V Z s a 2 F G a F l Y M T l H Z E 5 3 T G R S d j N J b G d R a 0 F B Q U Q 4 Z 3 R D a 0 c 3 T G I 3 U k 1 N d z R p U 3 B K a m t R T V d u a G Z p N 0 p C e G 5 l b W F F c U V m d k l F b V N Z U m p S T H B k c n J K O U x B Z 0 F B Q U l E a k R v M H l 1 c W Z M T 2 h k e X p 1 M G h t L z I 3 S D J W U 3 V x W m V 6 O C 9 h c G d 2 d l R k W G 1 E d y t v Z U V X O U l 1 S U N O R 3 R 1 b G l M a U F u U 3 d v b F Z M b j k 2 c k h j d n F k S 2 p X c W Z B N G g 3 S W 1 4 R 2 p j R F V r S 2 l m R C t i N 1 R 1 d l N w O T l V c W x L b 3 V i R k J y b D B O Q U w 0 e F R i S j F o d i 9 t S 2 5 i b m d 4 U z h t R H d y U n p W W j N t e m k 3 V W 1 U O U 0 x c G p 2 S j N v O S 8 3 b V p X M V N 4 N 1 p E d S t X S 1 k x L z F y R m x S c H h m e E t W U l k x e V d Z e m x E U W 9 W S 2 R m b T Z q K 2 8 2 T z g x b H N 4 d j F K c j N x b F N W V 2 1 6 N U R Z R G h H R 1 h 4 a W 4 v Z 2 5 o S j B 0 L 3 Z M T m J H e F R X U 3 B G Z m 0 3 S k F r M 2 J O c 3 F B S 0 N 2 c j d 0 e D Q 2 d k R t c j V x N V h h c z d G Q n p m W H R D Z 3 k x S z N s d 2 1 N N l l s Y W p V b 1 Y x T m V u O T F h b 0 d H W F J 5 d n h N d 1 F m Z l Z x c G F w T G 1 4 V V l h b G Y v M H l K M T F v O V R G Q k V Y O E x X d m N U V F o 3 S W F 5 S m t S c j U 2 c D Y 4 N 2 J O Z G 9 H a 3 A 0 N 0 p p K 0 8 0 V n J k e X B T c m 1 6 V l B q c G s x e U 8 1 M E t U a 3 R U d 2 9 3 W m l q M 2 5 I R W x T L 1 p v M T J q W n J s b E x 2 d l Z j S F B 2 e F E 5 U 3 R X S 0 N B d V R s b H o 1 e W 9 n T G s 2 d E Z S W G E r L 1 R U c W x 1 M l R N N 2 F X a m 5 p N G h R e l l Z S 1 N i c m h C a m d q d m h 0 W U h 2 L 3 B L b G E r K 3 F v Y U 5 H O V Z l W H k 5 N 2 F L a k N C Z z l X N H F 4 W m l o Z z Z W S k s w O X F 5 e j V L d 3 h Q N j l y e G 9 4 U l d I Y T J z d W J O a 3 l T N W 1 w d F Z Q b m V 1 Y W h Z d V Z F d D V 1 U n p o N F l v W U 1 V T E p O O T Z v N E w 1 O X Y v R z l P d X Z y V l R G d m 5 t b y 8 r V V N 0 W l d W e X Q 3 Y 3 J z R m N 2 U l U r W W 9 L V F p z M l V Q T W 9 Q S D h y L z l U W H N m Z j F 4 W k w 3 K 3 N m U y s 5 c E l O Z m Z p b F h Z N k 9 D K y 9 a V n I r O T l U N 0 d U S n g r M S 9 R O E F B S U R 1 a G R D a 0 d 6 S U 1 3 e G 9 W a 0 R Y K z J M Y W k r U E N 4 d l l y c U Z h a F R w e V d v b 2 J w V k V Y R U J x a X B 0 M G w 5 b m J w T 3 o x Y V h o b D h h c l I w c V E 5 a F U y Y W V Y O C 9 k c X h y R T Z 6 N W 1 a Y X d j b G 5 m e X Z Y a D Q v d l Z l K 2 N N R T I 2 T F V Y T j l l M W E 5 d U s r Y j k y V D V i M k h k b W 4 1 Y T V W S 3 p R L 1 h t V D l N V m 5 1 Y l d 4 c 1 c x d W l s S H h Y c X Z K K 2 5 h d V R s N X V 5 V F p T O V h h T k V q Z T V R M V B s c j V G O G Z K N V h S c j d Z S n F 2 Z j N M V W p s Y j N C c D V l V S t k Z G s y Q 1 F x T H N X d m 4 z L 1 R y a i t r U W x E d z Z U U G V E c j Y 5 d X d x R n B 2 M 0 Z X c y t Q U V F q Y j Y 2 b D R M R D d h b 3 N h d E t h Z D Z y M X d r M k Z t c k 1 n U n h G e G d W N 3 J i M W x x M D V p W n Z S U 2 Z G c U t T Z 2 5 w O S t s e T V h d m E w Y U 5 i e l d k O X F Q L 3 c z Q m 9 5 S j B u d S 8 z O T E 1 Y y 9 R e G U y R W N 0 N m 9 X T E 5 E T y s r N V R V S z l l U 3 B n e F E 0 N m 9 L R l g v N j E v Y W V k Z G R j a D Q 0 b 0 l T c F U 2 M T E 5 e j c y b U F K N z l W T E N 0 R 2 x x c m E 1 V 1 F G e W N t a 3 B M d F c z b V R M b G F X e F Y v N m F V S 1 N r b F J V M k d o O X M r Z n I 3 c G x 5 N V E 1 Z D Y 0 V m 5 G U X Z X c V R p d S s 1 U 1 N I c T Z l b D E 5 d G V 6 a D R X b 3 F L b E w x T y s r b z h L Y W J s T E 5 n Z 1 F M a j R w V D I 2 M S t y L 0 5 s b j F i Q m 1 q Z E o v O X p z R n h N V k p r d H B i V 2 x R N G U 3 W W F O M j F T N 0 t S S l N y a n F L c l h 0 M z Y v S 0 4 5 N 1 F 3 Y z g v M T h C b m 5 s S F l v R U Z m K z E 1 Z G J X M 2 F k d j M x Y W l v d V Z 0 e U Z G e X I w a W l 2 a 2 F t c F N 6 U W N m Y U 4 r O G V W S m J t M U o r K 2 x P d j V 4 V G V k S k 9 p V H p 0 T m F m Z m R K N 2 Z U c W J K b m 4 5 W E 9 Y L 3 h D a n R o W V J a M X l 5 b m Z 3 T H d J Q U F B Q i 9 J e l R w W m 5 K e m M 5 U C t u N z M 3 R G 8 r c X l 0 O E E v c D Q 3 T m I x W E F o a 2 d R a E p L Q 2 d p S W d v c W d 3 Q 3 F 3 U 0 J H d 2 c 0 a D F k V V h Y b F h Y Q l Z Y S F h q b X N E R k V G Q U V i Q m d R V V J Y O E l l Q 0 F x b U V I a U F o a F F E c E F a S n A 5 L 3 o r U 0 R J d 0 p n S F V K R E 5 K M 3 M v e j V H S G 0 z b l B 2 L 2 M 0 O G 1 U R H p 6 a W t B L 0 F E Q T A w O E Q v d 2 h E c T E 1 Z m E x Q X d m V W t z d F B x e k l j S 1 g 4 N C 9 D V W 0 z S F h j d m l F S D Z K c D J O N 3 p 5 d j l z Z U t C Z z l p O H F C Q 2 p I d W 1 D c W 1 J T H Z u K z d B R 0 d Y Z U 9 E T 2 Q y S 2 g w Z G I y a 0 9 r M U l o Q 3 Z U O G o 2 M 1 R Y b H B G Y m h s M V V u a 0 R B N k N P T 2 Y 3 d X J Z U G 1 o c U d O N i 8 1 d 0 M r Z V R r U G N j U D g 0 U k 9 r U i 9 v W E p m Q U w x K 0 9 t R j J N Y z d a T E h o b U R S c l h 0 d z R s Q T F B Q 0 F 5 M W d z R k 1 h Y 0 J B S j E 2 Z W F I b k V Q L 3 p Y b i 9 6 b 2 1 Q d z h O T m l 4 b n R 4 T U h x Z j d Z M F N i R E p p L 2 Z O N T J Q T j l H U V p P Q 2 5 O c 3 I 2 b T A 0 N z Y x c 1 F n e D F R N n I 2 b m F w T D R w e m F y R D c y e k t V S E s x Q l V C Z m o 3 M z R 1 Z m 9 1 Q V N D T 0 1 Q a H J V V k 5 r a G h Q R H I w N m R Q d D E y N 2 R o M X V s W X R U b T J P d n J z Y l J G M T Z B S V N v S 3 Z W Y X V o T W J i R 3 d B U V B I W X N k a y t a Z 3 N K R m l 4 Q n k 0 N D J P O W 9 y Q m d O Z 2 x T N k R v e n d h R 1 I r Z l B o N z I 2 R 2 5 I T G x z S H p r a 3 N j M i 8 y d n Z C S U h I M 2 d B a F l z V 2 9 V d G R F S E Z z M F N K b y 9 m d 1 E 5 O T U 3 a m 1 z Q m d O R m t R d D d 6 e j Z Q c y s r O F J O b W t T L 0 F Z T 1 J N b G 5 u d 0 V B L 0 F Z U G h z Y X o 5 b T l R M G J K b E 9 K M l Z o Z W d u b j B U S X V I R 0 8 0 M E 1 t V E 1 E d V N a T 1 E 4 O H d 6 N l B Y Q k I w M C s z d k p O b T F C O T h D Q W k 3 N z B Y a 2 R P b k 8 3 Y U h U c G 1 D e k 9 1 d l I v S D Y 5 U T F D R T c v Q m c 5 S D E 2 Y W V k Y X Q w O V l R S k t Q d i t j b 1 F r U k V S R l J P O F U 1 V G R 5 T V J x T n h q R W 5 w M U 5 2 N 2 Z F M W J S U G R C d m s 2 Q l N W V 0 p C V W Q y V n N H V T d B U G Z F R D N P b E 5 z Y 1 A 1 M 2 l 2 Z U F i c H N Q Z T c 4 c 0 F B Q W U y V k V D M U F R T W 1 o V G d D R X d B S W l E U W c 4 Z n F n M z E z V H J n M G x B S U R F T V V G T z E 3 Z W N W d E Z y U k F C c 0 Z v b U R Q M V V B Q V B 6 Q z l h Z 2 9 N b V B q Y T N r N G Z x a D J a U n l k V W N G O X E z d m o r c 2 V q Z j l m M T c x N F p o M 3 M v N n V V V W 1 O a H R x d U 4 1 c 2 x h c l R 1 M k R U V V p I W U Z J d n B G d H R V S E t x e F B x N 2 F 2 a T l 1 a V N l L 1 I z U 2 F E U 0 R X d l h p M U t a V W J 0 O E 8 5 Z l J w a E 5 4 N G 8 x T 0 l v Z W o x d U 9 U V l Z 4 R z N i Q m 1 F N X V 4 c n d I Z l F J S 2 Z B e E Z K U 2 d x c W R P K 0 d U b k F 4 O V N B a H M 1 Z k h P Z n R V Q U F D Q U F T V V J C V k 9 X T 0 g 2 L z R l T 2 p D d 2 x E M i 9 m Z U 8 5 b k V y V j Z M W F J 4 O D V Y V X U x M l J 6 b l Z L d X J 6 M X R 2 M l R m Z l F Q S H l n d i 9 R b 1 U 3 W F V u U T Y r Q T R h a E 9 y O S s y R X V M R 3 p 5 K 0 l B U k k 5 Q j N 3 d 2 F F V F p 2 b X R O M W V W U V d k d j M r a j E v Z S 8 4 a 3 F u K z B h V E N W Q V V X R X R L e m x z c k V S R V J F Y l Z k N 0 d u a V p x U 1 V 5 Z l V y N V V U R W V s N m d k Z l B 6 R G R V N z N T L 0 p O U U 1 B c 3 J k V j R q L 1 h w R G R 4 b E l T c V N w U V g x c T V 1 R W R p N V l V K 0 t r R z Y v Z n p M Y i t o c V d 6 V H J R W k p 1 S 1 k 3 V m h 4 T W k v Z G t a c G 5 o a y 9 M V H V P b j V Z Z G g z Z X d G a k d E L 0 J B L 1 B B Q T l y d k Q 3 W G F z U T Z Z M G F G T 2 Z V W U 5 1 S z R 5 a k 9 x V U Z a b 1 J t b G V X Y l l y U k l B S U o w e k U z a j Z O M 3 h a Y W V 1 R y 8 2 a D I r W n V 2 L z B k R X h u d m h 3 S m F L K 3 J 1 W E F t a j Z x M 2 Z x M E 1 3 R k J R Q U F q N j V k R y t 3 e m R 1 N 2 N Z S n M r M U h s Q k p u T n V M Z 0 N n Y 3 R z M n B G O X p U Y V B Y a 0 F D a 3 F r S W 9 D a l J H S T J w e W N u Q j h 4 U X J V N U 9 U Q V h G Z 0 l j M T R l c E x V d V d G V F Z S c z h C Q U Z K S z F C d z l D c W d x T W t h T W F Q b 3 h G U m J D R U J u W j Z E N G h C T F E r U G l o W n Z 4 N V Z h V 2 t 3 N S t m R F h G Q U F X M T B B S W 5 R T j V 4 L 1 M r d n M z T 0 l m U W F D R H Q 5 a V p y S U N J a U l x S z J q Y U d K b X h G Q 0 p O Y m Z q d W p a K 3 F 2 b U t M K 2 F D M V d x d F I v e T Q 0 Y j U 0 O U l K S W V j O V Z z c m F 0 b z B G Q T F y O X h Z Y 1 Y 4 b G V m U D l T N k d x Y T g z T D N K d V Z I O E k y d U h N U V Y x T W V L K 0 5 i M X d O U D B V R H Y 1 V W d T T T d L c E d 4 d m d U c F g 1 W W c 3 b X A v c D J F N 0 Y y d n p v a 0 p z V 2 x n S X I w Q X R v c E 8 4 M F d 0 N E l N S j d l T U J t V m J I M j c w Y 2 F I d U J H c T B O M 2 l u Y 0 s z d n E 3 c W c 1 e W Y 5 S l d 0 d 1 Q z e F F h T E d 1 Y y 9 G c k l 1 N V B B Z k 5 n d 2 h F e V k w Z G 9 T V H d r V 0 x V T G h 3 S W J T Q m d m Q k 9 T a 0 x n O E 9 I d z Z O R U R x d F d L S T M v L y t 3 V 0 t s W k N x Q 2 t O V U Z L S 2 Z l S 0 x K W m g 0 e F R i L 2 V M V V Z G M k R 0 O U 9 x e k h q O E 9 y Z D I 5 N H h z W W l j T l F v Z V B m c G c 2 U C 8 r U S 9 P N 0 5 2 W D h D Q X U v V T V F U k V U V T R U Q T B j U 0 1 4 T V R H K 0 F M b 0 F n T T R v R 3 U y e D B k b 0 N P d F d H R V R X V m R u U W Y 2 T m R n L z k 1 T l p m Q U s x R U p S Q k l K T n R m V V d I N m x C e k N E b n R p V k h 6 V T c z N j F j R X N s a 2 F C a X l W S n l 3 T m F z a E 5 Q U V d q a n h h b V p P Z l Z O N H B 6 c T F G e T F B e T l o d 0 s 3 W G N X S j d H b 0 l J V 0 J L O W 5 H M F B W V n F 4 U W N Q S G N U Z V R l V T R u b j B H W V R F W D M 0 U G 5 a R T Q x T m k w c 1 J H U 2 N K K z V Z M 0 J O N m o 3 T W Z G R F B X R j E v M G V W d 2 w y R 1 N F M W l C Z 0 0 w c 2 9 p d E l s S m l i R 0 5 6 c z d 1 O U x W Z F p I N 0 1 Y V H F C Q U N v e W M w R n J y a k N h V i 9 w d D k r a T R z Y 2 Z F V G x y M W d X U H Q x Z F d O a n E v U j l t b V R k Q U d C a 0 l v Q 3 F w e m N s Q z R j Q 0 U 4 N C t M U W M v R m l h R H p P Q n N U R j Y 5 Z G Z z R m F o S 0 R C R V J N Q j Y 4 a V M 4 R X h N Z H E 5 e l V x M H B M Z z J v M l F 6 R T I v V G M w Y j h F Q 1 d J d U s w T z I 1 N X h C N D d i V k 8 r N n h s W l J l c 2 d Z a U l p S W c 2 Q n M 1 c D R r W U 1 C a 0 5 Y Q U 4 0 Q T R C Z H V n T U d y N l N W d 1 c 0 d C 9 o Q U d S Y 1 o 0 N H N y T U t C N 2 R X T 0 8 z Y n Y 2 V W N x M l l m d 3 R i b H h 3 R U F Q W W Y 2 U S s r a F l O c 0 h 4 M k U r Y z d h N 3 l L b F N L M U k v Y 3 c 0 W W Z F S n F 1 N z d u W l o 1 c W N N N 0 t F O D d 6 Z n N S Z l U 3 d U M w U G R 2 R n N C b V B k d G w z M j Z U K 0 d 4 Z U R q N T R L Q n V u e T J 5 Q U Z G a D J 6 d 0 d z K 2 Z 0 a H A z Y m V n V H B I Q U t Y U j F 2 N 0 t p N 3 J m L 1 B v a E 5 r M D V V M W I 3 N 1 h 2 W U p a N U 9 n W W 5 k S n B I e V N l M W p h d T B o T j c r R j N r T U R 2 N 0 R h S V Z k U 1 N n K 2 o w W G p o Z F Z p c F E v S W R N Q U N L a H d k T 2 Z 2 S U o 3 T 2 Z N N X l G d E 5 o e G J z Z 1 J s b X p a Q k Y 5 V D A z R V N H a U F o N H h z V 2 h h d W R P V k d 6 Z D Z y U 3 Z m T X N X S E p v O U c 4 Z V h M d 2 N B M k 9 w Q 0 N j O U x M b k V L V E t U T m h 1 S l B Q c W 0 5 Z m U 2 U U Y 2 V n V l S n Y x N 0 4 r R 2 d P S E R J Y z F t S E Z 1 M H l P b G E 1 d V B I Y 2 Z D a G g 1 Q X p k N j d U S E N 5 L 1 Z s K 0 R k O S s r V H R z c n R t N k Z K V C t m U T I 2 S W l J a U l D Q U I 3 b X J n V m p V W V R C T U F J Q U o 3 K 2 1 0 O D B w S 1 V s M 1 R B b k d 1 L 0 4 z S T h Q S D g 1 R z B 0 Z 2 d S T V I 2 b 1 R p b k d q d l d u b 1 J Y b 0 J Z a k h v d 0 N B S G o 0 Y W 5 I O U U 5 S D Q 5 S j l I c 0 h E Y U h p U 1 B D N G F V d 1 B i V k o y Q X p P O D l Q R U J o b F J K Z E V i e H o 2 d V J J c k h 6 c U k 2 R 1 J 2 R k 9 m V U l P d W J N b 1 I y T j Z L c z R H e l B s S j V E L 0 5 G M 1 Z D Q X l 2 e T d G b 2 x 2 M m 9 1 K 2 9 R T 2 l N Q 2 p M W G x 5 S S 8 2 e l F 1 b X h i c V d O V m 4 2 U F F J Z l B O e V B w W k 0 z N G M r S T R P Z 0 1 5 b z R t b D Z G W F J 0 S z B X T 0 l u N k 0 z a k h k U W J X a n o v V n N G T 0 x L a k V z T W Z p S U x C c y t F S H J N Z z R M L 2 l H N n B D N X Z n U S t J V n F F O S 9 S R T F V a 3 J V a j h 0 U m t s Z U R R Q 2 d w c 3 A 5 U D F 4 c H R B S W U v b H F n d H F l U H J 1 N T N q S D Q 3 c m N s a z B 1 Y m s 1 T l M 0 d X B D V 2 9 2 W H h R Z W R I S G t I T 0 0 4 O W d 6 O V N w Q 0 I 0 e k J v c W 5 K M H J Y c j B m M W d R T X d Q Z l d V M D h T d m p Z b W V N d 2 Y 3 W j g 1 R T l z T V B J M m p z V 0 h q R n h x S T Z K d 2 N u M T Y 2 R k 5 q Q V F V U T g r Q 0 F E d 2 l v d U R M a l F V S m V 2 W F F 4 c 1 N B c y t l U F d F O W V S T E Z u M z Z L b X J 6 Y V p i T H R W V l Z u Y X d z T U J B Q W N l Z U l K Z U N j b k k z T D Z k R V R P b U l H S 0 g z O U U w Z E t s c U Q 1 M E N I N k R C O E 4 r N m h S T 3 J G a 0 Q 5 Y 3 d a Z E o w M 0 Q w b 2 o 4 N U x V O D c v c U t s V H Q y S U h z U n g 5 R j Z L U k p V Q X d H V k t X a 2 9 Q a X p 6 e U F N Q m t p e k d m W X p a e H l y O V J B U k V S R l J 4 O F R R e E k w b 2 l 1 S W h o T k F B d F N 1 K 0 N J M T d o Q 2 F S Y 1 Y 2 W X R U S W V t e G N Y W X Q v b W N x U 3 V L N F p Q c 0 E 1 O X J n d k U w Q m t S Q 0 9 4 M H R n d D h 3 d W d n Z U F W c W E r Y 0 J l Y n N R U m g 4 T k V 2 N F V C R U R n c C 9 l T G 5 N N D c 2 V C 9 k O G U x c m V U a n d Z d 1 V P L z F L S m l G a F B U S D A x Q m x r Y l M 1 M U N F d 0 F Z L z N S W G R F N 3 d S d H E 2 W W 1 4 Y V d B a X R U a 0 Z n R n d Q R 3 p v M U c 4 c G l 6 Y z Y w T W 5 o W U 9 y d 0 F k d H E 4 K 2 d S O F d G O E p T c l N J d 3 l v Q m g 5 M F J p O E M x b m x 3 V 0 9 H Z X l I M 3 R j R l l Q O F A 1 V W o v M G 9 K K z Q w T 2 N s b E 9 1 c H p N c X V P M n R u d G k 0 S U E 4 N 1 B 6 N E p h N D J F Z D N E d E 1 L R 3 B y O F p n O F c x N 2 t i M n R B d G M 5 M 0 h D a V R I Y 2 d G R G p t Z 1 J G Q 0 t F S 0 k x c D h v c H g x S V N F Z 0 l V e F J s V V V C Q V F J Y k 5 a d n R 3 M T Y 1 Z H V 3 R T B Q V k 5 w R 3 h Y e T V 6 O U R I e D Z P W S s r O W g y U H Z 2 Z 3 V o M G N B a k p n W X h y N z B H L z h z d n Y r R H h Y b k Z 4 a U Y r N U V v V 0 x G N k 4 4 O D J Z V X I x c 0 h Y W E F 3 Q X E r N 0 R o R X p a c 0 J Z T j R S S E 1 S c l I 4 N j I z a 0 x k Z 0 F V N S s v R E Z r V F E y M H d j S H d T V T V H e k t 1 d l l 1 O X R 0 N k Z p M n p a M G Z 2 a G h B R U R Z b E N r N H Z X c 1 h L b m Z 1 U k h W T 0 R p S 2 5 U N G Z H M n h 0 e F M 1 Z W l j T W t T b F A z d m Y 2 a l l 0 Z z F h W D E 5 N H h z Y W k y L 3 o 1 O E V s S 0 9 t K 3 R v W k 1 u U T l y d E 9 Q b n h 4 O G l k U H g 4 Y U x 5 O F l v c U x R W m M 0 Y 1 N M T V p S L y 8 5 Y j F S c z N Z c k E 0 Y 1 A v K 0 J O T F J F U k V S R z J X Z T N 3 c V A w Z H l j d k w z Q U s 2 d X U 3 c 3 B O V F Y x b U N 2 c m F V M U p T V W t U Q U N 3 U 1 F n V D B 2 T k l Q N C t a M m h h Z G Y r O G k x d m 5 z a k g x d V d G R 0 h t O G p o M G l 2 Z H l k V G t k a H Z t M E h X d m 5 I T W F C T F J X U V V w N F N R d H l X b X B y N m l h d n J h Z z Z 0 K 2 J j a U 1 U S F J K S V Q 0 V m d n U k F 3 Q l N 5 b T F T e W h W M n U z M k R Y c T h 2 U 1 V s S k 9 R W G d O M 1 U 1 U 2 s 1 T 2 5 n d G d I Z 0 J F e n B 5 S n l M d n Z i d j d D c W N N c F h M Z 1 F o V 2 V I T E 0 x T F R V M T l 5 c F g x d E x h R W h J U 1 B O U n J O K 0 x x N 2 F h b X B x Y 2 t 1 T F l p S V d s e E g v d X h B M U o 2 N D g y d T V m W H d p Y n o 4 O G h C Q m F B T k I 3 S 0 E x V 3 N p S D Z y W V F D N k R 3 Y 1 B V M D B x c X F 5 c D B r e k V F S m N W d m R U T H F W T V M w N U 8 z c W 1 x N m s 4 M m 0 r M 2 5 y S 3 l z N D Y 2 d W o 0 a U l p S W l J b W d k R E V 6 Z W l x c X F I U m x N N 2 M 2 S F d v R G h X b U N I N n Z S U k Z R R 2 V v R F U y a 2 x B b 0 F o a W J O U 0 F q a E Q r Q n F L Z V d W U W 9 q c G V y M y t S R 0 p p N G p h Y n p m W k 9 W b G J X Z G d B M l Y 5 Z E l S R V J F U k V T L 0 g w T V R O e U t F O E p C U 2 F v U V E w Q m t a b X R B Z j k r c z V U Y 0 R R N U E r V H N 1 R n F T W F h Q Y l N D Q V F F V l J Z d l Y 2 L 1 I x S l N V b U h B S 3 k y M i s x c k x S W k w 3 c j U 5 K 3 l v Q l d C c 2 N U R V J F U k V S R W J v d W h p U n N S U W p p R z U 3 U z M w R 1 Q 0 Z l Z F W W Z s K 1 V x O H Z v Y 0 l R a U h L R U p B R V Z W M W Z p N n V U V G F Q Q 2 1 s U 1 F q a H V O M l N q M H R W V l g v V W h p S k 4 x Z U s 0 W F Y r V E V L S T d n T D l y d G R x S H R W c n Q z c V N r c E I r b G x M O E E r Q 2 s 5 U F Q y b n B X b 2 x x c W V x Y W 5 S N 2 V i M W Z M Q 2 x s M 0 R s M 3 d 6 d m E 0 e W Z x a U Z y e i 9 R Q z V s c F F 5 M z J x M W Z z b W g w T l R h R 0 p x N E Y 1 M l V V a E Z D U U t 0 V E l K U U x I M E I w U G t L Q l k r b H F L Y V d p M F d n d U F U R E x 0 V l U x a i 9 v M 1 N I V z N 1 N k p 1 V X R X V 3 Z s W m o y O D R O V G V w d m 4 3 U G Z D Q 0 F K U U t L a U t M Z E p L V T h r S l N W b G d y M U 9 x S V V w a W 1 J Q 2 N J Z X I 2 M m h O d j N x d F J x Q U Y v e T R R a 1 h 0 b 3 p m Y 0 Q 1 S E l W V 3 E z V 0 F P Q k 5 W e G R D S F F z L 2 x y c 1 J J W V J a Q 0 d F S E F K d F Z o V 3 g z Q z V w U 2 E 1 T V N V T 3 R t M V J C Q 3 F G T H l 0 O H J G Z E V J S W J 5 b W x y N V N T b 1 R V U k V S S F J S U k p D K 0 N t S 2 N v b X I 2 N k N P a D I v Y T N Z a V V z a H F B W F F p a H R a b F Z x S G J a c m 9 i b 1 V P d V R x b 1 M x e H J F U 3 J x c X E 2 b D Z O U n Z P V E s y d H F M b E x L M i t x K 1 V Z S 1 U 4 b 2 d R W W x r T F h z d G Z D S E V y e m h t a T A 5 a m N K a 0 N q d l Z K c X B K V D d B R 3 l 4 M i s z Y n B a U S 9 a V 1 p t S H F u c l B u e G p T O V Z N c E t w c W p x S W 9 I Z W 9 i V n l u b F p D R k U v U k N k W X d B V 3 V y S W V J b X A 1 c m Z s K 2 d G e E R T a m x J Q 0 R I U z F Y V l F 4 O F h R e E k x S U t h d n J l N X B Z e l J L c T J 2 a U h N c U t M S l Z Y Q W F x b j l Q W k p T c W 9 x a V p L Y W 1 w c j d y N H J L Y V J Y S n k 4 c F V B d W d L Q U V D S W 5 O V F g x c V p h N l Z t S m l v Z 2 5 B O V d o a V h w U E d o d T l J S 1 h P a 2 x D c 0 J m R 2 V 6 M l E 3 V j F O U 2 N 5 T T d P T n J k V W p V U y 9 w a W h L Y m t 1 K 0 x 0 e F J R a 0 p D W D Q x R 1 V 4 K 2 F G S F c w e D A v V U V i W G 0 r d 0 Z 5 a m N U R X h M O H d O Q 0 Z Y W W 1 q a V h x c U Z F R F l B c 0 p s V l N Q d U Z t a E 9 k b j F R Q l c w M 3 R p Q n d o a E Y x V j F X b 1 h s O V R t T l J H U V N B Q 2 5 B V l F D M k F y Z z l i U z B 0 S z N n d k N W R V J F U k V S R z B h N X p S e E k x T E t h a W x y b z V M N j R U b D B Z W W Q r c W N E Y 2 Z q d X g 3 U U 5 P c F A x c l V w V 3 d t b X R E R X l t b F d q Y 0 V q S n B Q T V l E d m h S Q X Z T a W x 2 c 1 Z x d H l X b H B h U l B U M H R K K 0 F B T 1 R G b E h 4 e X k v W T J h O G Z q b i 9 3 Z 2 F 0 T E l T S W l J c U l P Z 0 Q x T j N J a W l L S T Z l S m h 5 Z V E 4 M U J T a m h D R X l H R U N 1 Q 0 1 h e X R x S D Z T V U 8 2 U 1 V h e F J G K 2 N a a X N S e l B 5 c 2 9 x Q l V N U 0 l p S W l J c U o y a D Z H S k d 6 b D N U a E 1 P e j Z I b W 9 L c l N N V H h I U 2 1 s W E Z J V T l U W D R I b T g x b T E r b D B o V k x L O W F x c U x z M 0 l 5 T W d B d 0 p X S W l J a U l p S W p h T 1 l Z b W J r U U l V U W J B R E F E V m x U Y l l y Z n h N U m 4 r T W F w T 2 9 y b l N r Y n p h Y n p W Y m 1 5 b n J h c X F 5 c 3 J H T W 1 r K 2 0 2 b k p 5 Y 0 d s Z l h R a 1 J F U k V S R X J Z Z W h p U n V S V X V Z Q 0 9 D M k V R U G t 4 Q 3 l 4 b j J s Z G 9 r c j J 0 Q W o 4 d U s w T G h u d E 9 3 V 3 l X Q 2 9 v M U l H a E 9 F Q V p O R G 9 k S F V U c S t U b T F h R k p U U D J Z K 3 p j Y U 9 6 N X J n e U h 0 M W Z C S j F p S E d V d m o 0 Q k 9 z d z l H T U t t e G V k Q X d G V 2 F j Q k F j U m R I W U N Z e T N 3 Y n Z W N U Z r U V d i R m h Z Z 2 U y c 2 x 6 c F R i N E I y c 1 J k e X d B R n c x T X h J Z V B t Z C 8 5 Z W R k d W h N R E o 0 Z E M w U X J z V 0 h N Q 0 9 x T U c 0 K 2 F a M E h P S W Y 2 c z h M e T N K W m x a U m Z z d 0 N B Q k J D M U Z S W F Y r Z T Z 1 S 1 M y e X B h V G s y T n p k U k Z 0 U 2 N X M m J T a G F 0 Z 3 l u O S t 5 Q n R G c G h q S T V H M E p n e E N K M D h H W X B H Q X d D b 1 N r d k Q v a G t 6 R U Q x M 0 x z c S s r d z V W M j d k R E Z 4 e U 1 1 S 1 Z M b 1 F z T 1 J s V k d C b z R 0 V 2 9 U V F d W b U F F Q W k 0 K 2 1 y N F h u W l p v O W V 6 R k J X a F l P R k N W R z d k Q 2 x 0 N U 9 i V E J 3 U W d Z T m d 5 U k 0 y Z E M 2 K 1 B q Y U x m e j B r c 1 J P b m t 5 a E Z h T E U y d l d R R 0 0 w d 2 p S d k h 2 e U h E R 2 1 W N T R X S W l J a U k y a G F H S m 0 0 a 1 B U M j l Q Q 2 t w c V F C Q W Z F M l Z I W l V u c k F q c D V 1 S H F z c H J G d G c r T 1 k 4 T k x l Z k N Q M E 9 P e W F l R X d l Q 2 5 Z d D d r Y 0 c x N 0 t S M D d L S 1 V 4 K 2 9 U c 1 U 1 Z X l x S k 4 r O V Z n Q y 9 j R D B H V F F u R H F S S U x m S U o x T 0 x 5 a k V z d n Z Q d 0 F Q S H k w R 1 R R M k Q z a 0 5 C e H Z v U z d Q b G Z h W V B y R m V k V z Q 5 M D c 5 O E 5 t V W R I L 3 h o Q U V k a m J n K 0 l G c T d G a D l F d G x i S 3 p G a m F h e F R j T E p y U X l t R U J y a D B Z a W h L a n R Z Z 3 F y Z F h x e n d 2 T G E z O H V B W G 1 V N 1 U 5 V G F T V W V k b l o y W l V 1 T G 9 r N m d P T W Z m S U M 4 b D E 2 Q 1 B p S U M 0 Z E 9 t U W Z I e V F 2 b m 1 6 Y 2 g v N l N X Y 1 N r b E I 5 e G R l Z 0 Z E T 3 p r T m U 4 T n B y M E l l S E k y e k t G R m h L U 3 F B T E R r Y m x q a D A 0 Y 1 A v O T B Q c j R J R 3 p x V k N n Z U h p a F p 2 e D Z s L y 9 0 Z m c r d F Y 1 K 1 p p L z U x M 1 F y V l l F S E x q a l R C M D d v e n F B d 2 R 3 Y 3 Z W c V Z H N 2 R p d G l s U z U y Q 2 s 5 S U 5 H d 0 N O Q n F F V E o 2 T G 0 2 R k Y 0 O W U 3 Z E t z O E x F U k V S R W J V O U R F M 2 N 6 e T R B S X l D Q m 9 n T 2 4 w W D F R N D c w b z J w T H l Z M l p z W E p D S G d D Z z l a c T J N a D l H N z l 0 Z n V z b W x o V 0 R 2 b k 1 M S y t L V V B H V n l W S X V p S F l j W X p X b 0 d E N m t s a G 8 5 V 2 M v V 0 g z O X d s S G 9 q Q X B t c m 9 p R G Y 3 Z 0 J B R E J n Y 2 d p V z N u M E E r Y n R P T z E z e n k v b E h Z Y W 0 y N D Y 1 b G N R a S 9 4 T k 9 4 d m V l V i 9 s a n h 3 R U Z z W G x T S V V Z O T B j V 3 c v W F d i R G Z X d D Z J Y l N k a E Z U M W p 1 M D V P K y t y b E R M T m h h V l F C M k U r Z G d 4 N U N 4 W k F I e F d G K 0 p V c m 9 m W D J C Z 0 N F V F p 1 R 3 c z U G 1 v T 3 l i Y j F E e T F W Y 0 l 2 d U V H e H p H S 3 d Z R F l K V X V n N l B X T 2 J V Z G Z l Q U d L M F l p N E Z T d G d D Q T h I Q U l S T W 5 v d 0 R k O S t O M D d 0 M k 9 W M 3 o 2 U H o 1 c 0 Z k W E k y N 1 p N b m h l Y 2 9 s a n U v K 1 Z W K 0 x n Q X c r Z 2 N O R W l k S G 5 r R W N k M l c x a 1 p l c T F a Q T Q 5 d T N W c m t P U 0 F p S W l L a T l v T k x E c n V m a l B v Y m h m d m J 4 M E l u Z X p l V l F i V U J R M j Z Q Y 0 F R b U F D Q 0 V 3 U E Q 3 b 3 d B Q V d S d W R l N H Q w S C t U c k Z K a V V I S z N C a V V N M T Z E M G k w Q k d Z Q U l E T 2 9 N R 2 d x Y U Z P e D F h V l d I Q m t a e F Z N e V Q 3 d 0 R k S G p U T G 5 O O G R N c D N n d S t Z V H J z L 2 Q 1 N W F v K 0 F L S D I 3 Q z B 3 Q W 9 H R F A y V E J K U 3 B u c X d s S 2 9 n e W p i d E F t d z J S Q n g r K z J P d 0 F T b 2 Z i M U g z W D g v Q U t C M D Q w Y W 5 Z M 3 d I R F h J S 1 R H c U 9 I a 1 h O b 1 V N S U h E S E N F W m d B Z 0 1 a Z 1 F P a l V x V T d I V 2 t w S 1 V M V n p K M 3 l T a z Z F U E N Z R 3 R 2 T n p 4 N H h V Z k Q x M V l H T X E r L z k 3 c E d I M V V G Q U 1 U S W l J a U l y b 2 8 3 R 2 5 p W m 1 3 M l c 1 c E 9 w d 0 1 B S E 5 2 Y l B r S 1 Q w b n d 6 Q U N D M G U 4 T l F J a U R T Q U w y S G d 2 S k N p O U 4 y M z F D O T A v M z Z j d 1 J G R 3 h 1 Y 0 l 5 e k c w K 2 w r U 1 c 1 d D I r e H R s Z m p Q T m V s T l Z G V z d w S F A 5 a 0 t C Z l g 2 K z l L T W c 2 R z V x b 3 F y c k R o Y V Z R Q j J I T 3 p 3 Y 0 F l S F R 2 M 2 1 D Z k l U S V N p b 2 N I T E l X R l R 0 d j F v Y z d C W i 8 w N W p O S F J E Y z d o R 1 J Q a j N E Y T N k c H F l e W 0 z Y m t I N 0 5 O W T N X S k F G S V Z Y V U 1 D Z n I x O V l p S W l J a U l t c 0 x R e E 0 z c z J y V X J L e W t w e V N x R T B K W G t t b U d w c 1 V O d j F M a T Z y R D l H M X Y w c m 1 0 Z 3 R B W T N P Z W F m U 3 h F T z J X U n B P a m l 0 V j J l a j l 1 R 0 g r d U h S Q 3 l F V 1 Z x R 2 l h S 0 s 0 T k 0 1 K 3 h v Z V J v Y l l B a 3 B U V H Y y d l d y T V E x R U x V S F d 2 U j V G M H k 5 N F V S Y 0 1 P M m d h Z j h H c k Z r d U R i V k p W R z c z d l A y d 1 l R a V p N d U t n U 1 J S U F h J e U l p S W l M N k 5 Z W W 0 3 a 2 N D M k F G Z 0 1 B R H M z V l N P a E Z G Q n J x M 2 9 E d 3 J z W E 5 z N z V N U 2 h h b l R 1 N C s y M H I 2 e l F E R 3 V O Q 3 I v d z g v Z j B D T 3 B T Z T Q 3 a U l 3 M V h m S z B Q Q n V v R m R L b 2 R 2 b E 5 U Y V V m M 2 d Y N E 4 y d S 9 k V k F h d l F L M 1 R 4 T F B 0 M F l F Z k s 4 N j l 5 N k U 1 M U N x T W 5 U c 0 R B S 2 9 Q S F l K M 2 5 6 N U 8 r O H l G a F Z C c m F x Q S 9 a O G h O b y t m b 1 V q d m Z V T T J S S X c z M m 1 Z O G V k Y n B 2 N k 5 R S k F H Q 3 Z y S V R m d 0 l F T j J w Z H Q y Z 1 J 0 W U t E V H h M T k V S R V J F U k J l T D d 5 T G R r Q k J p V G Y z d G p D K 0 x J Y V U 4 W D N P M 0 Y z d V Z Q e F F O O E 5 P e U l w a l A y Q j N i c F p U W T l I W U J B S 0 R Y O E l E e m 5 p T X d 5 b 0 R J T 0 U 5 a 2 Z W d U s 0 c H l 6 d 1 l u Z H B t T H I 4 a U t u d H Y 0 U n R X M l A 3 S 3 p D d 2 E x T 3 d R S D J i e W 5 I c X R t S H N I W D U 4 V C 8 2 c 0 5 5 Y V Z D V j J i W E N h S j J h Z H E y c W h q c 1 g v c X F z Q W p R W k Z 5 N W J C Z n N a c E l t S V V 2 U D A y Q U N C Z y t Q R H p u c 0 1 R R l F Y U H V E a V V m d n N 0 Y W 5 K e U h O d F Z t d z F G e T V j N 3 Q 0 M k l n R 2 R j S E t w M j d r V E Y x c T F P K z h x M 2 J N R 2 g y Y k 5 4 L 0 Z m S E V C R V J F U k Z k T F B Z M G N V U F Y x Z F d m Z W 5 o N F B B d k F z K 2 h n T m N v T E x Z N 2 V F M j F S U U t R Q n c r K 1 B 3 c 1 l G K 1 h o N 3 l o N G t q Z 2 1 D d 1 Z P R G Z U K 1 U 0 O G l P S 3 Z R W T R v Z S t v e S 9 j b S t i N k o 2 S 3 h k T 1 o r T E x w d E R 3 W k 9 E b 1 Z Y Z 0 E 2 N 0 5 w U 2 l y T U R j b 0 8 w T m M 2 T H g z c 3 o 5 K 1 B E a G J D U 0 5 E V U p F c k J l S 2 M 2 c X h Z K z F K Z U F W c U 1 l T E J x S l o 0 c U c 2 a n J O Q 0 1 F O W 5 W O V h l c j d Y Y j d W N j Z z a H p v T 1 E y U W t v d T Y v S C 9 r T E Z t R F B s Q 2 t J R 2 p N R 0 d r O V B s U C 9 3 Q T Z w M j d J R G Z r Q 0 V J R 2 o z N m d 1 Z U p m d U l K N 0 o 4 N U U z d H V 1 d z J o a 3 l k R E Z 4 Q 0 E w Z z B i W U M 0 b 2 F O a D J 6 a H p z b n p r V D J R O C 9 q S 0 N 4 W S t F V k c 0 d n F u Q n l j W E x z V z J z Q k F S R D M 0 W U V z O F Z D S W l J a U x x Q U J p Y X V D R l B U O D l 5 S 2 V V d k F L N D J u N 0 l q T C 9 N V S 9 D U D F F R T N O R W R B R 1 h I N X J P S U p O U n Z 5 M H Z B Z y 9 2 b G N F S 1 l G Z 2 t 4 R 2 p I K 3 V N U 3 l l R 1 h 0 U l F t V T d 4 W H B p e E x C Y W I z a X J F O X R V b m 9 k b 2 x 1 Z y 9 5 e F R Y M 2 Q 4 S 3 l X U W V j M m t i R 2 V X S F d 5 b m h z W G x 5 S W Z a d k x r Y n F 1 R 0 Q 3 Q k 9 2 U z V M a E J E W j B R Z 3 N G U E R D V 1 h i Q 3 l r b G p t Y W N 3 d W t 5 V y 8 z O X J R Q k 9 1 T F l x N m t q Q 2 I 3 M F Z S c E 1 K U m N 1 W G 8 r a T k 5 d 0 F w W V R T W j B Q b X h 4 e E E 2 Y 2 V K R k R a W H h p b z l I N 0 x K b E t I e n J M W n h j d l J y U 2 J v Z n Z v R U h v Z F A v O U 9 E Q n J s b l B i d U R q R X I x e U p 3 c 1 d M V W I 1 N U 0 0 c l h y W U 1 1 T 0 J p Q j E x M k h p Q m t 6 W U t 3 Y n d r T k V S R V J F O U Z z e E 5 I R k R L U 2 t w c D V L U 2 t u N E J j S 1 h O R E N W L z k y b k V E d 3 V B M X R C M l F 4 T U E 2 R G 5 V S H o y S C t w K z N U W F N T R D U 1 S z Z k L 2 s v c k R 1 b n J q c H h a Z 0 c y e H M 3 S n F p T E V U Y y t m Z U Z s U m V m d G F Q c D Z i W k Z x a 3 l q W W Z S c V d N e X F r b E N x Q T d a b V p t Y V V Y U E p D b 0 d m a 1 B I U X I v b 1 V Q U D I 4 W W 5 L U W 4 5 V T F L Y T N P L 1 p 2 V H R p W G 5 5 e H d m Y k d q a k Y y N l l K d V R 6 O T l 3 Y n I 2 N y t B a V V r U k V S R V I w O F R p b m l Y d X l D e U Y y Q U t n Q W F w Z U 5 Q V k 5 o Y z N G S j F G Y V l 6 N m d v M k 8 y W V M r S 0 1 s S E k 3 Q V A 0 Q 0 V S R V J F U k V S L 1 V Z T V R k e V V 6 V 2 J i T G 9 R b 0 F J Q m o r O D R n U C t 1 M H E w d W l O c U p n O X l r Y z I x Y 2 J t Z 2 d o V G t n c C t k V T Z F U k V S R V J I U j c 4 R F F 4 R T F s W m 1 i b V N 5 b F h B S U R k S 3 J G c F l T R n N W d F h W W l p H Y n M x b F V i R n l R R D l W V 3 U r S 1 N s U E s 5 a k l 5 T W h q T m 5 F a E V S R V J F U j B R V X h O S E Z q Y V d s c E w w a 3 B U d 0 R B a W V 4 c X B L N H J k b l Z K N U 9 i U 3 Z 5 c k d p Z X p h S l p t b G x D Z l Q w d E w r N 2 V L U 2 l J a U l p S W l J M m l 5 R 0 p 1 N 0 5 K c V d j Z z d y N U t I N W V l U n l u U 3 E w d U x v b m N W V l d K Q l R 0 V 2 4 2 e S 9 h e E 5 D U E F Y T 1 p V S k V S R V J F U l B T N 0 1 U U n h j N n F x Z m k 2 b H p B S 0 E 4 a U l M O X Y 5 Z k 9 h U 1 V y a T Z M M 0 l 5 V U V 2 d C 9 L R W Z K V V h Q O X B r d 2 h 4 Q m V 1 c k l t S W l J a U l p S 2 l 0 W T J q a T V q S X p N M D l L S 1 Z j R H N O a 3 R F b W 5 y a W x G V n p O N G 0 1 S 3 l t M G 8 2 M H o w d G d y V k V C d 0 s 2 c T Z 0 c V V s S l E 4 V j l k R l J F U k V S R V R V b G p F M G N Y O V N D T E Z P U 3 B r T k F I b V p w N 0 h 6 N D V P U U t u d W J V Q z F W b G R p K z V n V H l k O V d 1 c 0 N T b H p M U G I 3 W j h D N E M 4 S k V S R V J F U k h S S D h E U X B B M U l T M H Z i c T Z y c U M 3 S n V Y T T Y y b G N k e G N H d U Z x O H N p T j N I b z V 3 c H N X V m 9 F Q U p D M W 5 0 M j F h O W Q r R j V k R l J F U k V S R V R V N W p F M G F S d G t S a 2 J H V W l u b G h 3 Q m d P Y V B p c S 8 4 Y 1 J W b E J q Y X Z y S W h j c n l h d k J O e S 9 u d z F w Z H V 4 e T F F R 0 p O Z W 5 y N k V y Q 1 h D U k V S R V J F U j B S L 0 c w S 1 R 0 V U 0 x b T g y d 3 A 1 U z R w c F N 3 d n R P Q 2 J W L 0 p S Z G R M a T Z y c k l S V T Z Y V 2 Z I T k s z a z R l Y V N t d m 9 m S k x v d k Y 4 Z 1 F B M W R X M U V S R V J F U k V S d F F j T V R k c V F 2 W H Y z S G x k V m R T N k F Z Z 0 R Z d j Z V Y z M 3 e W F q K 3 B L c m l y Y j B k U l U y Y k R o N V R 3 Y y 9 O R X h U S 3 Z D Y n J m L 0 l 5 c 3 J L O G V W Z F J F U k V S R V J F Y l V u R E U z Y U Z q V W p J M k 9 k b E h J K 0 F L Z z J Z T m M z c F Z q N W N E Y k 9 s S E 5 G b l k 3 a V R M a 1 Z x L z k r R 0 p s Z m w w S z E x M j Z U V X M 3 U H p N e j h F b 0 R k c G N V U k V S R V J F U k c x S X d 4 T j J o N D F Q V D M 5 V l N u b H Z 3 Q l V R Z 0 o 1 N m F l d z l v b k R 5 T T g 2 e F Z W M T J q R 3 B T a H p i Z H h w c m 5 6 a U 1 R e j l Y M X M 5 Y V V p R 2 x m Q 1 k 5 U G Y w R m N G Z 0 9 F U k V S R V J G U n M 5 S z Z 1 Z 0 Q 2 Z m N y S 3 l w N 3 o 5 L 2 R Y R l V W N U J J R F B v V i t x V U Z a N E J F b G p n N U V 3 T 2 d p K 2 9 U b 0 l J V n h k S m p V R E t T V X F U M W l S O V U w S l V q N H J S a 2 1 1 d V g 1 W H R h c X F 6 N n V x d X N D V j l S R V J F U k V S R W J W W E R F M 2 F x S n l j b k J v Q X p 5 W W x K U j B B O E o 0 U X d s Q 2 F a O G I z Y n h a Z z U 5 c V R H S E p I T 0 M 2 Z E V P c n F N c W t a c E g 5 U m d r M E x D M U Y 1 d 2 d K W j E 1 Z E V T b G 1 0 c X V y d E d S a 1 p u d 0 R n c E R a R V J F U k V S R V F 0 Z 0 t G S j I y W k x T M H Y 3 T U R r N W V i Z V U 4 a T B o e E t W U 2 h h N m l 5 S U l 2 b n p 1 S 3 p Z c 0 w w V z l j Q 0 x v T z h J R j N v Q T Z l Z m x w b 2 p R b z B P Z 0 d 0 a m l P e j N J V 1 V F b m F i a E 4 w c V l h M V J V V j F w d z V r e U c 3 S z N W U 0 Q 5 e X h K V U h u Z W F y O F l t c G Z 6 R l p y U D l a Z G V 1 W F N t d X F w b U l p S W l J a U t n a l l H a l N E c V N t c G 1 Z b U p p Y m V E d U J t S W N R M E F O M E I 0 R l N 4 R F Q r O G N 3 e G J W e F R C T D h L Q W d B Z z l q T D V h N k Q w V T Z J d 0 1 U Z H l G V k F H Y l J Z V 2 x 1 a l l 3 c V R o b V F Y b V J C Z F p x N X l s S 3 B K U k h o Q k F m V 3 E z V 0 p W b F p X W W R j V k M 0 U k V S R V J F V k d I d 2 R D a 2 5 V a F B U e i 9 Z c j E r L 1 o 4 e G 0 4 e n R h c m Z Z V 0 l j U j l R b 2 h J Q U x E V 1 N C U W Z x V U h 4 a 1 J w W G w w b S 9 n N V R 5 c E p U e V Z R Q W Z t T T N t d 2 o x N z l s a G N Y U k 1 S R V J F U k V W R k h 3 T k N r S F V s S l N i R U N 5 Q U 1 3 S D h E O H h N V E V x e F J G b V N p b F R C U k N o R W t w Q X d F W U F P a U V F R H F Y R m t 0 T 3 B K U l d B R l l B W m l G R W 1 a V H l 1 S l F 5 V F F q e G F W c G E y b m V 1 c m 8 r S W l J a U l p S 2 d q W W 1 q U 2 p x V 2 5 w M j h H c 0 x s Y n Q y N S s z d D d l M 1 l V U U p r V l J 2 R l Z W O V J C Q 0 d G M W R I N T J s S 0 V w T j N l U 3 V W W X F p N U V r c H M 5 U F Q w O H R k W F J j U k V S R V J F V k Z I e H R D a 0 F 6 a D g r S E F G Z 0 5 T N k h 5 S W l J a U l p S W l L N k N K d 0 5 s S W l J a U l p S W l J a W 9 F U X h O a U l p S W l J a U l p S W d h d 2 R D R W l J a U l p S W l J a U t n U k R F M k l p S W l J a U l p S W l C c k I w S V N J a U l p S W l J a U l x Q k V N V F l p S W l J a U l p S W l J R 3 N I U W h J a U l p S W l J a U l p b 0 V R e E 5 p S W l J a U l p S W l J Z 2 F 3 Z E N F a U l p S W l J a U l p S 2 d S V 2 x j W F F F V F U w V l d s c E t C d z R V S l h s M E h 0 U U Z W S 2 l x d E x J Q 0 l p S W 1 w W E d K b 1 F F Y m x Z V l V v S 1 A r d 1 N F U k V S R W J r a E R z O G h J b k l C d T k y Z U o 2 V 3 N j S F V k M U Q 1 S k t V L 1 o 3 Z l k 4 V j l k Q l J F U k U x T m F 4 c H d r U m t R c 2 9 p d k t G b E Z J V l F r U z d 1 c G E y U U V v W k s 2 V l V G V V U 1 N E 9 w Y T J v a D h S V k c r Y 0 h V U l J F U k V S R z B k U X h N a U l o Z E l T M H M 3 Q 1 d D c H E r d G 9 L N U t T a 3 Q 0 R j R K M m F t d n F V c T J z a E l p S W l v b z Z E d z N P S W l N a X Q 5 Z T N i T n h U Q V p V S 0 l 3 W F c z a V l p S W l J a G F C V U 1 U S W l K e W E w S 0 l L d 0 N F Q W Z B W F F s e n U 2 b n F J a U l p S X F P T m d h R U p F U k 8 1 T W 9 5 a E t m e U d F S H d C U F J W R X V C Y U J 6 Z F Z G R V J F U k U x R E Z 3 V G h N a U l t c H h V a 3 J a V E t m N m U 5 M 1 A 3 e U t F R U 0 x V U J 4 R V J F U k Y x Q U 9 4 c F F r U k V S R V J F U k V U V U N J W W 1 S R V J F U k V S R V J F U 0 5 Z R 2 h D U k V S R V J F U k V S T l F J a G l a R V J F U k V S R V J F U k k x Z 2 F F S k V S R V J F U k V S R T F B a X V u a 0 5 F U k s x c S 9 Q a n h 5 T T N O U m R l d V h m S G h o e D l D c D J 0 O E J l R y 8 v d l d 2 K 0 9 H S E g 3 Q j g r W E x F e D h j M z J I L z A 2 R k d z V 3 J V S 0 8 z Y n N R R k Z S R V d 3 M k c w S k R R O U c v Z j M 5 T W 1 U S U Z N V E V 4 T G Y x U W l J a U l x U G x v N H V M a V F v M U d v L z V Y M n d Q U F d Z V F B O e W t w S 2 Z y Y 2 5 Y Y T c z W j Z a b V Z r R X d O W W F S V k x I d z l D R W l J a G M 0 c 2 l S S T F p N m R D b n V 1 d X V 1 M z N 6 c y s r K y 9 q O W R m Z n g x M n V 4 M G V I a D Z J a m 8 2 R 0 V B S z V 1 Y m 4 0 N 0 x Q U H N H N 2 R P d H g z M z M y N D Q 0 N D d X c U J 5 S W l J a W F t N H h N V E Z h b z l I N E N v Q i t 2 O X J s Z D g 3 d D h R Q 0 d u c n R U b z l F V V J r V k Z q Y 3 p Q e j J k b 1 F p M k N v U W t S R W J s R V d G Z 1 k z b j M z W F Z 4 N z d i V 0 l q b z Y r O E F G M V B 2 a m d B e X h Z c 0 F B R 2 d 3 R 3 p a O C 9 H d U h I a m 9 O Z l h m a W x s c z l u d z F W Z G Y 0 Z m 5 u b j h m c n I 3 O E 9 E d z h Q M 0 h U V F R T M z F F S W l J a U t p W l p H Z G 5 t N U 9 T a 3 J L R U V K U F A w O H k v N 3 N k Q l N y a y t Q e i s v d W 1 X c m 8 0 N k 1 j N W 9 R R V p G T H p K Z 3 h B M W F y R m M 4 K y s r e E Z I M U 5 V V k l R R l Y y N 1 B J Q U F B S U F C S l J F R l V D e F p B Q 0 l G W F h u a 0 Z r e V p O Y 2 d R b U F L R F Z h a k Y y N 0 Z o S G 0 x Z G Z m U l h G e G N V d F V U N F J F U k U x T T R 2 R j h z b T U 5 N l d V a m Y 2 Y 1 M x W F Z w Y T F h S k h V N E R F M k l p T W d s U m 8 0 Y 2 l R R U R C a U F s S l F X Z m Y v N z V S U j N 6 M F V j Z n d X Y X p Z Z X p Z c 1 J n N G N H Q 1 Q 3 Z n I z N z Q v c n J y c 0 9 W c X N W S D M v O G N Y T 1 Z U R V J F U k M x b z k r N 2 Q r N l N V M n k 2 M n Z a U n l S M F p H U m t a T D F r V E U w S V N J a U Z 4 b X p w d z V N Q m d N Z U 9 X V l Y x Q l d W b m J C O W o v L y 9 E T U F Z T X l Z T V J k c 0 8 y T E V D Q U R B O X U z Y i 8 x a V J S R V J F M U Z w V U t l W E t Y M j h V U W t B S T B h Q 3 h s S E l O Q U x V M U N x T 0 9 p N k V K R V J H N V R G U l V G R 2 J P b k l u S 3 l r c T g 5 T k p M R j J 5 Z m 0 1 c 0 x B S W l O a m I x Z z I v c l Z j d 2 9 M Q y 8 5 W W t V U k V S T l J x N 0 h i N z E x T E s w Z 3 U x a z F L V 0 t v c n l U V 3 Z V U k I w Y l F 4 T W l J b k t w b T I r K 0 d U M T Y 5 T U R Y W D M r T m J k d W E 3 c E Z y d F Z w a E 5 w d W g w K 2 x n T U J n d W V G N X Z i M j h B U U h V M T U 0 W W p J a U p x S y 9 S N m Z R b U F p K 2 t t d X M 5 a X N S e H Y 2 W H F J R 0 p v U U V a R k x h Y l Z h U F B u a 2 s x Q V V C Y z g 5 O X h 4 c W F t b 2 F i Y W Z U N m F E U m F H Q z F X b U c x V 2 k 5 N D N 0 T 2 5 U d 0 1 B Z k h 4 O G 1 y V m V J a U l p Y W p r c E t T b W 5 B U H d r c F Z U c m g r U 2 N P d 0 d z R U F L e T l z N n V y S 3 l z Q y 9 a S U l m c W p H S m 9 R R V p I T H h j Z k g 0 N m F i Y m t K Q l F R R V d M V n J V W k x 1 S W l B Z 0 F 3 S U V E Q n k 1 N H p z T 0 h E d 0 1 B V E N a V D h 4 U k p S R V J F c m N H d X F 1 c D J J Y 1 N K O D d R N U x h W D h Q d 0 F Y L 2 h h R j Z B O W l h R U p F U k c 3 a D N u d n Z S W G g 0 T 0 Z h c 1 d J R 0 R C d z l D V V J y K 0 Y x V y 9 Z c z d Y W D M 5 O X d m T n Q z T G d S Q U R C b z B L R G 1 M W l N J a U l o Y V Z I V j F k Y X F V T X Y 4 O F R T c U Z F S n R i c l N E c T B C a W F F Q k d S V y 9 E d z h N Q V R U e n d C d T k y T 1 o 1 N T V w d E h R N U t h Y m J v S V F B b X Z X c k 1 I d T N i d W J Q R m R x Y W l v M m J O Z 0 F M e S t 2 a T F w c G g 0 a U l p T n p I Z 1 F N S G l n S D h E T U J w M V p 4 e m J t O U 5 T M H Z q V E 8 v V U t o a W F F Q k d S M j d q O D h z d H g 3 Y l h Y S W l z c k N 6 d D I 3 R 2 l 3 d j F 1 M 2 J w Z y t m V H B z T m h 2 d X Z m Z G V m U D M x M T d E Y j d Z N z l O c H N O N j l h d H c 0 T V B Q Z 2 h W V m Z I N D Q 0 O X p U a E 1 p S X F J M l N G W F Y 1 Z W Z a L 1 h x c k Z V S W R u d G J W Q l J B U k V a M 3 I w V W N m e G M 4 L y 8 0 e k t 5 c 3 B H O T g r Y U 5 R c 1 d p d 1 h 2 d i 8 4 K y 9 2 R 1 B m K 0 Q 1 N T U r S H l X U 0 N x c W 8 0 Z l B n d 3 p w d z V B N j F X a X p s e j V t R D A 2 T k d 0 W E Q w U k V S R T F o N H l N a k 5 U R X h N V E R p c U o w T z d l M 2 l a U X l K e T B 0 Y m F z T F M 2 T U 9 o a j F O a U l q S X J R U U d C d U x o a H g 5 d W N y O F F B b i 8 1 e T E r d 2 Z Q b H k z S E R E R G Z E M j l z Y S t m Z n R 3 N k 5 B a G h J Z U h Z K 3 J V c W Z q M D A w O H h m d n o 0 V n F 5 Y W l J a U l t c G x O Q 0 x I N j F 4 d U Z F S i t C R T h C U 0 s y S l B F e U l p Y W x X Z m Z Q T E p C Z H V N R 1 R Q b W d u T 1 J 4 T W Z I W T k 2 O G V j M V Z G a E V S R W J r W n U 5 M i t S c X Z W L 2 d X Q U J 3 Q k l L Y z F T e W 5 V d U x v c z Z H U F k w S V N J a U l p S W l J c m R q c 1 Z o e X B a U z d 6 d G w w e U d h e k h Y S l p R Z F F o T V R R a E l p S W l J a U l p d D d O d j M 3 N U t L Z V Y z c 2 8 0 U V l u d E 5 U Y z B K V j l k R k h R d E R F e U l p S W l J a U l u S k h W Z 0 E 3 Q U p R S k l X c n N k d n Z Q M m R u W l p s Y 1 h S U j B M U X h N a U l p S W l J a U p 5 U z Z x c T d n U n d G R U N G R U 9 K N 1 Y 5 Z E R I U T h u Z 2 l V a W 9 o W W 5 6 b D B y O E R k S 1 R r N m V D N k I r e H R k N X F h b X B U e l Z Q V l V S R V J P V H V N a k 1 6 O H h N V E V 6 T 2 t s T V h w N m V r S F h W M F B k V H d N V F l p S X l I M 0 Z 4 K 3 R Q b V c w R k N y Q l d F V X F P a 0 5 i M X J p N k p p S W p v a j B w S 1 N n c V J V b z V X R k 1 Y a z Z s c m F B a W 1 s S G t C R j N S Y 3 B k Q U Z T e W 5 3 Q W 4 2 Z W x w W j E w Z F M z d E F V T V R J a U p 5 V n h x V F h m Z T B S U k c z U U N J V V F o W k Q x V 2 t C c E F H d 3 V i b z R J a U t p U D J D V W 9 p Z 3 Z B U W h 5 Z F N G d H d U a 2 R W b T k w W l I x d F N B V n E 1 N E 4 1 M z l X R n R B Y 0 1 U W W l J e U 4 x b 0 8 v Z m 9 s Y V J S d E l 1 R k V B a 0 F B Q U V B S W d 3 S 0 h q T E Z K b 3 l X V U c v U D N i Z H J K M n J m R U J B U k V i V X B R b 2 l 1 W U d C Q 0 x V U U k 0 U W V n c T Z 2 c m F D O F l t a E F S a 2 R 2 b z N M T m 5 w R V l Z N 3 h Z Q 2 R 3 T W l y S D U 3 W E 0 4 Z T J M d i 9 B Q U J B Q 0 5 F R F V 2 T 0 Z L V F p 4 a 2 R X b X Z s b V F u W m 5 2 c 2 9 L S m l J a i t J S j k r L 2 V E V H I 1 K 3 J 5 N k I y b 0 N v b E J W V X B L Y T R 1 b z k x a G F F S k V S T z V B U l B m b 0 0 w b 0 k 4 W n d R a U F X R U h n Q z h 2 T H h 3 N T Y z V E 1 P b k d j V m o z N V h v c 2 V u Y 1 p L c X V x S U F T Q 0 F Q b U l U a X Z H U i 9 m b y 9 m Z m N B M W 5 y Q U t n d W Z n e E V S R V M v b V U r L 2 Z v a T g r M j V Y b D B I d F F P S E N o U X h O V 2 d C R E V 5 S W l j c W t 1 W G Z v R X d F T n p s M U R 3 V H d G N E F Z Q k d v M E Z r U k F T Z W 1 U Y 0 h W M X c y R U V J S T N I U F h u V W h P V E 1 E Z m 5 u d 0 t 4 N D R W d 1 d h e j Z Z V k F U e W p h b F Y x a U U v K 2 p h c X o v e m Q r O X U 5 V F Z q N G V J a U l p S T J n L 0 Y x U V V R R V Z I S F p E S 1 p q T k U 5 R X Y 2 c 2 V H c S t W S V Q 4 Z D M x Z 0 V o U V V p S H R u M 2 9 s U F Z p M 0 R r T U d E S E p P L 0 N T R X d h R U I v c l B 0 b 0 J S N j Q 1 e T Z F a F l i V 2 J Z Z U h B a m x Y W j l k d D Z O S X p Z V k p r W k t T b j Z 4 N F Z F U k V S R W J V b k R F M k l p S 2 o x U l V W N X d N U D N a Y U d J e F l D O F R O U W x J N z N q N C 9 E M m F 5 L 2 o z c G 5 U R V J n U T B P a W g v d j U r d U h 2 N j d Y a n J 0 W m V R M E t j W E F F Q U l J U 0 J 3 c W F M Z 2 J Z T l A 2 Q U p F U l h t M D N v T W h J a U l p b 3 Z h S 2 9 R a 1 J F Y l d l K 0 h o O T U w d j Z E R F Y 1 Q m F V S 0 t Q Y 0 l n U 0 F o a F B E M T l j R 3 N 1 K z d B e H g 4 d V E 3 K 2 t C Q m d N a G 5 P W E Y y e E F y O W N q c 1 c 5 d m Z Q c l J D d n p s d m x u d z k v Y 0 R B Q W l J Q U N p W V l m S U 8 y a F B k c y s 4 d 3 h N U V l X d X V o R V J F U k V W S D d 3 e m x O a U l p b 1 Z V V D M 3 T n N W c W 5 o W T B Z Z 3 B F Q W d H Q U s x V 2 l 5 d X Z H S X l i c D B 6 Q z R F R U R v T l B w Z n Z O N T c 3 d D d P d m 9 u S j J M N W g 2 d n g v Z W I v Z z g x b W d 4 R E N C S U U x S n N W c n R h M T d y N W Z 5 R C s z T 2 J 2 W U h S R V J F U k V U d E h r T V R J a U p x Y V p v d V B S U E h L M E w r V T B M R V F V Q U R B R D Q r M 3 J q b n J q c 3 g 2 Y 1 p 4 V F E 3 R n V S a G F y U m F Y W H p Z U X Z l S m o 4 Z W 5 u W C t I M X R 4 Y W h y T H d D Q W l K U V N 0 e W w w M m 1 2 N 3 R J a j R k b W p C e k k r Q k d C c n J n Z E Z S R V J F U k 8 w Z l F 4 T W l J b W 9 w S X J K S G p 5 Q 3 Q 0 d k d J Q X Z r U W h E Q U t B R H F k R G w y a n U r Q z V w L y t K c E l T K 3 p Y W X h m e j g v M 0 h I T F Z Q U l B T c 1 R m L 2 p F U G g 0 L 2 t 3 R 0 s x Y W d E U l U 2 U E l 4 Z E d 4 Q 1 V s b W 0 v S m N V W F p h T V F E W m J C Y 2 1 J a U l p b 2 5 h T G 9 R a 1 J F V F c 3 c U t n b 0 Q 2 M T M 0 Q 1 F J O F p D Q V N L e m Z I a G t a Z 1 p 0 d m 1 v a W J K b 3 g z e k V Q U z N Q c j B q c 2 Z x R l V 2 d z B k c l B z R 0 x W Y X V R Z X p R T 0 V N Q 2 p B d z B h Z G V s M T B 6 N z R 2 b n l t M W Z Y V H k 1 S j V U T F Z J Q U V S R V J F Y l V i b k F p V 2 l J a W F W Y W R P c 1 V G Y T c r Q j N C S l F G a 0 V p b z M z N 0 Y 0 R U Z Z L 0 1 h c n V Q U F d t M X N z T U t u b j d l M k 5 X N m R O e H N M L 3 Z v d 3 J o M X g r Z G 9 k R W 5 D T E V L M T d C d W l Y a E 1 U R W h M V m 9 F R V J F U k V i V j V E R T J J a U t o N X h N U V l v b n Y w R 2 E z e k 5 t U U l n Y W t R O E J O Q 2 l N Q 0 F B R H o 2 M E F O W S 9 N Y X J p T 3 Z a Q T N y O W I 1 L 3 M 5 Z m Z R N l h U b 2 N V a 0 1 G c i 9 4 S 3 Y 3 e C t H d 0 V C d 1 h W T F U w c 2 Z B V E V S S 1 B X Y z Y r c F I 1 O X h K c F B K M k N v R k V S R V J F V k d i d y t F N V J F V D B o M F h G O X V t a m d l W U J C W m d F Q V Q 4 Q U 1 C Z 0 1 H R E h z S 2 t 5 N 2 F T T D Z K e W R C b z N G T l R x L 1 Z h b k g 3 e l Z P U T B L Y 1 h s b i t 3 R 2 h 2 L z l 6 M X F h c 3 d R U W d t Q 2 d t W F M 2 U D l K Z E V 6 Q 2 E 3 b l p H V 2 t 1 S 1 p D S W l J a U k z Q l p E R X l J a S t n U D Y 2 V X l 4 b G 1 t Q T h q Z E E 5 b 0 F R Q 2 d E N C t m c m k 4 Z G w v d 2 F o c l I 4 R F g x O G Z W U l V K U k Z Q U k x T a 1 N Q b U J o Y 2 V j V m d Q U G Z p S 3 l n d U t R V U V m Q 0 h s c l V J b m h w a D Y 5 b j F K Y X o r e k p E c z c y K 3 p x Z W 9 t S W l J a k l Q W E I 0 R G h F U i 9 S N U t h T m Z l W W F Z N D I 5 d E N h Q l l M S V d L R k V J c G V y M G R 5 W W d M V 2 Z y Z 0 1 r e W V N Z D R 2 Q T V G d y t Q d D c 0 O D l q c n N Y c k Z l K 2 l Y b E F D R F F R O G h o Q 0 t B N 2 t K U l h y T n F 2 Z D R O T W N X S G c v O C 9 F a E V S R V J I W T A 0 U 0 l p S D Z q e U 1 o S V Q 3 M V B 5 S z B R N G d F Q n h O Z H Z q K z d T R 2 J k T n V 3 a 1 R i e H d I T D A 5 U F Y 1 W j R R Y W J v T G x p e F p D S F d m T E l P N z Y 5 Y 2 h l e k R S d 0 J B c X d n e H p k d W 9 I K 2 d S b S 9 E Y W 1 l S 2 F w Y 1 h G K z Z 0 Y 1 h T c 1 J F U k V S d V E 2 L 1 N T T W l v b 3 N X M l M y K 2 k 4 N D N a T F V R Z U I 2 U W N R Q W d o T U R J R W R m Z z N i Z i t p M m s z V F h M N 3 d L U 2 V 3 V 0 R B V F J Q S F k 5 R W J D M 0 R E b j B a Q 0 N B R U F r S k R k T l F M e n Z Z T 0 5 x M D J t V 0 p P T H l 5 U W l J a U l p R j J K U E V 5 S W l 1 c U N v c U N n U G p Y Z k F u N F Z R W G h Z U V l R Q W d B S V N G a G 1 E b T l O c 3 h k Z k l F R 1 B S N k Y x Z j U y M m 0 x V 3 B p a U 8 r U E Y 1 N T d H b 0 F I O T h j Y m I 3 N k R 3 V 0 p F Q T R D M E V S a 2 9 Q U T Z x c F o 4 S W o x Z V Z 5 O W Z I a m 1 h Z G R Y U z h S R V J F U n R T N k d K a 1 J F Z E Q 0 a U 9 y Y j N a W k N h Z T R R U T R 3 W G d D U U J l W G w 0 W U 9 Y d 1 l i c n R s Q 2 5 y R n h U c D Z h Y l J W T 3 E w V 0 4 w M F l q O F E r Z m Z E K 0 I 2 d X d m c 0 8 z c U R w M U N n S W l R Q X E 4 N G V H U D Z 6 c j c 5 b m t 6 N y t D d U h 3 R 2 9 y c T Z Y a U l p S W l G b 0 h o K 2 N R R V Z F V C t 1 b E 1 Q Z n Z P R X R D c 0 Z B T F Q 2 Z 0 9 U Q U g 5 L 1 B E U D N D Y 3 l k O H p m M G p v O X I 4 N E Z K U F N F R T R t S j c 0 T W 5 I W i t P N X A v K 0 p z T k N R d X U z d 2 d N Q W t y V l p a W W V x U j h C Z V R 5 V 1 I w Y 2 F s R V J F U j B q d E 4 3 O W 1 C b n Y z N 0 l m K 0 1 O V j V k Q z d S Q k R F e U l p K 2 p W T l p M Z j R M b D F q c l I 5 Q 2 l E Z U V F Q 1 l o a E R B Y W p S a H k r V 1 g 0 O H B O V k d I d j l h S G g 3 Z T d t N n p o Y m g 2 Z W 1 K M G R l T n d H Y 2 Z y Y 0 R W U T Y r Q W g 0 Y 1 J R Z 2 d C a U 0 1 U T h C S 0 1 2 c X Z E Y S t j N j B i a T Z W a U l p S W d L R V Z n d H R Z Q 0 E w W H U z e n Z R b T V G b 2 Z u R U J H U l E w Q z N i b j Y r Z X A v c F F v a D d B W F N 2 N z B N U z A 3 M G I 3 c D U r R z B a Z E 5 3 S 2 V I a D Z 1 T E x I V m h J V 0 Y 0 c z B G T D J I R H Q 5 O W g w W k p s M k x 2 d l F I M T R j b 0 9 I a H p I Q j F E U H h E Y X V v Z W J k Z z M 3 N F N W O W R L U k V U V W t Y b j I 2 S U h F Y j c 5 M W R S b l V U c k d u Q 1 J F U k F R Q z Z 4 T V Q z O H R Q N W Z D R U U v a V d B N 2 t E d F J L b l R K a y 9 B d T I r L 2 h u R T M v S 2 5 E Q k N i M U R B W T l y a D g x R W 9 0 Z W Z 4 V j M z R E l G V 3 E z a n U 0 W X V V R E J Y Q i t Q b m 5 Y c j B T b k J s a l V S R V J F V F V j d G p U a E l p b 2 d 3 c 0 w 2 K 3 R s Q 0 p C V E 5 k Q T h D N E V R b 0 h a K 2 o v Q 3 d N R H h 3 N z E y W U 1 H N 0 1 1 V 0 Z C a D Z Q U k t P Z 1 V H W U V u S G 5 z R W Z Y c j N 3 a X Y v Z l F 2 N U J Z V 0 F s S j R R R 0 t 6 W D Z E W j N q V T E 0 c 2 t y V 0 x D d m V 2 N y 9 L M W Z V U 0 V S R z F s S 3 E w T k 9 5 Z k 1 R U F J j K 2 V p N 0 x 2 d l V M V j l P M 1 R C d 1 l o Y n V o U z Y 0 R 0 J Z a W 9 w U X N I Q W h L c m R 1 a G E y O E h O c m d Z Q V F N R z R i S W 1 U T 2 g 5 Z k Z 4 T 3 B j N V B 4 K 0 Z p e G V q N H V l Z l l h K 3 N o R D R p Q W t G L y t o U E N i c j R a R 2 9 Q a D d E V X p N b k R z b l h k d 0 t q T V Q w b X l H T V R v Y X d l U E d J W F R 5 W k F p b H R n L 0 E 2 V D E 3 c 1 B l V 1 d 4 Q i s 1 N T J J d X U 4 K z d K N H l C Z W E 4 U E N S K z l 4 M F V v L 0 5 V W k 5 t U F B v c n l I M z V B M z Y r L 2 h q N G 9 D Q U J R L 0 1 V W E 9 M R j Z O Y W 9 Q S F l K U U Z I a k d 4 e V B p O X R 2 a E 4 z a H d D e i t q M U J a M D N I Z k J S R V N r a m U 3 W m Q 2 a W l p R m 1 R W W l 3 R T l B R G c 2 K 3 V E U D Q y O E Z u Z m N N a F V 4 M 2 J 1 N X V r Y T N v Z E Z v T U 8 2 R 1 B 5 R 2 h U M j h z V y 9 r a F B 2 O X F B O H J M S 3 d E Q U h 3 S X Z l U X Z q T l I 2 e H Z k L 0 s y M m Z Z Q k t S W V h W M H Z F U k Z S U 3 l s N D d U W G 9 3 O E 1 S T m 1 V S 0 x D V W w w Q V V I b 3 p v M 0 Y v d n Z 2 Q k 9 x e F l L U U c y K 0 V v W E 5 u V k I 4 N G d K T 3 J W N k 5 5 N j F i R U x s M 3 F D R T d P W k d k a j M 1 M T N B b l k 3 Z 2 0 r O E V S N G 1 F N n B T V T F I N D V w c z R z M 2 N 2 W W w 1 O E V R Q l E r d T I z T 0 R 4 b k R 2 U m h Z W W k 0 N 1 R Z b 1 h s N m 8 v U G x u N U w z N E l r N W x a c U w 3 Y z g 4 M V d s L 3 c y T E h J Z S t F R m x H M 2 F o S 0 J S b 3 h 6 Y m J a V 1 Z x T m l 5 Q l g 1 W F h P R U l U S T Y r O E F K T 3 J G b 0 Y 3 K 1 J r Z E x y L 2 Z r a X J G Y V V i T n V E Q U F 3 O G c r d k h I R V R w e F l n c y 9 t K 1 R 1 R 0 p v U U V Y V k 0 y a T Q 5 R X A 0 U U F q T U I w U W w x a z V k M G l v e k V r N D g v Z 3 N z S E Q 0 S 1 h w N m R y S z N S V F h V M 1 I r T n R m S D h M U X l 3 Z G o v d k 9 2 N E h C T 0 R n Q 2 h G O E E 0 R G J R R G 8 y T 3 Q 3 O W x Q U l Q y V G 4 1 O W Y 3 Z X B h a V l p S V d v S m l N Q 0 I y e V J J b 2 V y M W o y O U g 1 O D J H d n J r Y m N z b V h 3 d k 9 R U 3 g z Y i 9 L N i 9 F d 1 F j Z V F P R 2 l S Z W p 5 e U N N Q W d M d 1 h Y N F E w b X h H N 2 J C b T h Z b U 1 C Q U N I a n g w U F I 2 V k Q 4 K 2 V j N H Z Y Y 3 Z E S j A 3 S S t l W l o y R H M z Q m x 4 e T V k R F U v Z S t K R 3 p 5 W k 9 T O T l o c U 9 M M X V H c 3 B F a k V Y R G x s U T N x Q 3 h 3 M U N 2 b X Z 2 b 3 F T c j c 1 e U N r M U t 2 L 2 t H M G 1 w R j h O a X h B S U N x M U Z T Y 1 d M V U t R Y U 5 I b y t 2 V F R 6 d m F o V T J k a W d Q M z N J T z h s M S t H L z d C a G p v Q 0 Z P a W J P Y V V K R T F M R m 9 J M 3 Y y N 1 J r Z G w 3 Q k p v e E Z Q Q 1 N F N k F Z Q 0 h o d 2 V 1 S D N V Z D F u L z J F Y T R k U G 9 5 Q n l R V j R l Q m d 4 N 0 t x a C t H e k 5 D b 3 k 3 W V R R O D Y 1 N H Z J U k N o Q 0 9 V S n J Y Z l E 5 K 0 V 4 d m V J Q j Z G e G J L U k V S V W Z Q e k h U V E l L V E N 4 b E p T Z 2 F 1 Z E 8 r Q 1 F u U X g 4 U 0 F s d D V 1 Z V B I S 3 o 0 Z X V y Q X d s S D M v U F l E Y T N o N V Z P M 2 Z D Z D l B Z 1 I y Q l N y O U 1 E R H l C K z F T c D R k T y t P e X E x Y m 9 a N D Z o Y 0 N S S X l F d E Z x Z H p C b D U 3 T F F D Z 3 Z P N m N 2 N m J 6 O D B Q Q T F W Z W o 4 c G R m W U N r d W R t d 3 Y r Z W 9 y Y U F N R D R Y Z j U 1 Y l g z T j J 3 Q U F B U 0 5 H Z U 4 w Z n Z Y M G F R U 0 1 H Q U Z w c 2 F E a X A 1 K 2 E 3 N G 1 q T m 9 r O V R Z a U l P b 2 l v c U Y 2 Q k d p L 3 R 2 V U t J Z X d R U V d i K z l i K z l l b U h I S H J S a C s 5 V k F Z Z n p Y d W w 4 N 1 A y O H N M e i 8 x c k x x N G R Q Z 3 p 2 d k x j Y 3 F l a 1 p B Q U F o e E N D a l Z y d k p G S n Z 3 O W h t e i 9 j M F R S N 0 t P d T d o V U l p S 2 l a c U 1 Q R F h X N m I 4 N 0 5 C U U J V Y n R 1 R z l H d X V h Z l F Z Q 1 V D c U t p e E Z S W U N V T U h i d D J x Q 0 5 M a k F R d X N C Q U F F Q j F U Z z R B b 1 B E d H Q x S D Q 5 d H V O b n R O Y 1 d O a G t q V U Z q e H F C M D Q w Y V V m d k 1 O d 3 F k T l E z V n V M a z d 2 M m 9 Y d 1 c y K 0 Z V a m R Y V z M z Z E I y Y k 5 h d k k 4 M W 1 Q S G 1 0 e E h I U U 5 E R X l L a U R p Q z Z l K y 9 C U X F k N U R V Q X Z J V 0 F F Q U t Q U m l O d H Z u b 0 p i c G s 1 R 1 d H Z 0 l G S V d k R D M 4 U G c w R 1 B h N i s 1 R 2 9 s O S s y R F Z t a y t 3 Y U 1 r e T F O V F V R Q W d S Q 2 l r Z j h 6 U m 9 i d W g 4 U 1 o r S D h n N 3 U r a j l Y M T B w R V J O U X N O Q n F u d T F K V k F R R C t 3 N F l o W k 1 L R T h 4 N H F i V F l B d F p Q T 2 4 0 K 1 F F Z 0 F R T 1 d z V 3 Z Q c j J i Y n d N Y i s 4 b W o v Y 2 R P Q k Q 2 O E h D V W Z Q V V Z 3 c W R O U T h t W F h 3 S 2 9 E V k 4 r W F h m M 2 w x O X V N R 0 Z z U F V O a 1 p L U G J x Z U 5 n Y U V K R T F J N l p U S W 4 r T U t p M 1 F v a T V R b 2 h B Q U Z B V U J l R m h v W m o 3 e E 4 4 d z d L c W g w R 2 d Z b H Z 4 U j l j L 3 B n L 2 Z P U k d K Q 2 J 6 e j E 3 U F B J e X k r Q X F x c E d B U 1 J w T l p v d l R E M F Q 1 b H V G K 1 o y Q 2 Z m d E t Y R j B 2 R V J G U m N 6 S j A 2 Z 1 F B c 0 Z k V 3 d t L 2 d 3 Q W I 3 e X p a d G d q W X d F R U p S S E N G R W Z V K 1 N j O V h r N U t C d z R V S U V q U j B M Z l Y w N 0 t X V 0 R j O X B P b l V M b E w 3 L 0 F F Q m J X W k U x Q 1 V S Q j B 3 d z A 0 d G 5 n e H F u T n p V Z n I x M S 9 E c T B 3 Y 2 U 1 L 1 J 3 T V h U c W h G T 3 B x Z E Q 2 K 0 1 B b k 9 k b n A r T 3 J j W E p p U E h v W G k 0 W E d S e n d L M V Y z e W 5 U R V R V T H N Y c m 8 z d j B H U z J N V 0 N N V T V h W D Z 3 Q 1 F 3 S U F B e m J y O E Z I e T F m Z 2 h I W F h O V W 1 B N U 5 O b X p h a F g 3 O S t l T E Z 1 W m 4 x M 2 9 p Z 0 t y a H B 5 Q l Q 1 W X V o a X p a d H l C a 0 9 D N m l l T U V m Q 0 h F c 3 p v W T E z Y n U w V 2 N j W W 1 J T T V 6 O F R F U k Z S M j J H S W l J Q m 5 Y Q n l x Z H U 1 R X h k Y X R U d n Z L d D J 6 Q m 9 k b X p j W H o 1 Y 2 d D Q T F 0 O G Y z b 2 1 K c U 5 5 M k R k V k h q a m k x U G I 1 c U Z V b z N i b 1 R H M H h Q K 1 E 0 W k F H Q X c 0 c 1 d v V k x D Z F B P c l U 3 O X M 0 N 0 9 Q e l l Z N m o 0 K 2 V m e j F o V T h a Z 3 d r Z 0 l M L y 9 o Z V d Z O G N j R T h E V 0 M 2 Z 2 J T b F R 3 N X B 0 U X J X Y 1 h 2 c E 0 y R z N M b X p V U D J R d y 9 C V m x i M m 0 1 N E x h b i 9 Z M D R T S X F Q M F J w c D Y 2 c D Z I Z 0 5 n Q 0 9 y M k J N M F Y z d 3 I z L y t I Z j J U a z J B M D h E T j d T N G 9 J R D h P R D k 4 N 0 V G W U 1 I N G F u N X o y U C 9 n W U 1 R Q W h v Q V Y y a 1 Z U V y t U O E Z 5 W m c 1 a S 9 B Z G x t V j l k S 1 J F V F V I S 0 x u e k 1 I K 2 1 U T 1 I v Z k R E Q 0 J v N 0 Z s N n h z Y W p P e W N I S n R X d W h E U X h F M U l N U E 9 0 c D J m d X d 4 N 0 o 4 e E E z d H Z 1 d z J o a 3 l a Q k h 4 R 0 J x c D A 3 V W J a e E k 0 T E h q S U Y z M 1 h D Y 3 p y T m 5 J L 2 Z a W j d I b n B w c 1 F m T 0 9 O T U l T S G 8 y c k h E c F J 1 M 0 F p d m h B U U V q e H Q z M 3 B v T W t a S H d 2 Z l J T b E c v Y U J H R T B J c U J 1 Q X R s N i 9 r T 0 d J S E R V S 0 p S K y 9 U W D I z b k l M Q W t l T m d t S T B v b l Q 5 Z X B 6 T 3 l r T G 9 0 R 2 x P S 3 d G U n g 4 V F F o S W l v M 1 l q W G Q r b X U 2 Y V B v b F B l R U V I M 3 F 0 M 3 A 1 Z W V I N j B k Z m l x V G 1 Q U T M v T 1 R Q Z l V z d l I 2 U F F Z T j Z J O T F x M W Z n M m V k Z n h t Z W Z m N F d x V T Z j Q W d X Q W h s T C t Z W X I x R z J O U 0 V P L 0 x W M H h u S V p u a E N S R V J 0 b T F k Y 0 h P S l h y a 1 R o N H N V b z M 3 d 1 p 4 Z X Z X U V J j Y 2 p N R H J y a 1 B F a k J r d z F n M 2 h B U U N 2 b m o w U n Y z d z V D a G N 1 U l B H b m 4 4 S m V Y U T F q N T g 3 b y 9 P a W p U b k 9 p a E k 0 Z k Q w T 2 5 U a m o r L 3 Z z N C t k R k h V Q z B X R 0 N J a k V Y b j M z U W k 3 K 1 d a b 0 x t S U M r K 0 J 4 N D F D M V l 3 Y 0 N o d y t I M X N 1 c n d m N n V U e j h O N z R R R U Z L O W J o O E t G Q z Z I b 2 R E Q j A 2 W U x v d V h N U m N z N z h K O V J 4 T V R R a E l t b 0 h 1 b m J 0 S F N i M W 1 y O E t C Y m N C S W d 5 b 2 5 X R H R z b 0 d Y N H Z h Y n A r Q 0 t 5 e T l q W U 9 J a W V y M G V j e D c 3 S z Y 0 Z U 9 n V E x W b n l B L y 9 0 c E c 2 U 1 V F R U x F Y X p W W W I x S z g z c m Z H e E x 4 Y 2 t K M m Q 3 K 3 B h a V l p S X p z Y 2 5 L U W 4 5 V T F L Y T N H L 3 M w Z 1 h k b m 4 3 N m 9 z N W x O S m 5 R N 2 J u b k x 0 a k 9 i K 0 R B U n V k S k 9 a Z F h m S H l U Z F F X T k h J b W d r U 0 9 i U E Z Z S W d k Q 0 p F e E U 2 Y 2 V J R m E 2 R 0 9 p Y U V K R V Z I Y k p x S X Z T U n d 0 T m Z J L 1 F 1 Q V N R T 2 l C M n F W d 3 A 5 O S t D N l p P b m 9 E Z 2 9 N Q U x 6 b E R 2 T G x S V m R k a 3 F Q a T E 1 Y m I x Z W p 5 d U h E R W F m W G 5 G W T g r a z Z 2 T D M 0 U F Z S V 1 Z V R U F R U k R p Z n A z T 2 U y U j B Y T z g 1 d V h 1 e l B r U H R x b 3 h F U k V S R T V B W V l t a E F S d F Z G Z H V 2 U U p F Q j d p W H F I S X Z 3 c 0 l M d 0 R R Y U R T S U N B L 0 R z L 0 9 l e E 9 X W E R X a j F B T 0 x 3 N G N O N D c 3 M z N z S F B u V H B T V 2 x z T G I y e H N K Q 1 F t N D Q 0 N D c w S 2 R Q S D Z l M k V 5 Z E 9 4 T 0 h E a C 9 I R E R 6 L 2 d 4 U m R m e F A v K z l 6 O T A 2 d F F K c T F h d E F n Q 2 N P W E 1 H N z c 3 N 0 x q W n U z S W d U S j A 0 Z 0 x D d 0 1 F e V p N U U 9 m T 2 5 a d T g v c D Q 5 Z T d C d z R V S 2 t w N m Z E Y X J X a W U v Z n V 1 U F h X V 3 p G a X h B a E h t L 0 x 5 Y 2 x 4 e n p U W G 8 z Y n M z N X M r Z m o z L z k 2 M T l J V D A v S H h J a 1 R N W H Y y N 0 p a N V l s R D d U V l p R V U N E d W 5 u N D d r a E w 2 W X M 2 O H A z S D B h R D V z Z H J 0 T 0 F I R 1 E y c F d t M k Q 0 d l d G V H p m d 3 N Q S E N o d X N V S 0 l p S W l J N k t J e E 5 D R W l h b U 9 p b 3 F J O E 5 K N U J J N F V p W m d Q e U 1 v S G F i a V R o N F d H W S t P Z X h 1 U D N t S 1 F n S T h H L z F 1 c l p z M l l M S E h u c 0 1 W c X N W Q X d Z T X d P V 1 h Y N D Z p b 2 l K c z J i S U Z Q L z c 0 S T U 1 N T V o b G M r N n N K M k F C Z 3 d Z S U Z 5 T W p J d 1 B Y W F h 3 O H B h e n R a V k Z k W F k r Y k 1 t Z G k 3 Z H k 4 N m R l c U U w Y U 5 I b z Z T a 0 J H K z g 4 U V o 2 O U 9 q U j Z Q V T N i O T Z N d i 8 z d G I 5 Q n F 0 Y m p x c X F 0 Z 0 5 C c X h a Y 3 N X U F A 3 N D R 5 Z 3 J L O E 9 r U 1 p P Y z J r c 3 B N W H Y y Y l B q N C t P R F B m L z R 6 b 3 F L a W 1 2 O U p h W V F R Q W d N d j d Z Z T F L N W R o e F l l c n N m c V R 6 N U J m V U F n a D R D R 2 w 4 c V J l N D N H Z H F V Z k N L N V p U M m k 4 S 0 M x U E 9 0 R X B S U k V S R V J O U W 9 o a V p F U k c y S 3 l h a j E 4 b j B K U W t 3 U 0 F r R k E 3 Y k N i d U o 0 O T h N e T h P W W l Q a T R Y Q k J Y T 1 h s S l d W W W M 2 Y 0 9 a Q l N Z d k h p e F V o S 1 N u T H N T M H R M d z Z 4 W n M v Q 3 Z m L z B M Q X d Z T W d M K y 9 j N k N 6 Z S 9 k d W Z Q a m h o e k N l T T V u Y n d v V U x z W G Z 2 W G d 3 Z l B o e l B Q d n N z d E 5 y Y S 8 2 N z I 3 T m 1 E d S s 2 N n E 5 S H I v L 0 9 m L z R T S G h 3 Z V d M b D B L a z h r R W 9 M W l h 5 Z V R K a z d G Z 3 d R S 0 1 H a l V L U G o 0 K 2 p t U D I 3 Z H V I U C 8 z c F Q 1 Z z d k M j Z 6 U G h j W H k 5 L 2 Z E e k 5 u M 0 k 2 a F Z 3 e k d 2 R 2 Y v a m Z U T U x J a m F j V l F E c F V h K 3 B m T 3 h q Z 2 d N a l B s c m F X b D J w V X N L S k N J a U l p S z R a d U E 0 R V J I O U 5 q R X h o c z Q 5 K 2 c 0 e H h m b 2 R F b 3 B 5 V D I x Z 0 F 2 a j Y r d U R l b V h m a X k w O V d J U 2 1 o c j B z Q 0 V 3 R D Q v U F B Q Y 2 Z y M G F V e W F O T W t w T U F H Q X B L U W s z S E R E R G F p d X J z Y k d q U n N i S E h 2 e n p U Y z d C U 1 k y b X c y Z m Z 2 b 3 A 5 S G 8 5 S G 4 z M F V V Z G d B Z 0 R 4 O G Z H W U 9 u V n F r O W V m T 1 h P b U l 6 Q U J B S D k v Z j R 3 W k 1 3 W T F O V F g 0 N V p k Z m 5 J N V J W U l V 6 W j g 3 O D N Z K z V P Z W g x T 3 Z U d D B 3 c 2 Z m L 2 c r S H J w d k Z 2 e j k v Q U F B Q W l K Q V V a V H B Q c U h l Z T Z K N 0 p s d 0 5 r K 2 5 D e X d N U U V S R V J V Y k 5 q V H h N a U l q Y 1 g z Y k 5 2 V n d q e F Z 3 R X h w V D R z M F d n M H V H c k k 1 Y m h s N m 1 S Y 0 5 t a U F 5 e W Q 2 e m N 6 T U J B Q U 1 I V H E w M G Y z O S s v Z k h w N S 8 r U D N 2 M 0 h w O X o v Z j l 4 L 1 B H N X J z M 0 d o c E h 6 Y 2 M 3 b l l 6 b 3 J W Q 3 A w b E d P a 0 l p U j B K Q j B v Z k p V T 1 N 2 b 2 x P Z V p R T 2 p o R k J 5 S V J j c H p E a k R F T j I y e X p a W G F 3 M m Z H N n J 2 Z n Z q O W 1 W M l J 3 c W J I a m V i N 2 R 1 T j N 0 L z N w L z M 1 L 1 c 1 a E h s N k g 1 Y X d m L y 8 r U E 5 l Y U 5 t M m E 2 K 3 Z E a H c r V G t w S k N p e F l 0 S 0 Z P b V R K N y t E U m 8 w e U 5 N V 0 d C Z 0 l R R 2 h v S 0 p N b l Q 4 N T F M Z W V a V V Z G U n V k c k x s U 3 R I e F l v V n o v W k t s N V Z s V 1 R 3 N 3 N C K 3 R y b S 9 C d l B u Z n N u c k 4 3 e m l j V G 1 3 V 2 x Z M W x M Z m I z T H Z t d G 8 x Y W p D W k V I O T R Z V 2 R L M G l J a U l p M X h L R k p p S W l o W m Z k d j I 2 e k x s a U 1 0 a X l y T n F k K 3 p 5 N V p z Z 1 R Q R H V o S G w w Y 2 V w S l R m N W Q r N 0 p E K 0 p p W W t B b E M 5 Z l B 0 L 3 J P Z U h I e V p N b n o z b 3 R S M E p D Q W d B V k t s V E l k e X h Q V D g 4 O G J V b E p T U U F z W G J y M H J E V m 1 a R 1 R r K 3 Z x N j Y 2 N D d h O S t D N E 9 I a H d h M D M z M G p E K 3 Z W W S t 1 U F B m R E p s R 2 d r S m l W a m d o M l g x O H l q a W V Y Z T F 1 c z N H U k J 3 S S 9 C c H d G S F M 5 S W l J a U l 0 Y 0 N o U 1 l p S W 9 X U F Z i b C s v Z E p G S 1 B J U z h C S 1 c 1 U T N n N m V t Q m Y v V n F q Q i 8 3 S m k y Y k 5 5 d m d F b k 1 y V n F 3 W U F N Z U 9 I Y 3 Y z Z E p 2 a n g 0 O E R V S 0 p F a V R 6 W H p w d 2 x r e E 9 L N U F R e F o 0 c V B q O C 9 U V n J S b 1 V R R G 1 6 c D F M b z B h T k x x a m 1 n a n J h K 0 h 6 O C 9 F c n l S T y t l d E d 6 Z W x E Z k d 2 R T N J Z 1 Z D e X N y S T h M S 2 h s d H p H O V J 2 M W 1 6 Z E 1 j S j k r T k N R M k 5 R O G N U a T R p S W l G e F N o Z k 0 3 U m h H U m E x V D U 4 a z E 5 L 0 9 z M 2 Y 4 T F Q 4 b H F G W l h z O U p 6 Q 3 B X c m t 5 T H d 3 W n h K S n Y 1 a F c 2 d 0 F S d 0 J 4 V W J O b X p J O T N w Q V F B Q U F 6 W n F k d i 9 h Y 1 B V b U N n N E 5 K U z B z N z Y x a W 5 x M U 9 u R H B D O T Z l e l Z v a 2 5 q U m 5 3 e l p 5 Y k R Y e G h L a m V y V n N o c 3 R 5 d 3 Z M Z X F t b 3 A 4 O X Y x Z W 8 y Z j d w T X Z Y c k Z 6 e j J L a U l p S W l Q d 1 h D a z F F U k F v S l A v L 2 1 m d D Z s c m M 4 d C t C a E Q 4 N X o y V z I 2 N m t h b W Z m a 1 M v S n g 1 M 3 o r Z 2 9 i Q j U r K 0 d H S 0 Z D b k M x M T k v e m E 1 Z H U z S m Q y N 0 p s Q z h 1 V 0 x h T n M y Y k x j Z m Z m Z D V 4 M n J W S 2 x T d E d y V m l x U 2 t K Q 1 p P b k l q V D Z Y U m Z X N 0 5 t R G N 1 W E w 4 O X p U O G V P S F F H W U 9 Y T W 1 v Y U c 1 d C 8 z S X l N a G c 3 Z H E x L y t h M U N s e X h Z a 1 Y 1 b 2 5 j U F B w d j B J Y T F 2 d S 9 t M E s x W m p 1 O D E 4 N k l 2 M z l K T F Z t c F F x a U 5 y O H N 6 Z W 5 6 Y n R X U 2 t S R V J P U X F v d V U 1 S W l J R n p O L 2 Y z O X Q 0 K 3 Q x b G V a a V p G b F o 1 T E x D d 0 t G M n F G U D J l N 0 U z L 3 A v c m t P a 0 d t T U t w U W 9 R S 2 p S b z N p c m J m Z T R 1 b W 5 u K 2 F t b T I 2 a W Z Q b n l S R V J F c 0 d 2 W E x v b 1 Z L O F o 3 N z c y W D Y 1 U 2 N j e G s y Y k J o U F B m V V V p e F l 0 W X Z 2 M j d U U n E x S W p v N k d o M j c 5 N U 5 s e T V k V 0 x C Z 1 F h N y t k Z X J V b 1 c v Z n Z z e W F O W X R l d l h w e D A w M D N V Y m x 5 W l J J V E U 5 b X l a U X U x Y X R X a W J k d T J s K 0 x W T H p s U F Q w L 3 E x Y T N O M 0 9 s V C t H T H V W M H l a L 2 d W e H g 0 K 0 R a U l c z T E x x W E t t Y T d y M V R k N W s 4 N l V 1 T i t p W X l N e k R z M T V 5 S n I z c n g 1 S G F D T H p X W j d x S G p 4 N G 8 4 R k J R V W R 1 d F R Q R k J H U n E w L 1 N s a T M 4 K 2 V 5 e l Z I M z V a Y 3 J u Y 3 p M Z W x j e m x j T E R q c H B z b z J h W U 5 k V D c 2 c U t E T G t m K 2 9 j S D h Y T G l K e W x m T 3 Y w N 0 M 1 c 1 h r T X R s b D B C Y X N r U U p F a V J i a j M 3 b l k 4 M X I w c n J W b z J 4 M j Y z R j N T W k Y 2 U m p 4 N D V V c l Z x V j J i T m 5 z M n Z Y T G d J Q 0 F p a G R 1 a l F Q U F B B Q S 9 m c j F v M H F W S 2 h j O F Z w M D Z k Z m p p a X k v N D l O T l A y Y k Z q Q j d H e H N k U 3 Z Y N S 9 Q U H Z 1 T T V P V G t Q S 0 V K d 0 9 E Q m c 2 b F p z e W J m Z n Z z d D I 3 Z H Z a K 2 Z P b l Z T b 1 V J R j c 3 N z J Y M 3 I x N 1 g 4 e F h M V E I 5 Z X Z X Z 2 F a T k d 6 U D k y R V Q v L 3 N v c U 1 q Q X d z e X l x S n p j e j E 4 Q z I 5 d U Z y O V V 2 O F h z V D l v K z B W O H B M M T I 3 Z G 8 r d n I 2 K 3 B Z M H h 0 O X R z d G l j d H k 3 b 1 R 3 Q m l U Q W h U T U d k Y 2 l J a U l p b D R s Q 0 V 4 R 1 J n d E N 3 W V p I c V R z L 2 V X S X d i R G l q b k F B Q W d B R W x F U V Z T M G 9 E c F c 5 b k x K V X F Y O E d Q S F N j O X g z e j k y V U t I N 2 x i V m Z S c E V r V F B 2 e n d 3 d 3 Z x b T E v d 2 N i b z Z k Z W 9 3 Y W R L a 2 Z L O X Q z N T U v T H R D a F F 3 Y z Z k T 2 h 3 e m 5 I O S 9 Q e k 9 l b j l o W j d m Y n V i N U Z j K 3 J W c m N Q d H Q 5 M 0 N 1 e E 1 t O H R l e E 9 M Q 3 M 0 a G d l d D F 2 V 2 5 k W H J O b i 9 Y M D V V e U 1 6 U T B O T 1 A 4 S S t h d l V h T k d w W X N V S 1 h L V F p W b X R n V m J H b U p Z M m 1 5 M 3 Y r Y z h p S W l J a V Z 6 b U Z K a U l p b D V l d F h J M 0 d a W X M 1 c l h j c 0 c 0 K 0 Q 1 U W 5 a c z B z Y T F L L 0 w r K 0 5 H V T Z k M n J Z S 3 V V U W 8 1 W H g 4 Z k h u N m d J M D B i T i t T V k 4 5 N W k 3 N z c 5 W k d S a z J v Q 3 F O a n V U b k R h Z l c 4 d j Z O e H g y T E N 6 N E w 4 Q j F n Y 0 5 h V F p z M m J X R 3 o y Z n F l b W s x U 0 J p Z 0 4 y T T g 4 N F V o R V J F V G t X c U h R U k V U a 0 1 p b G Z 2 c W x Q V V Q v c m N T e G V z Q 3 l y W G s 2 N 2 Y v V n E 5 S G 1 z Q n o y N l B u T E J l M z Z J Q U 5 T c z R j O D N j M m Z 5 e m N J b H p Q d n F H L z Q 4 Z U F q Q U E 4 d n E 1 V k 8 w e U 0 x R j Z 6 W D l K R G t y W l U 3 Q 2 9 V T k o r Z H p 1 M G F o U m 9 4 S 2 V u c D d W T E 1 0 N k F I a k 1 z c X o 2 W j N Z e U p 1 K 3 B 4 Z 3 B S U k V T d W J F b W J O a E V 6 W n c 0 b m c 0 T X h X V m w 0 V j Y v T 2 R R O C t T T G 5 1 M 2 J H Z H R p d z Q 0 S V l i S 0 5 l O U 8 1 Y U h C M z h 0 V 0 l E Z D J 4 d i 8 w Y V B 4 d S 8 x M l h P b n B I S j A 5 b S 9 n V k s 4 Z z R l a F F Q W D E r S z M z Q U R s W j k 1 Q n U 5 V E o r S G x T Q T R N N U 9 p M G F a e m N z d 2 N z a T F M d D J s S G l s b H Z 5 c l M w N U 1 K Q 2 p N M m F R c 2 5 z M 0 p p T U Q 3 K 3 J W S 2 Z Q d 3 c 5 b D E y U D Q r e C t S Y 3 R l W E h r W n h N e k p 3 N U p Q N y t P N W 5 S M F J p b m t 5 S V Z L d U I z N T U x V U d q Z 1 F 1 N W N Y Q U N s Q l F l e C 8 4 a 2 4 4 e D Q 0 b C 9 m Q m g 0 b G V z S V B Q W U 1 Z c V V M V X Z w a m g y c F B H Q U E x b W w 3 e l d Y R X h o T D k y V 2 N r Y m R 5 S U t 6 V V Z u e V p O c V B M O D g v L z Y 1 M F l L S D R V b U l p S 1 h R Y V Z h a m F z V z h i U j l h b U h h R 2 Z E T m F Y K 2 c 0 M z A 4 U D N n Z 1 Z h d F V 3 Z E 5 U d n l Y T F A r Z m g 0 V U d Q T G 8 v U S t w Y W I r S F R L Z E p i O D h G T j I w R 0 Z N V F p 2 T m V x Z W t w K y s 5 e F d v M 0 h S Z 1 Z 1 a n N T b 0 V X T E Z w V 0 F O a 0 F y b 0 x W b F d V M k F v c W V Q b V Y 5 U W t v O G l I a D R l Z z F 1 M m J C b D N z Z C 9 w M 3 p M R 0 5 E a n R 5 d 2 9 0 V z d a O H E 4 Q 0 t F W k h M d 2 h q a m 5 4 U G t H b V A 4 c j V S Z j l 5 N l h x N W x s V 1 F V U 1 F z Z k 9 u O C t S R H o r a 1 N N V 0 t W T 2 p W Q z V 1 U E Q 0 b H I x e E w 1 N F l l a 2 J O O U 9 y U T g r e U J W T 3 h L O V l B W F k 3 N W J w M k p U M G l B c C 9 H a l h G b V p I Q m c 0 R U J P N 3 Q z T G R S M D Z V T D U z Y j d L T 0 h l T 3 Z o U X R K M n J D Q m V 0 T 2 0 0 Z E 9 3 S V F B b n R t M 2 p 3 S k F o Z U J R d l R 2 b k h I c 0 5 X d E N q S G Y v N l o r T l d y O D l R V 3 Y y b 1 Z o O T U 0 Z 3 l M b H k x U H h p U 2 V 3 K 2 Z o d 1 l 2 T m 1 q a 3 l Z U U 1 y d T N k U W F Q e j U z L z N 4 c X k 0 O H J L N H V R L 3 Y x S k 8 z U 0 l N Z z g 5 U k x G d T N Y Q 2 x w U k c v Y W h X e G M r W k F W a F p W W D M 0 N T F 6 M U h Q d n d R N z Z w V n F m T G N j O W h M b G l S d T h X S m l a c z R F W T Z n e W V E Q U F X Z k h 4 N 0 9 2 V E I y Z G l J b V U 3 Z D h h c l d q V k 9 i T m x D e U 1 D Q i 8 r b m 5 T Q W 9 Y Z l l j d U l u S 0 p W Y S 9 m N U J Z Y j l t V l l s T W s r R n d j c W x D L 0 h n T D V Q O H Z o a j N h N l l q V j Z s O F B M d z h N Q y 9 l a l V t d l B z L 1 d y V n N 6 c W R U W n h C O U 5 N W U N m T E J a S F Q x d F p u K 0 R K c z M r N T J X M 2 1 n Q T N X S l p W M 2 h o V D N M S X M y K 2 5 q b k c 5 V 3 l S b l h p d 0 J E T H N r T C 9 V d G 4 v T 1 d q S W p D N m d F b 1 J r Y 3 Z r O U Y v M 2 x t W F Y 0 Q X I 1 Z F c 5 W l Z s a E J Q R G Z q N k Z H T 1 R K c E V r U 3 B W Y V B q V l Y z a j R a d j g 3 V H Z s Z X Z U a j B 4 a H N r L 1 B J T H g z L z Z p V E l Q U E 9 D K 3 g 1 R 1 F R S 0 1 G Q 3 l o Y X M 2 Y T d M Z X J V c k p I c W 8 w W l I 5 d U d I M 2 U x b H U z U m h i N 2 R 1 a E k w Y l I 2 U D U 4 d 0 d J K 0 9 B R G J O N 2 V O U G p 5 U z d 3 c V Z N a n U x N z E 3 Z H V n U 0 Z Q V D N j M U p T Q 0 J z M 0 R 1 K 3 F W V 2 t 3 Y n g 3 M l l z V 3 l h K 3 Z l b l N P Z m Z F T H N u R G t r M 0 h j Z n B k c T B P V 2 R 0 K 1 V s Y 3 M 0 Y T B Q L y t r M H J Q U F V x b G Z Q M 2 Q 3 d V o 0 O T J Y M y 8 v Y 1 Q 5 L 0 h P Z T B N V H U 2 M H U 5 N m R P e E Z j b m U 4 N 3 g 0 c T F Z a z c 5 c E Y z T E p s N 3 R B a 2 V 2 c D B I S E Z 4 M V A 3 N F k v Y 0 1 s L 0 k 5 Z X h M e D R Z Z j h k Z X I 5 N W N w b k 8 z O F h F U k g 1 T H l 4 c z d i S H d 5 L 2 0 2 V 0 5 H a X Z E R G t H W j U 4 d k t j Q 0 U 3 b m 9 l b l I 3 b E 9 F d k R x V l l z Z E 1 t a j d q d 2 R q b k 5 M W l p s b G J B c 3 l 4 Z n d C T F R H U m t U a 0 d w T 3 d a Z z A 0 S E Z S O D h r b D N Z Q U x a N F Z P V k l k a z V l U H p L b G J u d U t W S 2 x T c D V R S X V H W F g 3 R D U r T 0 I z e H g w N E V o U G Q v O W s 4 U F N s e D g 4 M m t o W V N R R V I x T m V r U U U 2 U W N Q V X J w O W U z Z G d B b U Q z O H F M Y 0 d j Y 0 1 u O W k 0 R V Z k S 0 N x W H Z 1 d y t U b V p s c j N O T D M z Q U 5 B N G 0 r L 2 5 i Z T I v S l J x M z U 2 b U s x W l F 2 b G V 2 W E 8 z T z V H U T g v Z n h 3 c G F Y b H V h Z m t y Y m U 2 Q X h N Q W 0 5 M U 9 V W D k v S F B I e G Y z O E 9 2 L z J H V j l X c W V a W U V W W H p x c W Z Q V 0 p G Y 0 9 6 V F F S R W J u R V h D N S t z O W w 1 e m 9 M c k F E S X l N L 2 w 4 e G 1 4 Y 0 x r U F h 6 Z z h w T 0 p H T G F z b l N I L 2 x z K 2 l 3 e U 1 6 T C 9 i c l J a N l J t W j V 0 M l E 0 S j J i b X p W c l Z 0 b G 1 z O T F C O X F r N H Q x d V c x W m h U e T N O T 2 0 r T H V 2 d l V j U z N V e W d X b E F Z V n F l M D k y e X J K d 2 x P a 2 V C c V F W W m o 0 a G N l c 2 F Z S j A 3 T k 1 N R V l j O W l 5 c k R r R l h k T 0 Z N T V k w c 3 l 6 T C 8 v d z l M N j Z N e U V n Q W l 0 Y k t 1 K 2 0 4 V j Z W S z J J b 1 d K V E 0 2 T 2 x k N 2 t Y T G x j b j F 0 a k N F O U l n S m N M Z 0 x i d H o v N 3 M 2 S 2 p N W m 5 a Z n h a N V Y 2 K 2 U 1 M 3 F 4 M n J W e m Z a M F d s a j M 1 S n Z y e n o 0 b i s v U E 9 6 a m 5 t d T J z N 0 d z a X c 4 a W h m b i t N O C 9 r N 3 h 6 S n h t U m t X U k V S Z U U 0 Z m p 6 N 3 V x Z G 5 u b n M 4 L 1 B 6 e X R G b W V u d U R L M 2 w v Z G 1 a R 0 J J e T R P b j N 6 M l V Q R X N Y U n A 3 U H Z m T G x V b W h p W W p J S l J a e E l I Q k R C Z i 9 t c m J 5 O X p F d 3 M 2 e G F I d y t F Z E Z o N W h 2 Z j d X L 3 d q W U d j a k x 6 e j F M d W J K b E Z K N 0 l 2 K 1 o w T 2 9 r N 2 Z w e E p u M D d s M j B W T E 1 N W m d q R E V X W k J p c 3 J W W k d S c C 9 E a C 9 l R k F 3 U U d C a 1 l C W H p k c z J I Q 1 J w N m R u V 1 d O T V R i d m Q z a E h v W W x s V 2 J U a m 5 r c H p U W l R v Y 2 p z b E J R V U g 3 T C 9 I c l h i Q m 1 6 W m 8 x d G R 2 d E 9 h R k p 6 S T R k T z h Z V W F F R W l j c 2 0 x Y k 5 t e U R W Q U R z c G U 4 W E N t L z d r L 3 R 2 Z k x J W l g 5 d 3 p 1 L 3 B a O X R M e F p n O E F Z S j E 1 d m N u e G 1 C Y 0 x y e X F W S 0 g 2 N j Y r Z j l W R k Z h O W N t T l R n W U F G Z G 1 a c D d y e H B Y N 2 N E Z n J W R z J W b m 5 r R 2 4 2 W k 4 4 e D N U Z n R y c 2 1 I e H J P N H Z N b U J q M j l l d E h W b X d z U G 8 w Y l U 2 e C t m V X A z N k l C d m t 5 W k V 2 U G N l c W Z 2 e i 9 s R j J v Z n Z O d U R J e T h y O X d Z Z n V E e V J W Q W 9 Z b U l 5 R 1 V R R T d Z c n J I e j V w Z z h X O W V O e E x G N E E 2 Z 0 V z L 2 4 0 W k 8 z Y n U w d W s 1 O H E 4 N U h J N H p U O C 9 K W m x t S G 5 D N 1 h K O G x a e V h N U 0 R 1 Y z l Q U 2 M 0 T 0 R n V G l E c j E z M 3 J n O V d i T m 1 0 M W d z O W t H Q T N k Y W x s W E N H T 0 4 3 N X I 0 b k l p S n k 1 Z k t 1 V 2 h X Q X R J T U g 4 V z N T S k 5 l M W p P a G 9 Y T 2 5 w R k R s d E d V M S t M S n N O c j R v V n l U c D J E T i 9 t e m Q y b n p 1 U k k z c m t U V j B Z R 0 5 t O X Z 2 S 3 R W Q X l E O T h P R T g 0 M l J F U k 9 U N n V r a W x T a 0 I y V 0 Y v e X B w d H l Y W E 9 r c E h C a X l 4 Y T h 5 c G U v Z 0 x m T T Y 4 a W t T V 1 R G e E Z C e i 9 I a j N V c D h j V 1 F r S i 8 y c E 1 1 N W N Y b n V Y S 2 t S N G V q a k V t V j h p U 2 x a U 0 V N e W 0 v Z y t 2 a 1 N x U n Z o R V J F T H B Q W T J O M G 5 3 M E l D c H p z Z H p r N j R 6 R m R n S E F C a D R S R k 0 r U G o v N k Q v N E J R N G V M c E I 5 N G V R Q 1 R a Z 3 d n Z X V 2 d j U 0 M W E 5 W V V k Q 2 x B O X Y 4 N 1 R 3 O T Z q d m N t Z k h 4 N l l P S X d t Q V h P T E 1 l O U V T R z d Q e n Z M Y 2 N Q N U 1 Z R 0 J n V n Q z N 3 R 6 N V J H W m 1 a a k 9 Y e T l Y V H N x e D N q V E d y a k R H R l p n b U 9 p S W o 4 Z T M 1 d D I 0 T G R U c 3 l j T 1 R o V F U 5 M 3 R 4 a G l p V G k y S k t Y W D M z Z W N k c D l U Z G Q y T X l N a m c 2 Y l Z x d T l v e l l X U D U 4 N F F Y Q z N u b 0 x 5 M j d I c T B v V m l q V m 9 R U H l x V m F T S C 9 m M D l q c 3 Z o S U d i Z X Z O e T E z W D Q 3 b H B j W G Y z M 3 p E W m 5 I a n V X N m R u V E d E Q T Y 5 O G d w S m 1 6 Z i 8 0 M 2 V H N 0 E x a k F Y e l B t T U d T d E h F a m 1 a R 1 J H S 2 Z 6 W D Q x Y i t w N T d 5 S X F O S l c 3 W n N s e n R N Y k 5 u L z Z 2 e H B I R F N U Q k 1 S a 2 N 2 T G V T U j B 6 M E V h T n V 6 c j c v V D Z B N X Z y V F F 6 b F V 0 U F N i S D l z M m t L U H g v d n k 1 d X V 2 Y 0 Z l N 0 5 o U X J X d l Q 4 b z B r Z U o w K 2 V 4 T W Z I N T d J O T c r a l J v M 3 o 1 N V p k c z N y e V p v M G V Q V X J w M G F X N j k 5 V l l H R E J o Q W 1 U S m x M c 2 t 6 M D l N e l d Q Z k h S a 2 F Q Z T V l W T J M O E F N T W E 0 T E t 4 N E Y y Y T h s W j c w M l p H d 3 N Q U i 9 P L z d l d l h 2 a m d a K 0 J s U z F h d E N q b G N E Z 3 F l S G g 0 d E F a N l d w Y V Z k L 0 c y a U l o Y 0 V i d 3 F W Y U x L a 0 N G R V R w c E V j T S t l W F B m Z 2 c 5 a U x G U 1 B 4 O T k 5 S j N y Y U 5 r c m Z m e m 5 V Z E 8 1 N T N u R X B Q U D A z U 2 h n M 0 V 6 S j V O M n N H R G x M e j F W c H d w S 2 Z 5 M V l B R 3 U x R l J x a k I 2 T j d k U X l u K 3 F 2 d j A 3 S W d B R U V Q L 0 V F N W J w M 3 g 3 T l V L Z U p Y c k N B a k t p c l h t Q j U r Z m x R Z E 5 v e n d 0 O T h t d U V j U H l q e j Z L R j R W S 3 B D O G J S d n h L M W Z p M D Z 3 W l p V N D d x Z W V m O E d 2 Y m x 1 U n Q y d 2 d k U H B 4 e T N i c G g 4 L 0 l p Z W Z 0 M j R y N y 9 I c 3 Z M Q z V P U m d U T T E x W D F p e j R X c T J M O C 9 p Z X Z Y R S 8 2 L y 8 1 R z Z a d z l G N j l Z b F p j Y 0 9 F d G V 2 e H p w a k J v N W N 1 U l N h a U l n V W h P R G d 6 R E N Z N G w r b j R T W m o 4 e G h z W V h Y R m 9 1 V H g r Q V N H d i 8 0 V z k 5 N 2 R q c 2 U 2 Z D Z W V n k r Y m E 2 K 1 F D a F l X R k 1 X T E V D Q m 8 z Y n N 5 b 1 V h T X U y M 1 B I a k J s R F V G Q V F O O X h 3 Q X c w Y k 5 t V D M 3 d D B z V 3 J T S W p S c z M 4 d D E z M z F I c 0 g z N E R k a T V P c D V O Z H U 0 T 1 k v K z B p Z n Y 1 b E Z S a z U 2 N m l O U 1 F h e j J J b n I v e U w y Q j I y L 2 F B O E V 4 O D Z k T z Q 4 Q n g 0 Q W d Z R X F U S m s z c T I r M z I z a m F i c m J Q T D V Y S m N 4 R 2 V K a U 1 o b F V L R l B I N 3 o 5 L 1 l t W k 4 0 K 1 l M N z R B W S 9 E M j k 2 Z n F L N j l R c m 1 0 W E x O d j V G e V B Z Z l g x c E 1 I c z I w Y k 5 t a 2 J C N k 5 V b W J O d U Z S b 2 d U R j Z 0 Z W 4 1 a n Z 2 V U x 4 R k M z Z G Z u N F l O c V Q 5 b k R 0 R l R w b k R z d S s 4 d 1 R p Y 2 x i c j Z a e W t P R 2 N P Q 1 p a M 0 t O V z Y 1 e l o 3 d 3 F W e V o y N 2 x 5 T 2 Z m c 3 R y c 3 h N d k N w V m 9 0 T E F n W l R 2 M 1 J 2 N 3 Y x e k d Y S z U 3 Z D R 6 V H l i R k Z p d 2 g v N X g z c 1 B q N T R W Y W x D d F R m Z X d H U m t F U E h 1 d X l S d D N F a n B D N W h s Y 3 p x U F U 1 O U Q x S l F w S l B 6 M k c z R S 8 v a 2 l 4 Z X Z X b y s 5 b G 5 o S j V 4 a E x G Y 3 V S U 2 F p S W d V b 0 x B L 2 c z Z V Z M Z H Z 3 e G F L b F B W Z l o 0 U D h z e X l x W G 1 a b k p E e i 8 v U X N D T 1 h m U j c 4 b k g 2 U E 5 Z Z E R 3 L z l k b j A r Y 1 h G e G h J Y U c w c W h S b z h 2 N j N G d H Z 2 W l c z M z M 2 Y j Y 2 N j d E c 2 p l W T J U d z R N R U V C Q V R 3 K y s r L z A 2 R k R o N H Y y c k c 4 V 0 x P Y n p H V j h R R l g z V T N X Y U 1 P V 0 d N O V d 5 e T g r U V A 4 Y U d o S n k 3 Y X c 4 N 2 k x T W F 2 S S 8 z O S 9 j Z U Z o W V g 5 d S 9 u T U l p S l N v U H p 1 d U F P L 0 8 r N D R i N z l X M j d h Z D l a c m Q x N W V x e n o x S D F l Z W V P K z g 0 e F d y V m 9 2 Y U V D W G 5 I M z U 0 M z V 5 O T U w M D E 1 O W p U N X A 3 V 2 R 5 Y k l z S 3 Z U c V J Z V X p q a H p P V W E 1 c l Y v Z V B m W n M w e W J j d W d M c W Z m c H F u e m F O R U N h c V B H R U g x R V N O e X R U Z G Z 0 Z X F D N j V Q Q 1 R Y d W F p S W d V c 0 d Q S G d s T W l R Z 0 s v a T A 5 e E 5 E R E d M R E d R Y W 9 3 e F I y T m l H Z m Z 1 Q k o 0 Z T l E e m h S N D d n Y 0 9 n Z j l R d W p Q b j M 2 d U F N V E F B O F B E O X E w Y V F O Q W N u T H l m e D d m N l h S e U p E S 0 t m b 0 9 l W T l U W W Q 5 e U J p V E d r d V l 6 N T h Y a H l S c z N 3 a 0 Y x Z l h Z N 0 E 1 S F J o M m N 0 L 3 N p N 2 5 N M F Z F U k V R d U 4 v M 1 R w W W h J S V h F a W N t O T g w Z k p O S H k 5 Y X l 1 c U t 4 W E 5 B Q z R C M W Y y e W t U O T l C O U 9 q V 2 1 T Z D Y 5 Z m p Q e X o w U 0 V 4 T l p 0 R 2 d S Y T l h c 0 l T b 3 F p d l Q w Z E 9 y V 3 J V d i 8 v d j F w M 2 J w M W 5 2 N H h N V E h N b m o y Y l A v N z R n N y 8 r K 2 d 0 Z l g x O G F O b X p J b T I r K 1 N k b X l a Z D M 5 Z 2 9 L Q 2 1 E T m 5 E b 0 d C Z 1 p 3 N G N Z S l N w V X J S d W 5 W c l J v N G M 2 Z T Z U a 1 p I Q n Z I b n o r T 2 1 u b j R p T 2 p x W m t 5 W k x j Y 2 N j Z F B Q d n N z N V F 1 W G R y Z D c 5 Z G Z m M l h F a U J F O D h j U V R Q U G J Z W T B 5 Y U 5 J b U 5 H e m V T b X B w S 3 J W c T E 2 T m V 2 S C s z Y X R R T 3 l n N G 0 y Y m R 1 N j c x M j Z k Q 2 x M b H k 0 R l l Q Y n M y V F E 1 Z F R w Q V h G d 2 N u M y 8 r T 2 V 2 W H J 5 Y 3 h N W k d L R l N 0 e S 8 v M z M 4 K 1 N U V C t h W n l S T V Z G Y 1 d V S 1 Z Q W X R H b V Q r N W t E Q m d 5 N D R N O D R N R E F R Z 0 J h b l R V L y t O M U p U M D V q L z d V S y s v b T R o a D h O U F A y W E E 3 S E c 1 c k U 5 U 3 J m U n Z r c U 5 D L 2 5 z e U l 5 S W l J a U w 1 M G t 3 V E V a R k N K R F o y O T h t d y 9 i d m 1 a b V k 2 S D h L W W p 6 Q W 1 I Z U J J V k J T Z m Z E Y U 5 4 L 3 M 5 d y s 2 Z 1 B m L 3 B H W k 1 u V D J i c T F L a 1 V M M T Z j a m g w N z B x N W R P L 2 J 2 M z g 4 T E w 3 e k E 3 d D I 3 Y y 9 V T k N n c W l S N D h l T E Z p d 2 d K S W x T M 0 w v L 2 Z m V H B F a 1 R k d T N h e G J I V G R y W m Z z R 0 F C V H o z M U Z P d l d y Y U 5 l d l h w M D Z 0 U 0 p h d F d x c 1 h M b F N u Z W Z 6 T X h N Q m c 4 Z X p K U X B V L 0 Q y O X F a e j U 4 N 1 V x b F d M S l V 1 V z B M Z H Z Y M U p T V X Z M V W 1 w a V l T S j g r Z l F n T 0 R 1 Y l d X M i t s Y W R P b T d O d T N q M k h E a H Z I V F R 6 O E I 0 T 2 5 w U 2 J k d T N k e k J T W T B h T m V q V 3 J S d m R 1 b l Z 6 e n d D S m p J e W t W N j l l T E Z t e W h E c D E 2 d k R J S T Q v Z z V l W E Z s Q 2 x U Y 2 9 V N k F J Y 0 9 I Z U x 4 e H g 5 b i t m T G x W S z F h b G Z 2 d X V 3 O F B E d z l l Z X V r b G R 1 N 2 N l Z D d Q Z D l H a V J m e j Y 2 N j k w N j l h T k 9 u W H F Y T 0 R Q U 2 w 3 Q i s v Y l Q 3 O W 1 o Z l B S L 2 4 v M G R t Q m l U a W N 2 M V d U c V o 5 M G N j M k R V e k x r U 0 J p W W l J a U 1 p b H B K a 2 1 J a U t G a n l 2 N j R K N G p 3 Q 3 M x N m p i Y m h k M j h i W X h W S 1 N N a n c 3 N H p N S W l u Q m c 3 b H h h R 0 R l T 1 R C V H Y v c W x K a V d M V n Z 5 N U p O U F V y b H l a W G Z i c 2 1 Y T E d E T m 1 E Q X N X T E t E c H F l U D Q w d E x T R 0 R a c 0 d N b k p 5 W X d k T z V a T 2 5 U c T U r e W N t S m 1 J N 3 R W R m N j S E F 3 N z c v L 1 B p V k x s d V N 6 e n o 2 a l h y M T Y 3 b j R S R V g v U G p w Z z J i U m 8 3 Z C s 2 a 1 c 3 Z H V E Q j g r M 0 g z L 3 J G b X p t R H g 1 T W 5 Q b X p H S H c 0 T U c 1 Y W w y N m R D b D k r d l J o N k 5 D a D d 2 N X I x c X h o M k x C a G Z Q R E J C O X g x M T E x N G U z c 3 p Z c 1 F J Q W d J Q 1 d M d D J M V T J i T m 1 Y R U d l d U t S N D R j U 1 Z 4 Y 0 h P U E h q K 2 V l Z S s 0 Q n N 2 Y 2 V l Z W 1 s b D F p M W F o V V B Q L 3 d 3 T j k 5 O E 1 3 Q n Z 2 Z l V X U 1 V s S n Z Q e n l 5 e n o y M k d Q d U 1 S W X V Y T W o 0 O G V Q U C t k a 3 V Y Y n F V Z D k 1 N W g v Y n Q y e k 5 z M k x C e j l q M m J r e W R U K 1 d u R l N q N l k r Q W 5 I N D d P U F N E U U d w M l d a T 0 t m T E 5 T c m l R T k F Y Z 0 5 a c W l Z a U l p R n d H b W 1 r a U l s S j R P U T h m Q 0 p 6 b m N w a z J C a l B G R 0 k 0 R E p D U W 1 N d W F k O T N s a C t P d X M y N 0 N S c k g r N D E w b U h E a D F 5 Q l N h Q W V 3 K 0 9 R N G N P d W R 0 K y 9 Q R k g 0 d U x p N k 5 T c F U 2 N 0 F C T U R Q e j Q 4 U 0 p V b 0 F N S G Z 1 W E Z 3 d U Y 4 O C 8 v M 3 l 1 d 0 F T Z 1 d y V n F R S F p B O G Q x M z M x R 3 F W Q 2 x l Z X V r b G R 3 Q U M w T H Q z Y j J 3 M k c y d l h y c z F U c T c r L 1 A w T 0 d E T W 5 W d j E y N 2 R 0 e D I y M j B r S n l l e m R l d l c 4 N z d 2 b m o x N 0 N B b 0 t v b T N i d H U 3 Q U J M T D N I d W w x Y W t P N D M z L y 9 I Y 2 d P Z 0 l L R G c 2 b G J 0 e T Q 5 Z S 9 i T U 5 V N l h M b D F v M X F 6 W l d a K 3 p a Y 3 N X L 3 Z l L y 8 5 R z J i V n Z H a l J 2 M 2 o w O D l j a m d j Y k 5 5 O G x X R 3 Z q V 0 x r N k h G L 0 J 5 Y V F D R 1 p H V n F h a m R j U 0 J v T 2 t v T U J F U k V S R z V i R F R U U k V T a 2 t B c 1 A y W D I 0 V X F W S 0 k 0 b 1 V M L 0 9 U d 2 Z y Q 3 N x d 0 t U c W V U M V d 2 W E V i a G 5 M N C 8 z N 0 1 h U V o v c G p X Z F l G a n h r V E U 4 T 1 d M V n N J Q 1 F u a H l K R W p S R V p H Q X B D Z W 5 1 N 3 V z L z N V e n Z I b k 8 v M G x J Q 0 F B e T d L N D k 5 N T d 6 O X J u N E 1 H R G 5 E e D V r d E t s U 3 p O d D J y U T g x N H N V S 1 V K V V Z G U 2 U 5 c F l 0 V y t Z Y l B q U n U z S m c v L 3 Z p R D h Q R H d j O V l H d U p j Y 3 B h Y W 1 N b m 5 5 N U Z 6 W G t w S 1 N B T n p 2 b j l P M 1 R a c z I r W D Z l O W V 2 W G Q r O V h j c V l a T T J a U X R H a F J 4 b 3 d a O D Q 5 U E 9 6 T E d N S F B P b D N 3 e G J 6 N S 8 v W F h z d E h h T 3 V u Q U 5 U R H Z 1 V 0 h Q c 1 d I R G U 5 V X N p S W l J a W N r a 3 B O Q k V S d V F K R V I w Z W 5 R d l F L c U Z M V H Y z N 3 B L U l p X W n l 5 c m V G e m N j U 2 I r M 3 h S V 3 J W N 0 w r K y t N b 1 Z i T k d u a W U 1 e S 9 z V T Z a T V l k Y X N X U m h q c U Z H a k J s V 3 J W c V Y x N j l i T W 5 6 O G Z Z N H k 3 W D F 4 Y 0 h F Q 2 V X U 2 1 u Y 3 p x Z E p D U W t V S 1 p N R 2 J 5 O H Z N N 2 F M e W V j T 0 h M a 0 N M T m 1 6 Y n J n O S 9 i e j g 4 d T N 2 V 2 p S b 2 d C a 1 p a M y 8 4 S m J F e E V R Q X R t N 2 R l d G F a S 1 J r W k d R R E V 4 O G N E V U w 1 O C t Y e j d l W H A 2 b n Z V N V N V b E p s Q 2 x U Q m w 5 Z j M v U F d s T V B o Y 0 h B N E x K d z N S b z h q W U 1 l d X Z 5 O F l r M k l 3 U H l S b H B n e E t P S F F v N l l J S E Z C R V J F W k d M U 3 F H S m l N Z 1 Z K V E x O a 2 N J Z 2 U 3 S H J s b G 8 y a G 9 H N X h i S X N h M C 9 3 U H Z v K 0 0 1 U 3 V q e n p F a z c x N 1 V x c F U v b U h E c G s y Y m 1 E R m p C d G R m Z n o z d n Z 2 d X U r O F F h a D h Q Q i 9 Q b n p j L 1 h O Q 1 V I a T R 1 T G N 5 M n p P W k x m Y j h m V D B K R E V 4 R W F m V G V k W W x L V G t o e D I y M z N j W W 5 u M 3 h 5 d 1 c 5 N 3 R s Q W t O a l l X S U 5 l S k 8 y Z V R j O X J R O D g 4 L 1 Q 1 O C t m Y z d a d D B p U k l z R G Z R Y 3 V a Y 2 t L V i 9 O e D M z M z N z M j d l U H p N e E 0 5 e m p u a 3 B p W X h K Z G Z m O G Q z a T c 4 b k 1 p b 2 F B R 0 9 N d 1 d J c k x p W m 1 w b m o r a 0 J C O U t Q V z h B N G 1 J a U l q S U p h T T l U V V J F c m p D U m t a R n A 0 U W N D b H p o T l d s Z G p 6 R H N H a 3 d v U U V 4 U E w 1 e k 8 r b 0 5 k V C 9 k b T B K U U N Y e T V Y b j N w e V p G a j E 3 O X N 3 V k 9 Q e j U 1 N T k 1 K 3 R h d l h 4 K 0 F E U n M y b k x P Z S t 2 W H I 0 M 0 E 0 M k x K b H k x b j c x S 3 h a R T V 2 T l J u Q n d z S H R X e D R Y W X Q y O W Z u a m F u M D h u N j l l d U I 3 R 1 U 2 T 1 h L V z A 1 e j U z a m t u M k 9 6 W X N l T z h 6 L 1 A z O X d m K 1 h w c D B P b 2 Z E Y 2 R h b E 9 R Q j k r L 2 J s Z 3 c 4 K 0 9 H O W d Z b 3 h o K z g 1 Z F B O R i 9 F S j k r U H Y z M H d D V G R H R E 1 o T T l Q W k 5 l e E E 0 S G Z S M G R z V m 1 J a U l p S W d V T U l V b U l p S l h x Q 0 1 o S W R I a E l i d E h H U 2 U 5 a l N F Q 2 N H U m x a Y k g v U U N q U E R I M l J H V i 9 N N V V S e W N x N G x O e m 5 M U z A 0 U F N k T F Q w N W s 0 Y 1 d L Z T h S O T Y 2 Q 0 h z Z G p 0 Z m Z m V V Z B U U V C d W E 1 R l I w Z T d a M k 4 w N 3 R 3 W m d Q Z m V l N C t Z b U p o Y y 9 Z S 0 R n d 0 h 3 O G Z H a F R a c z J K Q 1 F r T U h I a V J C e G 5 i R j Y 3 Y j k 4 K 2 p o d z V r c W V H Z 0 l B Q W x p M W J s c X R 0 e n B 3 N V J F W k c w c l J w V T J y W H J 1 M X V M M V d x R k V D Z W Z V N X V 2 U E Z H e X B R c H c v c j E 2 M W 0 r Z k h t d W E 4 Y V l Y T W N p M z N M T E x m a j Q r T E J w M H l a K y 9 2 b G 5 k N 3 Z M N W V L V F R 6 N 0 p k O S t W S E Z G U l V T e G J 0 d X l z b 1 p B e G h 1 V G t G T 2 J P L z R h b k J 6 M V A w T j U 5 W k d i U H B I R V l 6 Q k V z N T V Q a E l i d E h u R G 8 1 e W V R N 2 l J a U l p R n l R N 2 J m Z H h y N i t m U X U 2 R E x r S 2 F I b U 9 p T W l W e l l R Z k N G e F N v M G J q a m F h S S 9 T W E x 4 a E 5 n b F U 5 T 1 N l R z l q e j V o M 1 I r Y m V M S j N U M X J m Z G d 2 Z V h s N 2 N k Z G R k e k o 0 O W 0 y b l R w a E V T R W 9 L Z m 5 4 O W J 0 b X l o U 1 p N b W V R Y X V W c T B h c j d 6 e U N 1 U E h q M m Z n d 0 l G Y 2 Y v M z F W S z F h b F p p W U d B S U N B c G c 3 Z H k 1 K 2 Z u N D g 4 T U F E Y k 5 t e W h S V X J W d k R v b z Q 5 e T g 4 M D N V N k p F Q 1 E 0 Z E 9 r U l l X S m o 3 W k p w a H c 0 W V J G Q l R F Z 2 d V T D J M e D V N O D J i T j h m T H k 0 d j k r L 2 V 6 W j g 4 Z X B r N m R T d F d x V l h Q V j B L S k Z D O T U r K z I y V 0 x G b E N q U m 8 x Q 0 E w T l p l L 2 V 2 W l F v V V l K U m 8 w Y m x x Y m Q 4 K 2 Z M c z N y M m J v V U 9 I N H V m b l I r L 2 V 2 Y W x Y c n g 2 a l J v M 2 k 1 W m R m W n V U S W t Y e j M z W G Z V c V Z P S H J L d 3 N k d X p Z U V d S a 3 B Q d F V I U j h m S D E 1 K y t X W E d q a D N M c U Z H a l d M U m 9 F W l V y V n l Z N E 9 K a W t w Q 1 R h d D I v U H F s V 3 I 4 d j J K Z U 8 y M T E 5 a T d k e S t 4 c 2 J I M D c 5 O C 8 x N 1 h N e k V 3 M m J 0 N 0 d u Q y s v W n Q w Z k c 5 M U J s b 0 h q R 0 R N M 3 k z S H l v N m p R M E 1 o L z k 3 K 0 F p S W l J a U Z 3 c W 1 t a 2 l J b k l W T 0 h 4 N F Q 2 e m o 1 U E h S R G 9 l c m 1 6 R W 1 H T E p u T m 1 6 Y 3 Z K V V J J O G Z 3 L 2 t l V H l N e k 1 w R j Y 5 Z W t 5 Y 0 9 K R U d E U n F 3 Z W Z O b U 5 t e l l 3 R D M z M 0 1 Q W X N X U H p I Y m R M b H k 1 T W 5 U c V Z X M i s 5 b F p D U U V I N y s r V 2 N p S X l Q c D N y M j d l N E 5 Z e T d J W U 4 y N G N J M G V P c E Z h d F d t e m V 2 S m x m Z i 8 y V n J L d 3 N u b m 5 t R 2 Z k W U Z T c F V Z T j Y 4 Z V h U d T N K b j A 5 S F N X T D E v T 3 V u W H I 4 U G I y N X U y M z M 2 W k Z p e F o 1 b n Q r M G F W T S s v Z l J U b k U 0 b n k 1 Y 3 Z K e W 9 x a W 5 2 d n Z a Z D U 4 K 1 p S c z J i T l h I M D l Q R H g 0 N z c z M 2 F O Q 2 d B U U V C Q W V 6 W X N j T z l M M H Z y M X E y W k 9 Y T W 1 0 O T k r T z J G a F l m e n d 3 d y 9 z M k x H R G V 2 W H F N W F B t e k Z 6 a l B Q V F F R M H l Z T U l H R 0 R S c 1 N I Q n p N K 3 Z Y c n F W M j d O b l B u e n F W T W 1 U S m 4 v V G x v M G F J R l B q N C t O R 3 J V S 0 Z k N 1 Z s W V d I M z d 5 R 2 N O Z k g 4 W H Z H L z c 0 T 3 p B e E p z U z R Y T j B 5 V H h 3 Y n F j Q k V S R V J F c E h E U 1 R C T V J r Y X R F W k d S a 0 d r U 3 V B e H B Y c j k v c 0 U 4 d W l 0 N F h s b D V D W X l P e D V Y N 0 5 1 d 3 l i Z W Y z c z B O O T U 0 S T d m Z G R s d W U r L 1 B i e H d P Z 1 Z h d F d 0 R 3 J W N n B 6 U H R p e U x S e D U 1 a E V j Z W V l U 2 M v Y 3 F W S z h j Y m I 3 e H h 3 Z T h F Y 0 1 N T k 5 6 Q j M 3 d H d M N n R 1 a 1 N S T y s v U E x M Z k s 4 M W J 0 e V l q e i 8 r K 0 l M R 2 F k Z X V I Z T N h d G N 2 V F B t e l l N S V l O R z V i d l B T K y s r Q 0 l 2 d n Z p a S s y d U h 3 O E h l Z m Z 0 N V k v U T R n d m V G d U 5 1 T j R Z V E I 5 V z E 0 K 2 9 u b k N B d E x 6 M j h z R V J F U k V T a 2 N G S n F J a U Z 4 O V R Q a i t y S m V y M T d V d n Q y e j J G N 0 Z v Q z N n Y 0 9 o e k d n T U V 2 M H V X U k I z b j h z Z T V V c m x T e G 9 P d T h h a D J O a W V X c m J 4 Y X d Z U E g z S E l z N 0 R v Q X h P S U g x V H B k e j B o R l g y b k x D d 2 k 1 O F I x d 1 J F W k V y a 0 R H R 3 V D V k x P T F o 0 T V d t S E Q y U H o 5 c 2 F u V V N N c U R S e U k 3 M m t 6 T X g z S n l S e W R P W k 9 F M z M 0 a k t 6 W V d t N j h 2 S l c r O G t Z b 0 R C b E M w U m 8 x Y 1 k 2 Y U h o U k U x Y l J y S l c 3 Z m l U R T d H c z J 4 W i 9 O c T F v M U w v L 2 5 p V U t I S F d X b H d P Q j R k Z W Y 1 M 0 U x Y X V w M E s 4 Z l Z a N T k 5 c E s 5 d D F 4 Z E Z K c U l p R n l W Z 2 p Q R E Q v Q n p q U n F O d H h z d i s x T l l 2 R 0 p o b F l w U F N H R G 1 u Q y 8 1 N 2 Z k M X Z E N z h K V z Y v N 1 Z i c 2 R x M 1 V 2 R m h j T G h l Y n R t e m p u U T g r N H M 4 L 0 Q r S n d P c k 1 2 R 0 p N T T F r Y 0 9 s N W t l Z V N E b z d M d k p p b 2 l J W E V Y Q 3 g 0 N G x i d G t 5 Z k p v M W 8 v S 3 p 6 N E x U U 2 V 3 M z N 4 R F N 2 e i 8 x c G s z R H Q z R m p z a E l T M k 4 r M 0 x 4 a 1 J F W l M 2 O T E 1 O E g z d U 1 q T 2 h v a m k x Y V J P S z Z k Z F Q 1 O U Z P S 2 4 x c k N t e H d Z e U o v U F B v c 0 J 5 b l h 1 V E p I S 2 x U a 1 p G R V R z L 1 B r a 3 J s d E h n O W 1 6 O F R 5 M U 1 m e n B Y Q T R I a D k 5 N G c 4 V F Z x N m s 4 W k F n V m 4 z c n F N b j h T Y 2 l W V G F D S W l j a F U 3 Z k h o U E x Q Q n U x V H B O T n R y d H R 1 b V d o Y i 9 U N l N 3 U 2 V 2 Q X d n M T h j e n N C K 1 Q v T D R Z O T N 4 S z F u U 2 Z X U 3 Y v S F B H R 0 p K T 2 5 P R G J o V X Y 0 N U x O c H B L V 2 w 1 V n p L d 3 B o d 3 A 4 c z h F M 0 V n Y 0 h W Q j F p Z 2 l J b k k 1 S m U v Y 1 N k e X l a W l J x M z U 2 Y T c 3 e U R a Y 3 Y r U j V w U 2 Q 5 N U p V T 2 Z P S E o w e G d 6 b 2 Z m M H o w W j U r U k V S R k J 0 V m R m c F Z 6 W H J 1 N z d 5 e n p 3 Q V B 0 N j k r Y n c 2 T k U w W H J 3 W X k y W W p i T X d Z a k 1 O Q m d 5 K y 9 w R m l k T 3 R r Z G U v V E F 0 M F V M S X N h U E o z T F N K R 3 F N S H A y c k R w Z k R 3 Z U d S S T R u L z l W Z X F E U n R H K 1 o 0 O U w 5 d G 5 J R m N I L 2 Z P a W l N Z z E 0 T W l m U W V z Y 0 t Z N W J Y Q z c r W n d 6 U k F H b H A 2 W H o 4 N m V j O E 5 X Q U l Q N j F Z U l h x N n R 0 Z j R O e k l 5 T X Z u b D E 5 O T R l d E R 6 d l B m a E p I Z G d Z b 3 o 1 e X h n e i 9 t U 0 d z M 1 h F Z 2 Q w S 1 R F U k U 1 S n F T O E 5 0 d k F G V G 8 w O G N k b U F C N F Z h b E N n M 2 5 6 O E I 4 N U V t T U 0 4 Y i 8 r a W 1 m N T h w U j k 5 T k Z j O X h l c l U 0 Z l M 5 O T F I W m 1 R a 3 F m d j J r Z m J u b j J T R W g x T 3 F m Z n U v Q T V O V H l q N z Z L R V V x V l N K a D l X c G N P Y k 0 4 Q V Z 3 d U R v O G N T Y 0 t x V l Z S O S 9 u a 0 Z K d k t 2 Y U t h S m l N Z z F J a k p 5 Y n p 3 T k c 3 N W Z M Y 0 8 r M 0 9 a c C s 5 U 3 l y S n N C Z H U v W n k 4 Z 3 g 0 M W o v e D U y T W V t M D R 2 a j Q r Q l Y w c W Q 5 O T k 5 M W s z c G k x T V R x Y W 1 N d j c 5 a W Z 6 O H l 5 b 1 N r N U x j N 1 M 1 R G d O U E Y 0 R W p Y e V V B T 2 g y c n Z F a E V S d W V a a 1 J r Y 0 Q 0 S D N H b m l R Q V B 2 W H F B W k N W b E l U e n h B b D h H a m J N R m F 6 a z h L N V Z 5 e j J X N V p I O V Y x Z n Z N M D d Q Z y t 3 T j Z Z d l d y R W 5 T a G c w N E V o T X B j d D E x Q U p 3 T U N 1 T G t u a j B B S k c v Z l R v V S t m U z d D b T h t M V J q T k 5 S R V N 1 S m N I Q m 1 S R U h n N 2 F I N 1 E r O D N S a n p M b 1 k 0 Z 0 J N b m t s b X d l Q 2 4 z Z C s 3 Q i t q O D J r W k d o d i t l Z l M y W m 1 K c H U y Y k 9 P U j d v O H o v N 3 V G N 3 N E R V l P S 0 5 5 L 1 d 4 T X l Y d W p z Z 0 R n V n N K V l d B a U l p T F h K d U 5 3 Q U p 4 N y t h O H h u T 3 A w e n V 1 V 3 B 5 Y 2 0 1 O G R u N l d 0 Y 0 x n Q n N S W X I 4 M 1 d p M 1 U r U H R 0 e W 5 k c 1 N O S k d 6 W n d i T 2 5 T Z i 9 B R 0 l 0 a 1 V t b 2 l J W E p z Y 1 l m c 0 R S N 2 1 N c X p 1 W U J S a V R D U k J 4 S k p L a E w 0 O W c 3 U G d Q Q 0 Q x N H F L Q n J M S l F P a D R Y e n p n Y 2 Z N Z m p G N G F k O V J p Y l R Z T D d I O E Z o W W l P Y 3 I y Y 2 M v a T R p S V h M d U t W S 2 9 F U U Z w W V d M Z V V m c 1 l B Q U N B Q V N V U k J W S j V y V V o 5 L 1 R z U j c 3 M k V 2 V V F L Y n J 5 L 3 B o d y s 3 U T V I V H B S L 0 s v b k 8 y U 0 l V S 2 V G V 3 B r c X Z 0 Z E 1 Z W T B n O G Z 4 d W J q Z z B m e D R 1 N T J u O G F O d W U 3 Z W U 2 a z Z i Q m d l c F V 0 e j V N T V B 5 W W l K d V N q d k o 5 Y 0 9 o U 1 l p S X R j d V I z a k k 3 d C t j S j E w R G p U R 3 Z H T U 5 4 e U o 1 M T h 1 M 0 N 4 V H p 6 M 0 1 z c 1 d m W W p q b F A v V W 5 T d G N 6 c W Q v T H h p S l l P Z U g 4 Y V h Y e T h n T W Z I V W N o e E R F a T R 6 T X N 0 a 1 B C M j J Q L 0 F Y M k o 1 V n N K V 0 t p S W d V d k Z M d D J n S H c x O W R m N T J y U G l J N G 1 a d D Q 4 M G l N a X N O b H N s T H J y T G p K a l l v a G J z a V J Y d j d U R G h 6 b S t Z Z 1 Z G S 2 x l b V d Q M z Z G S 3 R U Q j Y r c V Z Z b G Z 1 W k x V M E 5 C Y 2 Z l T 1 d M U 1 B 6 N k Z G S z M z V l h 2 c l Y 0 b G l 4 S n R W Z G Z 4 W F h 5 S k d G a n g x N 0 V 0 N V J y Z 2 Z Z M E V S R z V 4 a 1 Z F Q k N V Q W t 5 c l h i Y l R X M C 9 L W W J W a z B j T G 5 3 T 2 5 R N G p C R W p 4 N 0 E z Z U I r R E J 2 U 2 p s S j h m d G 5 6 V 0 c x L 3 R Y Q z R Y a V V s S n p Q a G l M a k 5 u Z j B s V 1 R v a G t U S W J C Q 2 5 G b E 9 m d E d I Q X d x L 0 J 1 d 2 l J a U l Y R V l s Y n J 5 U j B o M D d j d n p I S D h t T W p j V 3 Z i V n V j c W F r Y 1 c 3 Q U F 5 M m F q e W 9 z d k F s Q m x 5 Q k N T d D I w a j d P M j N T Z D Y 1 R T k 5 b X p i S 1 B I R j Y 0 R U 1 0 d X g v K 3 R 0 N 0 t Y N U Z n V y 9 t K y t 5 W U V o U T l q L z V K T 1 U 2 O W 8 x K z h q a F B Y d U k r K 0 V I d k N w V 3 B Q T F F v V 2 V 0 c C 9 S Z G R 4 R i 8 1 N T B r L 3 Z Z Y m Z 5 M W N T T G t 1 W F M 3 W F J 5 R l h P S V V t S W l J Q 1 F O U 0 J 2 W U d s Y X R a c 1 c 2 S k k 4 W D R X U E d 0 Q k x Z Z k R 3 Y X k 1 O D F u M 3 g y W U c 5 b n V D R H Z l M n A x a l J v Z 1 Z k N m 1 X V G t a S E p p b F c v T W 0 z V 0 h Q Y n R Q M 0 Q 2 c F F o a n J N b F p W d n J N c U l Q N 2 p 4 Z F V m U 0 l p S W 9 W W m p U R m o 4 R 2 5 V a U x n b F M 0 a j g r R 1 B z S l V y Z z I 2 d 1 p s W j k 5 b H F L b k 5 v a j F M R j J h Q n Z Q b W N Y V E d E Q k x X c k N G a D V V b z g v U H d v M W F Z T k Z m d j F 3 O X Z m M 3 o x Z T h a W X R h V E I z T G t l b l R 5 Z H U y V E l j S 1 N s N F Z h a E F 4 V D U 5 c U 5 D M 2 I 2 N m x P Z m 1 w O X V x c k p H L 2 Z U d V R I S D F Q a W x s d n d y b H o 1 a 3 I 2 L 1 h C M F V t b 2 l J a U Z 2 Q 2 9 V T k p D Z k I v M W V z M F h t N 3 M 5 d m N 0 N k d S W m x o V j Y 4 Q k J q M 3 Z t Q V g 5 Z j h 6 d W p Y U j F D K 2 Z M b U N M d l d T K y t 0 W U h Q O G I v d 0 h y L z l q R W l l U m t B S X d 4 Q m 1 O V 3 V w e l d 5 e E d o S G d k Z 3 Y 1 Y m l p S W l J b k l W b H M x R y t S d y 9 L O S t o e H p u N m V m b j V V R 3 p h T W F z T 0 d u W G Z N W X J W c l U r d T k 5 O D d i N y 9 v L y 9 z a l R W d V M 2 N j J o e D Z p a G t r U X Q x N 2 M y e k Z o R 1 I 4 O G t L L z N Q U H Z 2 R D l X W T l p c k p j T U p z W V l Z M U p T V X Z o b D F X O T B l c l F I S z F l d k l U M D l 2 Y U R y d k N R e U 1 q S l l z M j R E R D N m d n p V O H J W b k l p T 2 Z s V V d N S X h N R z g 0 V H N Z L 0 V o R W F 1 R m Q 3 b D R p S W l J a G M v V F R U U k V S R X p p S T R N e X l F U 2 R Y c k 4 5 N k t z U S 9 D b 3 J N R n h l T G p F M 2 o 1 M V Z I Y 2 Q v Z W R Q U E Y 0 V H h v M X F I L 3 U 0 d 1 N 2 R U 1 Z W T l v Z j h 5 Z H o 1 M y 9 E e m l s V W t w N l N j Y W l j T n d 6 S 0 h 5 L 2 5 a a 1 Q r R E 5 n Q 3 V n c T F V U k V S R V J D N F h o U 1 l p S W 5 J d U p u e i 9 u b z J s Y T l m Z T Q y d U t y c l B a Y k 9 N c 3 l 5 c D M 4 d V J K R m k z O W d Z Q 2 R 1 K 2 o v V k I r N l B Q S W d S W W 9 V S 2 V o Y S 9 6 V 0 h 3 O E h T b j V Z e l p k b 3 N E a D M r K z J o R W c w a z B s a l h T U 3 J l K 0 9 o S V d s R m l B S l l x S W l J a E l B V k J v S W l J a T V 4 V W Z H b m 9 p S H F i N y s 5 Z G Z a Y n l M e k F i Y m p X Q z h 3 e U 9 P V 0 t Q R 3 Z z U F d n Q j I 4 T 3 V 3 R n l w Y T V E c n Z k W H R E b F h q Q 2 4 w M G 5 j O F h n b W Z Q d 3 B p N W Y r U V B h V 0 p j W l l r T 0 d D N 1 M 2 S D g 0 a 2 p v W H N P R m 5 T Z E l p S W l J b E l 3 d E t l S m l J a G N z T E N 3 L 1 d H W k o r S T Z Z c 3 h M W U 8 y R D d H V X R 5 M z V h V H M 4 b m 5 t Y m U v R z g 1 b V p w Y T B H V m V r S X l N R E w 3 K 2 J o R 1 A 5 e D N J b 3 U r W F l Z d 0 J 3 T U k 2 N k l S W F R z Y W x k M U J n S W l J a U l u S n R V M m d p S W l M L 1 N I U j B k R 3 B Z U 0 9 C M F k x e j N 1 N H o 1 e W h p Y 0 F P R V J S L 2 p n N D A 5 N T l 2 b G h o S V Z I R k h T W j V 4 U n h K S k t C U T E v a X Z R O G 5 F W H J v T U F E R z R E U 1 l C U T Z I N D c 2 S S 9 Z R l Q 0 d U p D a 2 d 1 N F R C R V J F U k V w W U F w T l J F V G s z M 0 N H a C t 3 K 0 h M N C 9 x e S 9 H R E R F U V l Z e H h w Y V d s c 2 Y 2 U F R Y V H U y W W R s U H k w b k 5 U V 3 R v T 3 Z N S l M w d G 5 S V 3 J W d E 8 x O T F P c z I 3 Q 1 J r N m 1 w R 0 d P T U 1 V U m p P W W V U b H R U b j F P d 1 N S M E h Y S 2 l J a U l p S U Z U M 3 V h a U l q S W Z 4 Q 2 N H U m J D N T F Y c U 4 v b k R q b j J v W m V p R 1 J j b k V 4 Q 1 J H a k J 4 R C t 6 d C 9 w M W V Q c n J S c T J R S z d 2 Z U J 5 Z X B m T H h j N 0 E z Y 3 l i L 3 g w c l Y v O U d l b n B H O W d Y R E N i Q V d H N G Y 1 S k R 3 M G F H Z U J G U 2 d p S W l J a W h a S k N F e E V S K 2 M 4 a T l 3 Y 0 Z s U y 9 m O U V V d l A 3 U E t a b G 1 m V 0 5 n c V p H U m s 4 T 1 B 5 W D l p K 2 N 4 Z j l u d W h O N z U 3 Z E N 1 U 0 V I Y W Z U e V R j T E Z 2 U D V q Q y t J a W o 3 c W J q Z k d 4 Q n R j U T A r Y X p C L 2 l R c l V V U j B S R V J F V H l V b W d p S W l J W F J X e n M 3 c F B F c 3 F C Q z d k c H J 2 V D E 4 W j J C e E 4 4 W V V Q U m 9 U Y T Q x N z c w U C s y T F N G T j E 5 L 2 h j c V Z L d U x o Y 2 V u L y t I R T Z u V V F m a m V G L z c z N 0 F y N y 8 5 R G 9 B e H h v Q 1 Z q c 1 d h d E N 6 e l Z P e k J v T D h 1 Z V N F a U l p S W l j c 1 h T b m l Z a U l u S l J 4 W V N H S G 5 P a 3 h Q W E F 1 S j d G S W p D b m Z j M j Z E Z l R x T z V B W n M r Z V J t S m g w U 1 d 0 S V N V b G g 5 c n l 2 N m Z Q M E l I Z G d B b 0 R G U G 1 O Y 1 E w L 0 d a W G F Q U G J o Y m d Z b U l p S W l J b k p O Q 0 V 4 R V J 1 Z W d p S X l Q V H d 2 Y n Z u c G V a a 2 Z X U W N i a y t O c 1 p r Q U V S S E g r V 1 R 5 V l B w T j J n b 3 U v Z n N 2 U 1 R Q R H Q 0 W H d s T U R o L 0 R S S j V N S m p 6 a V M z V 2 h N c H N 2 R k Z J e l Z L V H h r O X h m S G p n V 2 5 Y S k t I a T R p S W l N a F Z S Y U d K a U l o Y 0 t x N 2 9 R O E V S W V N H N 2 g 3 b G N a b 0 F 4 a E J t R E 1 6 M G p n N T J C U W Z S N W V o Q 3 p 2 L 3 l h N U p T T G s x K 2 N U R T N s b X d X T D Z m U D B J T G J 2 R E N R d F B S M W p q Q X R q S W w w d U 1 6 Z z h a T m R 6 W W Z 0 M 2 h R R 3 V p L 0 p B R V J F U k V i b n F h V T h U R V J H N T F K d 1 J C M 2 J Q c l Z L c j B V Y T d w O G R 6 b H J G N l l s S G 1 4 S W x r M 2 5 u L 0 k v N 1 l 1 S m 5 l U G J 0 e D Y 4 M D M 0 d W 5 w K 1 k 4 S G R 6 Z 2 N i T m 0 y b l h s Z m Y 4 Z H Z h O W Z o Y 0 d T Z k Z t d 3 c 4 Y 0 N D c k N 6 S G h N a U R l M E 1 2 O G p 1 S m l J a U l 5 R F Z B b 1 l t S W l G d 1 d r U W Y z a G x h c V Z P b F Z U O S 9 y b G x z M j I 4 Z V d a Z F Y x T 0 J 5 c 1 h y d U 9 3 R D E 3 N m Q y a k s 0 U D Y 5 L z N I d 2 N t T U 9 m T 1 l N K z l y W X Y 4 N j V t N H p o Z 2 d Y W m t o R 0 F y L 0 Z 4 d T Q 5 Z W J I Z l J V U k V S R V N 1 R F F w T l J F V G t z b 2 1 P a m s 2 R j Z P V l V x Y k x X M z d m M E Z B d X J z d 0 h m d U x q a j F z Z W Z m c z Z h M 3 p j d 2 Z 1 e W I x S 3 J w a j R l S E I 1 W m w 1 V H V P d y t I Z z B P R n d Y a C 8 5 U D N i c 0 R E e n R p a 2 t 4 e H Z v a D d N U m Z U e E 1 k b l h w N T N r c E V S R V J F c m x i Y T A w U k V S Q z Y v e U 1 n M D B r O D g 0 M 0 x 4 Q k Z p Y n N v O E N o c 0 N n U F R 6 K z l E T j g r d m w w N G h N U z h y M D F N V E d K S 2 R O b j h V V C 9 a O T J C a V R I R 1 l O a m 1 k T k V 2 V T R H S m l J a U l p R n d r Q 2 s x R V J L U k F o S V d G c F l j Z k N Q e m V h Z E s 2 Z 2 p Y V 1 F D c k E 4 Z V B 4 Z k Q 1 a k 5 v L z N H O F R t c l F H Y 3 l s T X d 4 a E N 3 W X h l O S t n N W c 4 d F N a e F A 3 M T E 2 b D I w a k M 4 b i t V e W o w U 0 V C Q z Z J V m 1 B a U l p S W l J a G V K b H V l S W l F a E J N a 2 R D U X F L Q k 1 k W H J O Z 3 Z F e G d U T H N x c G x a V 1 Y 1 N 0 E 4 N X d J Q W h M L 0 p z L z c 1 M D Z m d 2 d Q L 3 o 4 Q z U 5 T W 5 r c l N p U k 0 1 O X p w Y 3 h z U m F M d W Z M W V F m M k x F Q 2 4 0 b 2 l J a U l q S V J h Y l F S R V J F Q 2 d N V G Z p Q n d T Z F Y 2 O W J i W W p Q Y 3 p O a H N E d 0 N x Z m t w T E M r e E 0 v N G J 2 R j N 4 T V d I b k Z h Y i t J T V R I Y z R 6 R 2 R S b 1 h z a U M 2 N X N F U k d S L 3 l a N S s z Y W l w M D R 0 N k R M a 0 t w Q z h m W H R C b D N C V l V t Z 2 l J a U t G U n Z h c 2 s 0 Y m p x d G V 6 M X R n c 2 o w K 3 d y T W J B R 1 l H S k N Y V T Z Y W U 1 p V E 5 w N l F r T X p D c X B X R V J H U m l 5 R j U r M 2 I 5 W l Z l a 0 V G T m 9 J a U l p a F V 4 d 1 p u Z 0 l h N E F X M W V z M 2 0 y a F p W b T h M L 0 R B a 0 d j e T N Z Z n N E Q n d P T 2 d x N V N S R V R r M z N J N m 5 V Z H N O b H V T W l Z r b E M 3 b 1 d 1 Z m 9 Z W T F K Y 0 x 0 Z V J n c T d q Y X F I U V J F U k V D a X R I d U M z c j V m b z J q M 0 F Q d T B k S H k z S k Z H N G R 6 S V F w T V J F V G t D b W V 6 M l g 0 d 3 h y Z 3 N 5 N n B l M E x V V W R p N l h x N 0 x O W n F 0 O T Z z Z G h O c H N 0 d k t C c n V n S k U y b X k y S H d x N m l L d U Z R a E 1 S R V N t O G d v T X p p N 1 Z z N l F P M E F 4 c 1 V L Z k l u c 0 t x Z 3 l 4 S V J F Z m t 2 Z H U 3 Y 2 V R e V l Y Z E I x W E F t Y U 4 y L y t Q T k F m d 0 d h e m p k N n h Z O G V Z Q W k 1 S n J q R T Z j b G h F U k V S R V J F U k V K Q j h L V F V S R V J F U k V S R V J F O H F I U V J F U k V S R V J F U k V R a 0 g 5 c l R S R V J F T G p s a m p M b E l R N D A r O W Q r L 1 p s b V d k W k Z x R V J F U k V a R 3 J u R 2 F h a U l p S W l J a U l p S W p r U T Z H S m l J a U l p S W l J a U V n K 0 Z K c U l p S W l J a U l p S W l P U k R v W W 1 J a U l p S W l J a U l T R D R V b W 9 p S W l J a U l p S W l J N U V P b j U 0 a U l 5 Q 1 V Y R X h Q R F F 3 O D l C T U F Q U C 9 4 Q X V Y T G w 4 d l N K a W 9 y a W t V Y 2 V v V 3 p a c 2 5 6 L y 9 m Z D R l b n J T d V h O b n d z U E Q 4 e D J 6 W m N 1 V 1 R K O C s z Z j I x M C t u a 2 h 4 O S s 0 T 2 V m Z i t i Q W d R T 2 N Q S G t T Y j I 5 d k t s Z X V U T S t l U G Q z U E Z 4 R V J F U k c 1 V U F w T l J F V G t r c X R R b 1 F J U F B 2 Z 2 d p e G N 2 W n Q 2 O G V i e j g 4 c 3 Q 1 K 3 N 5 W U 1 R T 2 4 w M G 4 v L 3 Y z e D l Q V E 1 k Y T F s e T V i W T d m W m N i W F h y M W 5 Y L 0 9 E T X p r N k Z E a H h J U U V J R E 5 a c U 4 y N 2 R y N C t Q Z 1 F H e H Z M d 1 l N S D J i e D V z M E l U R V J F U k V m b k h G S n F J a U 1 o b D B i Z H Z Y N V l 0 V z h i a X h Z d n A y N 2 N 2 c F V x V m N s K 0 x q S X p r c D U 5 K 2 9 r c V Z L d H g v L y 8 x N T d 2 M 2 9 v N D h v W H J 6 N F d j Z i s r d X V 2 Q 1 F n S W 9 G N j l l b n o w M F V k V X F G R E J m Z T N v M G F Q c z M 3 L y 8 0 c j Z N a U l p S W l G d 1 R 0 S 2 V K a U l o Y 0 Z o V X J W d V Q r K y s 4 b l B U M m Q r Z l B u N T d v M m M r W k 0 5 e X d U R D Q 5 L 2 5 1 Z H Y y N 1 l O Z 1 A 3 O S s r Y 0 t U S E t l M j Y 1 Z H U z O W Z 1 S W l J a U l o Y 3 N 4 U 2 F p S W p J W m R P M 2 I x L 3 N k a n Z m Z m Z j Z E t T a 3 B 3 T i t 6 V E t w W H I w N k h E a D M r M W J q Z T N 0 N E F K Q 1 F r W E x S Y V J V U k V S R V F V b W 9 p S X l H V l R 1 W E p s T 2 5 Y c V J F c E t D d D k r K 3 k w Q T A 2 Z F B 4 K 2 w w T W 5 E Z 3 d E e j d s b H l v d S s r K 0 c 0 R E p r e W V 6 Z G V 2 V 2 k x Y X Z p S W l J a U Z 6 Y n R L Z U p p S W h j V n Y z N j l l T 2 5 u M z V p L 3 Z 6 N X R H b l R o d V h M b D F P c l Z p M 2 F 0 M j k v M W 5 1 R 0 R 4 K 2 V a O W x P d j M 3 O W F O R 2 l C U U Q z M 2 5 z d k 8 z Z n V a T 0 h D a F F 3 Y U 5 J Z z c 3 c m l E W j U 1 N W h u c j E 2 b D N T Z H h F U k V S R 1 J x N X R D R X h F U n V h e X F W S 2 x D c D A 2 Z F d M W n N H Y 0 9 I R D N m U E 1 y S F p 6 a j c 1 T V d m U G t 0 T T k v U E R E N 2 g 5 Y m x z V n J y N z N H c m J m Z X l x U k p r M W k z Y m g z c j F x M m p m Z n Y y R E J z M m p E S m x 5 b H l T Z H h F U k V S R 1 J x N X R D R X h F U n V l e H l a c H R F U k V S U X Q y N W Q 3 c n p 6 e m 5 Q M l g 3 d D I 3 V G x Q e j h u U n B r M G J X c m R 1 e l l v V k s 1 Z z J i U n F y V n E x a T I 3 W n R U S m t 5 S m R j U n h T S W l J a U l p R j B K N 2 1 v a U l 5 R 1 Z Y c F V v V j d y a m p E Z 0 F l Z S t 3 e E x N d T Z h R 1 B i N 1 h Z N m R l c k V 3 b 1 V M N m R h d E c 0 b U p p W X d j T 1 J L b j A z b l J u a U V p S W l J a T F 3 Y U Z K a U l p V W l C S 2 x D Z 0 J n S y t 2 N 3 l V W j M 5 U F R r M W R l Z V l V c V Z h c H c 4 T 0 J C R G g w N m R F b W V J e U l p S W l K W E w 0 V W 1 J a U p 5 M W J J c 3 k 3 M n N K K 2 V J W X h F U k V S R 1 J D N l h R U k V S R X J u a m p 4 N D l u M D Z a T n V G e X V Y T z J y V j Y 4 b U p D U U V i M j l 2 b m F R a k l p S W l J d i t Z T m 9 J V k V a R k N M N z h q a H d I Z W Z m Z G R m S D E 5 M m I 5 L 1 B 3 c 1 h M c 1 R Y M T V m Y X R X d m o 2 Z W x K Z E h R M F V W R l J X S m J G c T Y r K 1 N y R m l 4 U X F n Y 2 h F U k V S R z V r a W s w R V J H U l F p K y 9 J N G N C S E E 0 S E F F T 0 d E R 0 h a c 2 1 V R U J R V 3 h k K z l l a k R H V U s x Z U 9 q a D A 3 M H J O b l R 4 b z J i S G c 1 e X h V U k V S R 1 J x N F J D R X h F U k t S Q n Z 2 d m t t Y j c 3 N T V q b j d M R j Y 4 K 0 l M R 3 V 1 R 0 d H N 2 p o a G h z d V J s a 2 l J a U l p S W 0 3 Y T A w U k V S R V J F U k V S R U p C O E t U V V J F U k V S R V J F U k U 4 c U h R U k V S R V J F U k V S R V F r S H d w T l J F U k V S R V J F U k V U e W 9 Z M W d S V V R r a 3 J N c 3 k v c T M 5 e l p 0 M n J T R z N X N W Z h V m 1 X c j h Q a H V I W D M 3 d D J I T D J a d E l p S W l J a U p u b z V r b U l p S l N x S j B L U 1 h h N 1 h L N D l D a 3 h F U k V S R T V I T F N U Q k 1 S a 1 V L Z 1 d y V W 1 w Y X l p d G t j c 2 0 5 V 2 t v R 3 N w a k 5 L e W p K Y 3 h 4 d U h m b 1 B u R W d x N m x z S E V a N X o 2 S E s y T n g 5 S U V E Y 1 F W Z G k 0 a U l p T W p W U n F H S m l F Z 2 h Z S G x 6 c z J V e D N v S n l C V j F M W V p U d U 1 B Q l l G d m N W Y 0 N t R m p n M z d j U S t y Y U N M d 1 h V S F h J a U l p S W 5 L M V V X Z 2 l J b E l J V 0 R a N 0 9 j d F N Z S E k y L z J G T G x L d W V a W E d k e l Z n V k M 3 b 0 9 F U k V S a 2 F 1 U l F o T V J r V U t t Y V p O R 1 B O a X B R M E d Y S V l Y Y 3 l s O S 9 Z M n Z B a m 9 J d V E w U k V S T 1 N x c H R C R V J L U 1 F x V k 9 y S m 4 z N z l D c m 9 N c V N R a T R x S 1 Z t Z 2 l J a U l p Y 2 9 u c D l C d 1 J F U k V S R V J F U m t Y d 2 9 O Q k V S R V J F U k V S R V J 5 W W R D R X h F U k t m U 1 N r N U 8 1 L 3 Z y c j Z k R 2 p S M E d Y S W l J a U l p T F h F S V V t S W l K e X p U R E d r S m F X V n R C b G l J a U l p T W d W U X F H S m l J a G N F M z c 5 O V Z m d X U r O C s x c X h a V T l D b G l J a U l p T W d W U X F H S m l J a G N F d z R l U E V o Y 1 h G e E J s e U V p S W l J a V Z 4 Q 0 Z K a U l p S W l J a U l p S W k r Z k F v N k F K R V J L V H d T M D F O N W Z i Y m I 2 Z E J n d 1 o 4 K 2 V X W H V h N D V I Q T V 1 d X V r b X F s U 3 B 3 d E t s U z k z d F h i d D I 1 Z E N o U T J 6 Y 3 V K R l Z x M W J 4 M V Z k Z k V S W V d o c S t 2 T D I z Y n R t W H c 0 T U g 0 K 2 Z u b E d z c 1 l 3 N U l s U z F p d 1 l B R m h Z V 0 g 0 K 1 B q U X J s M D c r d m J 0 b T I 5 Z G l Z b U p M R n E w a U R W c j F o Q V Z G V V Y 2 Z W p w M T Y 5 Y W x m L y 8 r d E c 3 Z E d v Q T F h O V l 3 Y k 5 n d z l 6 M m p S b z F p M U t o U m V I c D Z z b m 5 6 W m 5 k N 2 N I Q X d V N m R P W m R l d V h X U m x a V k d y V m k z N j l P b E Q r L 2 J 0 L y 9 Q b k p 5 S W l J a U p Y S m 9 V b U l p S n l T Y z J a T T R m W n M y Z l R x b F V y Y X R T b 3 d Z N G R P M W k 4 Z U R H Q m d Z S E 1 u V H N Y Y j I 5 d m Q 5 L 3 g 0 O G V 6 Y U 5 F a W l o Y 3 Z U c n Q y N 1 h D N V h Q e j Y 2 N i 9 z M z c 4 L z M 3 R W 5 U N T d N M H F W T H V m N z Y 2 K 2 5 Z c 1 N N S k N R b X N Y c j J h R j E 1 N G d W b X p a d E c w Y V Z P c V Z L b E N 0 M j d k M k x O b k Q 4 S E J 3 Z H g w M D A x V X I x N G R E N C s v L 3 d o Y 3 U z W X R J M G F N d 0 1 Q R G c 3 W n Q y K 0 x 0 N 2 M z N j l l d D U 5 Z F Z Y U 1 V o S W 9 G d T N i c G Y 4 Y 3 h J U k V S R 1 J 3 a 2 V o a V l p S V h G T G Z m L z g 5 O C t m U H g 5 L 2 Z I N E N V b E J S Z W V P R U Z k d T d j e W R k Z m Y 4 M V R U e j B G d 1 B y M T Y x b T B h Q k h W c T F k b n h v d 1 p s Q z V k R 2 9 E N C t I Z 0 d E U n F V N z l n d F c 3 Y m t 5 U 2 V m c E h M b H l 1 N j J a Y 3 V X T V d i T U d C W X N X R U R U c G s y c F U 2 Y 0 9 J M G F N W U 9 y V X F R U U h C M 1 A v L 2 Z m V H N X T k h k L y t F a E F U Z W Z Q T k 5 p a F l 0 e X V 6 W n M 5 M T F K a V l t M H I x N 2 R 5 W k 5 t a 1 N I R G g w b 1 h y e j R K Z m w 4 U k V S R V J L V H c w c D R t S W l K e V N R M F p N c 1 F k U k F E N C t 2 c n k 0 b 3 N 2 Q X R r b j J 1 U l l 1 S E F o Q U V P S E R u V U h K Z 0 N s U z V m b X B a Z G V 5 b m Z z R G g w N j V B c E 1 B T n E w Y V F Q Q W 9 V T 0 h M c W k r W m N 1 V 2 N m T G t T U V l N R 0 p D c l R q O C 9 Q e D U 4 O E V I U z A 5 U F p z b V h M Q l k w b E l p S W l J b G N Y e l R R U k V a R k w 2 c 1 l i Y j h 6 V F Z y O S t m Z X g y T y t I a D R l N j I z Y n Q z W T d Q W n V Q M z I y L 1 B 0 Z n p Z e E 1 U R n M y Y k t G a 0 p B U W p o d z V R b V J r S k F E c D Z l a 1 h W R j l n W U N B Q W 9 h R 2 h U S j Q 4 T 2 R l M W 5 H V k J V V k Z S R n p T V 2 l J a U l p R n h k R k p x S W l N Z 2 x k Z V p t c n d C M n V 4 M H Z M e T h 5 T X p N Q m N E c W R u R G h 4 Z 3 J K b H k r Y m F h e V N I c D Z k b n Z t T l B t V E t G V 2 J O b V l Z e W h S b z B h V k s x Y W x k Y X R X e k 4 v L 2 5 5 T U 1 S Z F V Y M U p T R W t D d V R X e l B s S k d S Y 1 V G a m l Z a U l p T W p W U m F H S m l J a W N s O D J X d l p v e n Y 5 a 2 J h V 2 x w N T d 3 M 0 t 5 c 3 J U e E N T b k p 4 T W F t b 3 E 1 Y 3 F W Q T d K R E Z M d m R 6 b 2 t U S n p E R 1 l G b F d y d j d 4 O G Z G N X h 0 M j B h U k 1 6 W n N 6 Z y t 1 d X Y 1 O T E z M z N V d j Z Y R T R I T X l m U C 8 r Q z M 2 M W 8 w Y U l B e k o w N 2 w w Y U 5 H b D N 3 Z l N J a U l p S n k 5 Z E 9 l S m l J a W N s N 2 U z d D U 0 Z W 5 v U 0 d 4 d U x 3 K 0 h J Z F c z Z n Z u M 2 5 2 R G U v N j J 2 V 3 J B R 2 d T W k 1 t N 3 J i c T F h d V R r W k h C b m o x N z h 2 U V B D Q W p J M D d a M T Y x W U F l d m J z b V d z U G x E L y 8 v R F B m T 2 5 L Q 0 d L Z l R t Y X U 5 V H A w N k F P e m N 1 Z k 9 j N 3 l F a U l p S W k x e D Z G S m l J a W N r R W F O R 2 h B Y W 1 x c W U 4 T l d 5 R D R K N T l O U F B 6 M 2 5 m U j k r K 0 N H S m l Z b n V y N D h k T z h h M G F k T U E 2 T n k 1 c z d 1 O W Z m d j J B R X l Z T U 1 H O V p B Y m c 4 T 0 h E V E p r e U p j K z R P V X Q y V G c 5 S j B 0 U F R t V G h 4 W X I 1 M T V D d 1 R p b 2 l J e U 5 X Z W M 1 T E 9 6 S m t 6 Q 1 E w T n p Y V X R J e U 9 E d F d 2 W G 5 2 U D l S R V J F U k 9 U c X B l V T V J a U p 5 U V h y M T Z z W H U z Y n Y 1 N E l N U C t Q M z M z e W x U c G d 3 Q k F R R z B i T m 1 T d l h 2 M 2 5 2 V y s 0 c 1 d M O C t p a m o 3 b z N o T j I 0 Y 1 N N c E t T a z g r d W l q M 0 h 6 e n p l N S t q e i 8 r T 0 N 0 W H J t V F B u a j E w N m R L R l Z x M W F r W m F X e H J a d D I z a j Q 0 W W Y 1 N X B 0 d m N v M T c x M T E z T V h 2 M m J L W k 5 t M F p J U 0 F o K 2 Z u N X M y Y k l s M S t 5 V j A 3 V n E x U X J M c 3 B n M 2 J 4 N H h N V E d r c G F V e F l j S U U 2 d F N w U T k r K 2 Z a a z F h e G E 5 Z X Z Y a X B w d H V v b k x s e W l R b U p y S m x 5 e F p x M W F w R j I 3 W n R M O E l u S 0 N J a U l p S l h H c z A w R V J H U k M z T D M z W G N 6 Z X Z S b 2 F 0 U 2 9 3 W T R k T z l p N m R T d W R P b l Z p M U t o U j U 3 e n Z 2 Z m Z l N D c 3 N z d t U G J 0 b T J z W G J 1 V 2 l o V X I 4 d H B y c i 9 I Y W E 2 L 2 w 2 b G U w Y U Z G b X p K a m h u b j J 5 W n M w Y W 9 x S 2 l l T 2 1 s b D N q b W 1 X Z n l q R n V 2 W G o w b V R w e E l n d 1 l O M k x 4 N U 1 4 c z J i T 0 N l Z S s 1 a D d O a X g r Z F p S c z J a T l J v M G F S Y m x 5 N V Z p M W F o V X h N V E h 1 Y T R N S E Q y Y m N 1 S E U w Y U 5 D Q T d k d T M 4 K 0 9 Q U H h J Y U d z c T k 5 O T d M N k 5 H a i 8 r b E h K U 0 l p S W l K W E N j M D B F U k d S Q y 9 i Q U F 3 L 3 d 3 Q U 1 Q N U d u Z n Z u M z d X Z S 9 4 O X Z a b S t Q R G h E Q j g r L 0 x 6 a i s v b j U 4 Y 1 l i Y i 9 E R 0 c y O W M w R E 5 1 d S s w M m J y d n R 0 Z 3 V 1 N T Z H S E h 1 S 2 h o e D d L O T F x S E R o M 2 8 w S 0 h E Z V d z V U V S R V J r V 3 V I W n B x S W l J a U l p S W l J a U 9 S R G 9 Z b U l p S W l J a U l p S V N E N F V t b 2 l J a U l p S W l J a U k 1 R U 9 o a V l p S W l J a U l p S W h J U H J R U n J J a U l Y Q k l M R m l 3 b z Z C S k V S R V J F U l A 0 V H p U U V J F U k V S R V J F U k V j b U h R a E 1 S R V J F U k V S R V J r W H d v T k J F U m t T d k t t a l Z y d V A 3 N j Y 1 a 3 d Z V U p C b H l J a U l p S W l W e m 1 G S m l J a U l p S W l J a U l p K 1 Z C b 0 l p S W l J a U l p S W l L U 0 Q 0 V W 1 J a U l p S W l J a U l p T D V V R 2 d p S W l L R m h z d m x 1 a W F m T F N J a U l p S 0 Z r M G R C R n l B a U l s Z V B R N G N P O G N V W F h 4 Q V F F R U I 4 Z k R 5 K 3 Z y N D B h O W F N c D U 1 N m l p W k 5 t d V R x M j d W c l Z 3 N G R P c 1 R 2 d i 8 v T 2 h B a 1 R X T D E 2 T l p V c l Y r Y W J i N z R C S U R V M W x a a 3 p a N 0 p 5 N V V y K y t 1 c 3 Z 5 c G N 2 V D V j d V h h a G F 0 Z X B a b n g 4 Y 0 h N e l V x V l B a d F d z W F d W b F o x S 3 B W a X o 1 O S t 0 Q y t m W H Q z b j h U R V J P N j Y 2 e T R h T j I 3 T U 8 r K z h 3 O W l 4 W T l t M W F 4 Z G R 1 M 1 p s M k x C a G w r Y U R F U k V S R V p F c m t r S V R F U k c 1 S 0 5 h d l g 4 O H J y N 3 h D V m x Z V 0 4 5 N T R J N 2 Z k Z G h z e E 1 U R 3 N Y N y t l R F J z M k 1 H N 2 N P T z Y 1 N T U 0 O D k w M m F O S W 5 B d 0 V E d X Y v O S t q R E V B c E t X b E 1 X R E F B U G J 0 M j B m b H l w W H A y T E V q e D Q 4 Z l o v T G t 5 Z F N 0 V 3 p m Z j U 2 O W R 1 N V l S S T B i Z z R l S E I v N 0 4 z N T N G U m x 2 d i 9 4 O S 8 z e k l B S U x n a U l t R X N 1 W W U 2 S 2 t K c T d I W X Z F R m p P M V R O d j B s S n J m V H V l W T U y Z D l y Y 3 c 2 Y m Q v e i 9 X Y W J s W l l l b D l L V F p 1 Y V N t V l l 1 b U N 1 Y m 9 J Y U Z S b 0 x t R G l v S T Z E R D M 3 d z l r a m l P a k l v T E Q 4 b m 8 r S G p 5 T 2 M 5 L 1 h m V j J m b W R Q Q T h P Y T Z y c n R Q b n o 3 e T h m R l J k S F M w b m 5 2 d U 9 X V m t a R 2 p v M E t F d T d V M 1 Q x S V F K R T F T e l p r M 2 R k O T k 5 Y X R p d 1 l l b S 9 L Q U F B Q U t q U U N F M E F B T m N z S X l O R G t 5 W k 5 r b W 1 h K 3 V T V F R 4 U V d G d V k 4 R n g 4 Z n J 6 R m p 4 d W l W V j E 1 U j U 4 N m Q 1 Z S 9 2 N z N M d H J s M j d 0 R 0 R C Q X Z u N C t E a V B U W j g r W F Q v L y 9 M U D Y 5 Z X V u M T E 1 N 1 R U W m J 3 W S t y M 2 J 0 M z Y 0 a 2 5 u b k E 3 L 2 t z d n Z h V H E x Y X R y O X V 6 W m F 0 S 2 t p Y V N D V 1 N V U F B Q Q 0 E z b j M z W G Z Y d j M x O D F h O V o w W H B P Y 2 5 L d 0 J B d 1 p v O H V U S n B m c G F B Q U F B b 1 B K Z 1 R 4 T U F 3 R F Z i d G 1 5 W n N y T 3 p O W F R v V U p m Q V J K T E N 3 c 0 o w O T k x M 0 t 5 Y 2 5 S N n R Y c n k 1 e T d Z Z 1 J J M X d D R T d 2 Z H J p V k x s c 2 p i M j F 0 L y 8 v d m Z u W U d K S k x W d T N W b 1 B Q Z l R R S m N k L z h z a 2 5 u W U d K S l B u N y s r d W V l K z V S Y m 0 2 d X R t N 2 Q 2 b k t O d y t I U W s w O C t X Z U x u R E F B Q W d N c V B t U 1 l B Z 0 d 1 V 2 1 K Z 2 9 T Z X J W c T V m Y j h 4 R V J F V n F 5 W k l t U 2 s 1 T 0 x u R 3 Z m d n I z T D Q 5 O S s r M D F a V 1 Z r S 0 N 3 d F R V R k J R a 2 Z h d F d y V X F j b X p I a m g y U 3 B K U 1 V G R T J i T n M z b F h P R 1 l C d z R j Y 0 R r Z U h C e X M r d l h y W C t v c E F R Q U F B S V F t Q U l C c m w 1 b V p L V W 1 x V j Y r Z T I v T 0 Y 0 V W Q y Z H Z Z b H p 4 W E t 5 T W l R S k l X R W h M a n R 5 O H Z M c T h p e G t 5 Z F B T c E t X T G w x N n l S c n o 4 d k p j S G d j R 0 J s N n l M U U F B Q U N B U m 1 n Q U F T b 0 d 2 c j Y 4 a z Z l a l J v M j d 2 Y m 5 Q O C t I R k p V c T F h d F l x Y 0 1 3 e k Q 1 W E Z o S 0 Z J W X h G e n N 4 S W t U U l k 1 V n I x N W R r a l I z N 2 x 5 M W F k T 2 1 X R F Z i T E t 4 U U J R Q U F 3 T 1 h 4 a V J F Q W N N M E t n N H F O R 3 p l N l B S O F R F e U 5 K N n R D a H d 4 W D d L d H l U W l B m d T N j c k p 5 Y m x r W H h j S 0 R R M l Z W T E R w T E F B Q U F G Q m F D R T B B Q U 5 k c z R N Q 0 I 4 d m I y M W 9 J R k M 1 U 1 F r T 0 J 5 Y n V 2 V 3 J W c T J i S m 5 x M X E y c m Z 2 M z Z Y Y k d 2 T 2 5 Y c U t D S W l R a W R Q b n R U V X F W T 1 Z u N S 9 2 U E x k M j d W c D k r K z I z U m E 2 S m l v c V N K T T J j T 1 Z N c E t T a 3 U 1 L 0 x 5 O H J S d T N i c V N Q Q z B B Q U F C V W N T e l B B U U J j c z V D U U V M M z Q 0 b 3 V h U E h t e S 9 2 e m 5 Q N n R M b H k 2 c V Y 2 K 2 U 5 d S 9 m c j R T R U J Q b j Y r d X F 0 d D k 1 e X V V d k 8 1 V X l Z T U V H U F A v N j R G a T l l c k 5 q W V d M V n A w M F l I R H g 1 V V l t S 2 l C Z z h l c k V X T E Z y b T B E d z B O M W N p U k l 6 V n I x a X d O S H o 1 Y 1 h i c D B V W U 1 H R F p T W m 1 h b X R X N 2 V x Z W Z Q b T Z 0 T 2 5 U M W s 4 Z F F B Q U F G U m l o Q 1 l B Z 0 Z J U k Z S V 2 x S b z B h Y W Z i c z J V c E l T R k J N V E l 3 Q 0 F n S j A 5 O T E z Y T l T b 1 V X c l l z R 0 d 4 K 3 d v T k R k V y 8 v d l V 2 Z m Z E Q k I 0 c U x p O V B o d z R m V n N t V k x m Z m p o a H p w O S t u U 1 I w R V N T e G 8 w Y n A y Y k 5 t d W 1 M T D c 1 U W J H e X M 0 d V B q R l J J U 2 9 z a k l T S T B Z T W F J M G 5 5 b 0 F B Q U N x Q 0 V J V E F F Q 3 B h Z G V 1 b m Y 3 d i 8 v N n Z X R z N k Q l I 4 W E N n M E 4 x Y n Z 2 d n V 2 M l h H e H N y T n Z q L 2 Z 2 M 1 Y v L y s v U y 9 i c j c r L y 9 5 V 3 Z C d 0 F B Q U M 3 R W 5 p W U F B Q U F B Q U F C d U V K b 0 F B Q U F B Q U F D N F F X Z 0 N B Q U F B Q U F E Z 0 J x R U p B Q U F B Q U F D Q U c 0 U W 1 B Q U F B Q U F B Q W J o Q 2 F B Q U F B Q U F B Q X V F R m 9 B Z 0 F B Q U F B Q T R B Y W h D U U F B Q U F B Q W d C d U V K Z 0 F B Q U F B Q U F H N F F t Z 0 F B c m 9 2 c z d P e H k x U T h B Q U F C d 0 p Z U W 1 B S U F 5 T j J i T U d E M z g 4 T V B s c G g 4 Q U F B Q 2 d P Q W h O Q U F C b G J 2 d j I 3 Y 3 J Q e n k 4 M y 9 R Q U F B Q U R G U V d n Q 0 F B Q U F B Q U R n Q n F F S k F L R E V I Q T Z I d n Y 3 N m F 6 M z g 4 T V B x M 2 J 1 M 2 V 2 Y n N x U k V q U m 1 q N z l 1 M l N w Q W N m Z k Z E a D R l R 1 N w U F Q w Z E l X S G h 5 c z h Q R n o v K 3 R l L 2 5 I M X M z N z V k R X l a T T B E M z M z S 0 9 1 W G J z c U 1 q S l N y N y 8 r d X J L e X N w e H R y d F J Q Z E h T M H d z U E R O W F h x M U N J M W J 0 M j Z W Z U h o N F h y b G x W Z G N q d S 9 m d j E 4 d n Y v e X l C Z 3 d Z N E J 4 M z h 1 V E p w Z n N D Q V F B Q W 9 F S 3 p l Y m 9 B Q U V E R j l j b 3 J y M m o 1 O H V W c T F x e V p C Z 3 d Z b 0 t 5 c 0 x P M 1 l z V U 8 v L 3 Z x c m J y b m x G a 1 Z H U m l v c 0 x F d 0 x G e T V V a l J v M U Z C V V Z K V W x x M W F x V k p P b l l z V 0 1 h T T J h T V F r S k N G Q k V S S V Q 4 L 1 A y M 2 Z 2 b D J M R n k v V 3 d Z T U g 5 Y 0 V I S D B q U 0 Z m d T V X a W t w S 1 h y c 3 N j Z G t 0 O X Z W d D I 5 Z j F h b F R S M m x w Y W R x N G N X T X B 2 Q 2 9 B Q U F D b 0 x B a E 5 B Q U F s Y 3 V M R U N T M W Z 2 b H d O R 2 p U U S 9 Q b n o 1 Z V h s S m F s Z z l z b X B V N m N r U 1 k 4 L y 9 y Z 2 t h Z U h D a G Z M M z k 5 Z k V p U k 5 k K 3 Z E e T h 0 S 2 t T W k 4 w N z c z M 3 l t c T F T c E x P b l R 1 b k l V T 0 d h U F B t e l V w U F Q x Z k R o Z z J 2 M k 0 v V i t 2 T E x M N V d U a z Z N W F h u a E I 5 O T E z b j h 0 e k F n Q U F B Q X F 4 U E F j Q V V D S j J 1 M T F T U V V o a W 1 x Y n p 1 T V Z p a 2 I r L 2 Y 3 S D Z x R j I 3 d G d Z T k d 1 U U 1 U S 1 N D S U t W Y n Q y N l N w S D M 3 O X B W a X h m O X g 3 d H c 1 U 1 F X M V h 5 Z 2 d J S 0 J N e G d N Q U F F R E Z 4 R X d U Q U V D S k J B Y 0 h L e n c 4 W E x H e H N S b z J i S m d l Z m Z S U l J V W k d x b H E x Y W x m V m o 5 M X V W M 3 g 4 d k 9 M a j Q 3 V i 8 v M z Z s c G F Y c H Q 5 O S t r e V R s N X V h V 1 J l b T Y 4 O D Q 3 O W Z Y W F g r d X R 0 O T V T Y 2 5 L e W h n M G J w b W J O b X B Y S l d B Q U F B S 2 k 0 b U d r Q 0 F D a X h 0 O T k r V z R N S E Q x W j Z l c n F t V E p t a X F L Z 2 9 m Z m J a W n k 0 e l R 5 N G 5 O V F Z W R H p 6 d 2 d N Y U 1 H Y U 1 G U 2 1 I Z V h n Q U F J Q U J K U k V G V U N 4 Y m 8 4 T 0 h E Y X R x M H F W c T B h Q 0 Z K e G U 3 b m F 0 M X l 5 e T E 2 L y 8 z M z F h a F J J M z M x M V Z j Y U 1 t U 0 l 4 b z B i c D l U V T F E S V p E d 0 F B Q U J V V G 9 R a 0 F v T V J x M U t p a D U 1 O S 9 Y d D k r K z Y y Z W V 1 b 3 A 1 Z W Z u Y S t y V X F a b 3 h Z M G F 4 c m 4 v N T V a Z j E r K y s v N j Q w M z N 0 Q 1 B Q L z Z v V H o 3 N V J D K y 8 v T E x D d 3 N L d X F n N 0 R N Q 1 J K Z V h s N V J j N m R P W F B H N 1 R Y Z H V u W F R s M T k r c V E 4 K y t F Q m R 1 M 2 J W b G k x Y k 5 I T G t T R 1 Z t W m w 3 V j J B Q U F B S 2 k 4 Q 0 U w Q U F O Y 3 N J Q 0 J B b z B h T j B w d z V j e V J K S z F h c 0 t O S W 1 Q e i 9 m N V h G T 1 R v N l N r c E o w M D A w M z Z Z N D c 3 b k F H S D V M M D Y 2 K y 9 Y b k t z a S 9 1 U n B G c T F h a 2 t x d U I z e H h Y N y s r Z W R M O W 1 V W W h t N j k 5 V l p O b X p a T m Q 5 N T V w M D Z l U E 1 r Z G R B Q U F B T 0 J F Y U F J Q U t K R 0 1 q S X d p e T F u O C 9 Q d 2 t T V G F i N j V a W i 9 2 N y t P b m J z b U x L e n M 1 M 0 h y R m F y c k Z h c k R o O C t y T k 9 u V H p 1 U F I w Z E h L e m 8 2 M n U y W T d 2 c V J w T 2 J O b T h 2 T H k w d G J 0 M j d W b m o x N 2 5 N Z F R V M V A x e F J k Z k Z P a 2 5 N V E h S d V p I d G x X b 0 h B Q U J B M W N V b l F 3 Q k F p U n c v Z m x 3 U F B 2 a W d J a U l p R k J v Y X F y e T h Q R 2 Z Z T V d M R U N K Z T J u V H Q z M X V y V n F 6 V n E x Q 2 k x Y m R 0 V 0 h U c D A w T j E z M z Y w K 2 Z m c m 9 o e D k r M E x C a H c 5 U 3 R X e m N k U G 5 4 W U 1 U R X g 2 d D I 3 d D l h d l g x O W t 6 R X Y x N C t m b n A v d n V 1 M D h M R n k 3 V X l K R W o x Y T F i T j V t b X F T M W J 0 c W h Y c j E 3 N j d y d n Z Y U H F a T j I r Z W t w S 1 M x T F Z y V j l X c V Z V d j c 5 K z l Y Z E h T M E d q V n F w R j Y 5 Z X B Y Z G l 3 W U F B S U F L a G R B R U F G Q W l 3 Y 0 h C d X Z 2 d X U 3 V n Q y e l l s S k N T b 1 Z x M W F h d E d p a F Y 1 N j Z T W G R l d X V 0 T G 0 y Z m Z m W l o 1 Z V R r S 0 M 0 d V R v Y 0 9 I V k p F U k l R a z Z h V 1 h Y b E t k T 2 5 X M G Z 2 M T Z y V m l 4 U X E x Y X R k S k h I M z J r e l p z M 3 V 3 M U 5 M d F Z Q N G J u c T F h d H I 1 Y 3 F W M n J C a G d 4 b z J i S 2 p u b m 5 0 T 2 R l d l d M U k t h U k V a R z Z 1 a l J v M X E 3 Z H E z c 2 R y d E N R a 0 k w Y 3 V S S U R S O C t Y T D Y r d m 1 Y d 2 F n R U F B S 0 F p S W p R Q k F K U k l y V n E x T k h u e T V H S z F E U W 9 L M G p 2 d n Z G U G t l T 0 Z H c 3 M 4 L y 8 3 e k w 4 Z m J 0 M j J 2 M D Z O S E Y 3 a 2 N x V 0 Z i e m w 3 L z h S W C 8 1 e T E r S 2 5 J d U 5 q W F Y 1 M 0 s 5 Z l A v W H I x N j l Z d F F N Q U F L R H F Z a z h U Q U F B Q U F B Q U F O d 2 h O Q U F B Q U F B Q U E z Q 0 E w Q V F B Q U F B Q U F j S U 0 5 V F F D Z 2 5 Q b D l m N X E r W E x M T T A y V 2 d u U H Q x N 3 o 1 U G x 3 Q U F B R k R w R V p v Q V F E a 1 R F N W V n b U x n R V Q 1 Y 0 J B Q U F B V k h r c 3 p 3 R 0 F j c 0 F o O D d n c D g 0 U 2 4 2 M E R G W T V v N k t j T n h 4 T k 4 x Q U F B Q V Z F Y k 1 O Q U d B Y 2 l C Z m V a d m w 4 S j V p T V l 3 d 1 Q 5 Z F M z d G d N T T h q T H F t Q k p P c G V 2 S T N i V E 9 P Y n B t c 2 9 U M D J F b T V l Y n J C M C 9 Y Q V F B Q V V C a 1 J t Z 0 J B T 1 h B Z 0 9 m b T R w U G M 4 W F V k N T F L b F R w O G 1 T W H B h a z Z 0 T E x j W E Z 4 V X p 4 Y 0 V n Q U F B S 2 9 J b H V j Q U F B Q U F B Q U M 0 U V d n Q 0 F B Q U F B Q U R n Q n F F S k F B Q U F B Q U N B R z R R b U F B Q U F B Q U F B Y m h D Y U F B Q U F B Q U F B d U V G b 0 F n Q U F B Q U F B N E F h a E N R Q U F B Q U F B Z 0 J 1 R U p n Q U F B Q U F B Q U c 0 U W 1 n Q U F B Q U F B Q U x o Q m F B S U F B Q U F B Q U 9 B R 2 9 R a 0 F B Q U F B Q U l B Y m h D W U F B Q U F B Q U F C d U V K b 0 F B Q U F B Q U F D N F F X Z 0 N B Q U F B Q U F E Z 0 J x R U p B Q U F B Q U F D Q U c 0 U W 1 B Q U F B Q U F B Q W J o Q 2 F B Q U F B Q U F B Q X V F R m 9 B Z 0 F B Q U F B Q T R B Y W h D U U F B Q U F B Q W d C d U V K Z 0 F B Q U F B Q U F H N F F t Z 0 F B Q U F B Q U F M a E J h Q U l B Q U F B Q U F P Q U d v U W t B Q U F B Q U F J Q W J o Q 1 l B Q U F B Q U F B Q n V F S m 9 B Q U F B Q U F B Q z R R V 2 d D Q U F B Q U F B R G d C c U V K Q U F B Q U F B Q 0 F H N F F t Q U F B Q U F B Q U F i a E N h Q U F B Q U F B Q U F 1 R U Z v Q W d B Q U F B Q U E 0 Q W F o Q 1 F B Q U F B Q U F n Q n V F S m d B Q U F B Q U F B R z R R b W d B Q U F B Q U F B T G h C Y U F J Q U F B Q U F B T 0 F H b 1 F r Q U F B Q U F B S U F i a E N Z Q U F B Q U F B Q U J 1 R U p v Q U F B Q U F B Q U M 0 U V d n Q 0 F B Q U F B Q U R n Q n F F S k F B Q U F B Q U N B R z R R b U F B Q U F B Q U F B Y m h D Y U F B Q U F B Q U F B d U V G b 0 F n Q U F B Q U F B N E l i T j B 3 V U F B Q U F B Q U t v O G E 0 Y 0 9 I V U l z R n N 2 R n Y 2 T U d t S 1 l w U 1 R K T j B 6 O H N M T 3 p H Q z A v b T U r Z m 5 K e V l t S H B K a 3 Y w N T F v b 2 9 o T k F F Q U F B Q U F l T l J O T j k x a 3 M x c X Q w M D N U d l B t a V U 3 V U w v M k V Z e G l P U z d y c n d w T l Z x U G R p a 1 N a U E k x T l J V U W h P V U N V S V R B Q U F B Q U l C S H B h U 2 s 1 S V d G a F N V Y W h q S G d N c z B D e m 4 4 N W 1 h Y T V N a l U x T m J k c 3 E w T l Z 4 c D R t Q U F B Q U F B Q 1 B z O X Z 0 Q 3 k 1 O G J K c W 0 y N j h M T 1 J 5 T z J k Z T F T R l E 1 a E N Z Q U F B Q U F B S T l M U 2 t y Y V p a c m 0 1 d U s y T j A x e i s 0 N G R P M 2 F V W l U w Q W 9 R a 0 F B Q U F B b 0 R 4 d 2 1 L Y j U r Y 1 V I R G N P U V l S a E Z H c H V t d V V p U z Q z b 1 V o c X F M M E F R Q U F B Q U F V Q z d r N S t k L 2 E 1 c m 1 p V 0 k w U F d h e F d M N H I 4 N E p R N V J H Y U F B Q U F B Q U R L Q l c 5 d j c r T 1 N 0 a F d q Y W V M W n M y Y 1 B s M 1 U 5 Q U t F S k F B Q U F B S 0 J j a U k y T n p a T D B r M m 1 h a n N J b E 9 S Z H V B R 3 N Z a H N 5 Q 0 I 3 R T d k K z R z e m 9 3 V T R K b 1 F t Z 0 F B Q U F B Q X l v d D h o O E 9 4 V F Z M b V p k c G t P e H l P V F p M T 1 h h Z W F V S V V S b W d B Q U F B Q U F 5 b z J j b k p 3 N H d 6 Q 0 9 Y c W J K S 2 J 2 Z F h 1 e T c 3 Q U R Y Z 3 R B R U F B Q U F B R k J 1 L 1 B M T E w 4 Y 2 N E c 2 R t U 1 M 1 M 3 p i b m c z N X Q y N 3 R 6 S m Z p Y T R M Z 2 h O Q U F B Q U F B R G x 6 U 2 V Y T 2 Z m Q m R h c 0 N W U j Z o Q 1 F B Q U F B Q 2 d Y R W x J U 0 5 q b W N E a j J T U V V 6 V E M 3 W U Z E W T F Q a j U r a z B l T F E 1 V m k 4 M 1 F C Q U F D Y 1 o y d m R 1 d l V O R m 9 2 R j Y 4 S 0 R w b W t H W F B B d 2 9 H M 2 J 0 c z F k T H J M W j h o T V N F d E l s M m E 5 S G t R Q U E 0 T H F 3 R z R h e F V O S n p G e D Q w R E 9 O c n N R R X N y a U 5 D R X d C Q X V k Q 2 t T U k 9 i a j Q v U F F 0 T T A y M X g w e X Z 1 Q 2 Y 0 L 3 g 4 d k l h Z W V G S n d 6 R F N t a l J w M G l r M U 5 a W F F C Q U N B U 2 l R L 1 A z K 1 J 6 V 1 o 3 U m x M M T g 0 Z H l I U T d I V W s v V 2 h L c U g 1 V G t B Z 0 h J a E 5 U V T E x e l R O b F l a a D F M a m 9 5 N 3 R 3 V 3 U 3 N W Y 3 d W N O M D F 6 V 1 d w c W F x N m 4 2 d 2 N B Q U t Y c j d O b X p 2 N X V t b V Z U N D J E V E 5 a T H Z k d n R l V E 5 h S H F J V F F C Q U p R Y j U 4 N m R X M 1 R o W T l N M D N Y N W R L R D g v L z d Q c l d p U U F B T G d 1 a 3 B P V F Q 1 b W 0 r Y j E 1 b n F U b z N O e m N J N T Z 1 Q z F V T G 9 R a 0 F v T n p Z d V h O b n N t b W E w Y 1 Z 0 Y j V y b T V z V E V 4 R j F s V 1 J N Q U F Q Q 1 l j N U s y R z R a e D J q Q 0 1 Y S W Z E c 1 M w b E p T W F A w M F d o Y W l F M E F R Q 1 V K N m J E N F p o O T h j R U x k O D I v a 0 1 Q a F d D R E p M S E l D Q U F C V U N n N k h J O F k w e l N P U 1 R w c W 0 r W k 9 u N j B I V l E y Z 0 N B Q 2 h Y V E 5 O Y 2 E 1 c m 1 p V 0 s w T y t 4 d 0 9 O W m R q N W 9 B Q U l C b k p D W W 1 w a 3 R L Z E R n Y 0 9 4 T V R F M y 9 6 Z E Q y b 2 V y a D d U a m t T Y 3 R O T m R i M X R 2 b E V X V 1 p w N H V o W l V Q c W J w U 0 0 v T F A 3 U H N V R X J L V V U v W E F s e E 9 W b G J X a W R x M W E 4 Z E w r d E 1 W b W l Z W m h u S D R l d F F F Q U V C c E N n c 0 x x M n V h W n B U R n d 1 Z i t Z c k p M T 3 R t c F U 2 Z k p u a T Z r S W p C T k 0 x M 1 N z d m o 0 Z U Q 3 M 2 x 3 S k N r M 0 x F M j h 1 M 3 Y 4 V z A v S j l o S 0 5 E V H R h Q X l z c H o w O X Z J O U o y b X V w e X N C T G 1 m Z n Z u M V p u V H A x M m l x c G o y R V k x b 3 M z Z n p V T V E 2 W n B P Z 3 p E M k p h W W 1 I a k Z H U 2 t B Q U p S R C 9 T M F d 5 L z l K Z k 8 0 d n J 2 U E x k T y 8 z Z E I w V n h F a 1 Y 3 Q W Z E N S 8 1 U 3 d Q S 2 N j c 1 J p V 3 B v U 2 1 L Q 3 N H S V p x V z B 4 T F U w L 1 h B U l J E d n Q x d T N 5 S X A 4 M U l O R E 1 Q S V B 0 L 0 d m d j N L Q W d D Z 2 R C a U c w V l F F S m l n a m h t S F V Q d i 9 m R 0 V v Q k 0 w M 0 t x U z Y z a E t 0 c j V 3 a F B s N E Z L W U 1 1 M k d H M 2 R I d X Z w T W 9 D c l l y V m F 0 M G c 2 c W t 0 O G 9 E U k 4 4 O V Q 1 T m d B Q V Z H Z z F 3 O E 5 W T X p 6 Y z A y V 2 d F a m d k R z Z 2 V H N Y e n V M M j J F S n V W V T E 4 N F J l b W J j R 0 U r W G d V c m h Z M E l U V k R q e D h m R k h P M 2 J z R 0 c y e F d G c W V Y N D R q U 1 J m Z V F X Y 0 Q 2 M 1 F C Q U p W Q n p m Q n c z V E I 2 d E t m T F F D V n d j U H A w U X B N e X d Q S W N B R U M 1 W k p y b X A 1 Y z U 5 O E g x c k F V Q U F B Q l Z F N k V K Q U t C Y z J y R m p S N n h w b W l s U 3 d R e V R 3 b G t t R G 9 k a l g w S k N 3 b G F Q R m d j Q U F J Q X F n Z E F F Q U Z C Z T V V d G F j U E Z C a T h Y e T F m b H p B Q U F B U U p r a U 5 B R U F s R n V t Y V g 0 b E t l Z U N R e m w y d T M y W n A r b 0 J B Q U J B M V V K b 0 F n Q W 9 0 M 0 p 6 Y z l O T T A 5 e G Q r U G o 4 d j M v e l l F a 0 F B Q U N v U W d o T k F B R G x W b k p 5 O G t u R E 1 E Y W F w d W t 3 V G R N M E R H U G p t V E 5 u d U d z T 0 F B Q U F y Z 3 R D R X d C Q W V X Y l B 6 O C t Q T V F 3 a n l 6 Q 0 0 z U H o 4 L 0 p p V W x K U T h U e G N G Q U F D Q X F v S F F C Q U J R c n A w N 2 Q y N k R h W n F I S l d X Z U 8 z Z H V n N m Z y Q V F B Q V F O V k J h Q U l B S 0 5 k M j c 5 N j k z e l R O Z U 5 N M E U z Y n Y z c j N m M C 9 V Q U F B Q 2 c 2 c k I 1 d W d B Q W d I d k J U Z H Z X c S s 1 b E R E Y X M x c H M 4 W F l 1 b j V k c m x a N W 9 P b z B t c m p s T T l Y W X N u b V h K a z U 5 d T F Q U D N Y e E c y U 1 R F L 1 h B d 0 F B V U 5 r U m 1 n Q k F P V l h k M n p y Q U 1 J e l h E S 2 0 y c D J 2 e H R M e D h V e k l s d z l D Z G 5 x N 0 Z v M H h M d n M y b U Z n M G J 0 a G 1 U b n I 3 c m h L Z k x B U U F B c U 9 4 W W 5 n T U E 1 W l J o R 0 k w T W c 4 Q 2 t n Q 0 V a a H F l T D h E a k R r R l d t M m N o V 3 c 2 d V d w M n N C Q U F D b 0 N w a H B B Z 0 F W U U s 4 Z T N k U 3 J S e m R Q b H d F U E 9 Y R G d v T D V h d W t J b l Q 1 M 3 l k Q 2 t B Q U F C V k N x R U p B R l F B W V I z Y W F l U W p 3 e j F k Q m p 3 a 1 B p R l J x M z l Z U z J n Q 0 F B Q n d u Y k U 4 Q n d B Q U F B Q U F 3 Q T F D R X d B Q U F B Q U F B R G N J V G V C e D M z M z N u Y 0 x E d 3 p W d D J q V G 5 z U 0 5 I a m l n c U t r c G p 4 N D c x W U d V Q U F B Q U F n S 3 F N U F U x U U x o M D Z k R W l I R H g v V z Z k T 2 5 a Y m Z i W m J O Z H Y v O V V z N 0 9 6 N W V m b m Q 5 M 0 d B d 0 F B Q U F D V V Q 4 d z B R Y m 5 V d m 4 x N 1 R a c z J U Y k 5 u e j c 1 d W d V b H F h c W 9 l Z U 9 B Q n Z m M z I y O W R s U E F B Q U F B Q k E r V V p v Z 2 5 L c m E 5 Z X V h d D Y 4 K 1 h V Y j c 5 a X h Z M H B K U 1 p G c G 1 0 Z H R U Q U F B Q U F C Q S t V V m 9 B Z 0 F B Q U F B Q T R B W j d t c U R N S F R w M F N M T m 5 6 O V p Q U C 8 y a 0 k w Z U 9 x R W F O R 2 1 y Z H V y V m V l d W t s M W E x Y j E r M D F 4 N D R k V T J S a 3 B E c D A 2 S 0 J a c z J Z V k 9 m Z n h 4 e D h y T 2 p w Y W 1 a b V p x b C s v d n U 2 N j Z 5 N D k 5 d G h q T G t 0 N W h n d 1 p v b j M 3 O W 1 u V H B r M W F 1 b l N w d n Z q a U N 4 M D R j R U R C d 2 N F Y V B u e T R I b m p n Q V V u U z Z k T 2 4 x Y W R Q S C t k M V M 1 Y 3 U x Z E t s U 3 l W S n M y Z l B W c n Q y N 1 V y N 0 p R R U F B Q U F B V k F D R U p p a F R T V W x K Z X Z y c H A z W D Y 5 R 2 0 x Y X R W S 2 5 U d D M x d k h q e H h V Y k c 2 d W p S N D l l T W p T N W x Q V D B k S T B h T l V y S G p o M 1 R y Y m Z l c W 9 Z T k d 5 b y t Q b D R m Z m Z T U l V s S l M 5 T 2 F i Y n h h N V p 0 c T B h Z n J t b T I v V X V Y T m 4 z W E R E R G R x M G F a U C s 1 M y 8 r U j M 1 K 2 Z y c n J y c n Z r N W V X b G 9 V T 0 g 2 c 2 l S S T F x M 2 J w M m F O b T J x V z I 2 N V J a S V V H Q m h Z S 3 E 4 R E F B Q U F B S 0 R p S V R S Q m 1 j b k p 5 Z E d F Q 1 J O M C t 2 U n B 2 Z k x L S 3 h v d 1 l J R H p Y R 1 p t c G l 5 V 3 E x O G Q 5 c 0 l M T C t q W X N X T j Y 0 N D A z Z E 1 j Z G Q w a V M 3 S G E 3 e G 8 4 Z n J 6 V n I x b W p n d 0 l I c T J y V 3 J 5 e l Z i d G 1 6 U m 9 r V 0 x G Q k F R S U V u N j Z x d X Y 5 T n B y c j J u Q m d n V z Y 2 N j Y 3 N U 9 Q a m 8 0 a 1 R K e W 9 t S m t i c j F x M V Q r L 2 J 0 T l h I a X h H d D Q 1 Z 0 F B Q U F D Q X l v Q T l U V k J t V n F 4 W W 9 X U E h q b W 5 B Z 0 F F d W d Z a 2 s r Z n Y 3 c T F h d F d s Z l Y z O D Z k T z V X V W x L U S t m Z m 8 0 Q X h O S n N 0 b H N H a j U 4 d U N S c C 9 m c j F S Y T U 3 K 3 V t b m 5 Z R 0 p K T j F 6 e n o y c V V h T 0 d m d m 5 s R n p r Y 2 p x d X F B U U F B Q U F C U W R U R F R C R 1 V t T m p a V 2 t 0 U y 9 m L z l T N l M 4 e E 1 W R 1 N k T 2 J N R 1 U y Y k 5 z M 2 w z T W 1 U S n l V V k x O K z V X S n M y Y l Z 3 Z T I y d z J o W V N F S 0 N V b F J X Z k 9 u R k d O R 2 p W S 3 B U N E F B Q U F B U U 9 W Q 2 F J S X l j K 3 p Z T V V s U 2 d 3 W U 5 T c V c v e k 1 4 T V N k S z J i Z H U w Y m R z M n Q y M 3 k 4 d k t L S F B Q e j h 5 d H l 6 T W Z I U j V L N H Z U Q U F B Q U F B N E p J S V R W Q m 1 x b F d y S n F r Z 1 B H b m N 1 U E U x O S t m c j Z 5 d E p l d W F a W i 9 U S U k 0 O W N j M z h B Q U F B Q U F G d 0 9 l N X F n e k x S c z J W S 1 N 0 S E h q e G x M c E x 6 U T B W S k l V R n h k W E t 2 M W R 6 R E F N U 1 d L Z k U 2 Q 2 N P W E x r a U t L a W 9 q U j I 3 R m h Q b H d J Q U F J Q X F o d E F F W m V i Z W U r K 1 Y x V 3 J W N T U 5 L 3 J w a V l H S m R 6 Q n c 4 Z W R D N j N L Y T d P b l R z c k t D a E k w Z E h S K 3 Z i Y m I x M 0 9 t Y W F w M W F 0 W F g x T z l k Z X J V a 1 N U O S 9 2 d n Y x O V F Q Z 0 5 K M T Z O Q W h I V D U 4 V 0 R 0 M z d w V G R i b m M 1 W j V x b W N u S n l Q R l F a Q U F B Q U t q d V c 1 N k R N T k c 3 Y 1 d Q L 3 Y v L z A v d m Z I R 0 d 4 b z l l c l R D d z h Q V n F G R W p I V H A w U 0 R F e E 1 a b z d k N j c 4 L 2 Y y T D N a K 1 h s N W R l Z l B G R l B m d n N z M 3 J o a F J l M G N P R k N o W W F H N n R 5 N W M 0 c U x p M U 4 2 Z X J y T F h Y V k t V b S s 5 Z X Z X V W 1 K a W 9 w N T k r V 3 Y 3 K y 9 o b 3 h Z b 1 J 1 d n Z u b U V 2 Y 0 o 0 T n E x Y j k 5 Z T A 2 W k 5 V O T I 2 Z F d X e i 9 l Z k g x d m Z m Z j Y 5 L y 9 2 T 2 Z l d W F a W n h R V k Z l W E J D Z 0 V B Q U Z C W k 1 k T U V a V 3 J 3 N E 1 H Y V B u M j Z 1 b l h y c G o x N z l t a m x 5 c F Z L V D A v W E F 3 O D h V S 0 l O W W 5 2 M D Z L R 1 p N M m V x W j g r Z V N r M U 4 x Z k x s e X h V W E Y 2 Z W J i N z V a T T J m T 3 Z L W m F i V G F i M 2 5 y c k x i V n E x V W 9 4 T V R H S 2 k 0 d H o 3 c 3 N D d 0 x P N m R 1 M n E 1 c z J i d X h 6 Y n U z Z X Z j O E 5 w Q U F B Q W 9 D d 3 c w d 1 J s T G l J a V F o R V J F W m M 4 S H h r W n F j a k l T S m R q U V V G Q n p s c 1 d Y N n h 0 M j d a N j U 1 M T N y a m p 1 b 2 t X T E x u b H V 6 c H c 1 Y m 8 r M 2 E 5 Z E 9 u M z M y M l J Y N 0 J s Q z V P U n d P V 1 N 6 O F h R R U F B S 0 N x N H h N a E F P Q 3 F U W j Q 4 V 2 V I a D R W c T d k c T N M O F Q x N z l p Z z h Q R n d Q U G Z S U W t X c 2 V l Z V F S Z G U z Y V Z i b T V 1 W k l L Y m l N K 2 M r W k 1 q U m d 4 U W 4 z N z l 0 V 3 R 0 O T Z x U n g 5 O X R N a m 0 w Y 2 V P S F Z O N G V M a E d q a H d w U 1 Z x N 2 R x M 0 N 3 O E 0 x W T h Z T V N k S 0 x M N z Z v O F B C d 2 R l M 2 F 0 Y 2 g x L y 9 q S F B 4 U V p H Y W t 1 W G J w b z R N Q 0 I r d l R U V D R 2 c 2 l 6 S m t 5 Q k N G a D R j c k t 5 d E x M N y 8 4 c 2 5 y M j d P b T J m Z 0 F B Q U Z R O W h D W U F n S 3 Z X d l h 0 M 1 N k T D I 3 Z H R k a m 0 v Z X Z G b F N R W G l T a 1 p I a F B I N 2 1 6 Q m t s S n l j c l B E e G N Q a j Q r a 3 F S c D A 2 W n A r d l R w c W x t e n B x S 2 l v d F M z Y j E 4 b E p 5 Z n J y M y 8 5 c X h J V E V 5 O D V k c 0 9 H R F R W M D Z G Q z F i d D F h a 3 R T b F N 4 Y 0 5 I V H B V U T R Z T W N i W k p U M C 9 Y O E 9 I R H R X V E p F b 1 d H a H V x K y s r N V R 0 V 3 J W O U 5 G S E g r b U Z G M T V 3 M i s r N z c 3 N n J I V H Q y N k s 2 N z d s T E h q a D F M O E t v Q U F B Q 2 d z b U Y 1 R G d E Z 3 F 0 M T Y 2 N j J 5 V 3 E x R l F w T k 5 t e m F w V W F O R 1 N r d E w w O W F 0 V z N Y b m 5 Y Z E t r d U x q N D V X Z m 4 r O E 1 X e V N w V T Z k T 2 V 1 e X h 4 M X o y T j F x M m J K b W 1 U S m 1 p U l l z V 3 F Y M z c 5 b T d I R G c w T j F j U 0 p F e l Y 5 K 2 5 U d D N y M W J k O T E x V j V H T l l G O T Q 0 U V V k T z N a T W I 3 e n h o b k 9 E Y U x 2 Z H J 2 S G p 4 M n Z O b W p V Y U 9 I Q m d r W m t w d T N i d D B v S U Z D N X l o R G d B Q U F N Q k 1 F d 0 R B V m F 0 W n M 2 Y m F 0 M i t 2 Z m Z 2 M j Z j U 0 p F N U l L W n B N V X p 0 V H c 4 L 1 B U b G k x Y m 5 P M E x i e n Z l c l Z z M z U 3 S C s v Z n N Y M l J D N m Q r L 2 V r c V I 5 K y 9 h V n V M Y W R P M 2 N x S 1 N s S m Z m c j B j Y m 1 q b H M x b T A v R G h 3 e V Z K N j l l d k w z T G R p Q k V q Q 0 V 3 Q U F B R G d n c G t t Q U l B U z Z k N j l 1 K 0 x q N H h V V E U 2 T T c 3 c m h E T V R F e H N 0 d n Q 2 d D I 3 d D N i d D J 1 V V N t c 1 R H e H V x R 0 c y N V F r e V p O W F B v N G R P a V F 0 b T d k c W o x N z l p Z 3 R M V T N w N m V t U z V O e j N w Q 1 F L b C 9 h Y 0 9 Y T k c w N l p O Y 3 p s M z h 1 U k p T W E t P Y z Z G T H p X d 0 J B Q U J B M V V W b 0 F n Q W 9 r U j Q 5 Z X V p R E R 6 N 1 E 5 d T N i Z G N j Z G Q y a l R w a z B L R G c 1 V 2 F H a W 9 i c j M x V m 0 z W X N F S D c 5 d T F U U 0 V p S W t w T 1 R O V 2 p R S U p m c l A v c m 9 J O D J h T l V 1 b W F h c H A w N l p x M U t p U m V 2 V G 9 v Z m 5 6 N T h z M H p S T F h s W m 1 a S 1 V u Y X R t M m J 0 b T N i N X J a T l h s N W V r V 0 5 C U V V F b E h o T U F B Q U N W R T Z F S k F L Q k V R a 0 5 E V m J k d V h X Y 3 d z W G 5 6 W n Z Y b z B V T 1 N u U H V G Y k 5 t e V J U Z m V l R 0 9 S L 1 V 3 M m I 5 N n N U e i 8 5 V k 9 I a D R Y c n p 6 V G N W R U J B Z 3 F X R G Z r Z m 5 6 N T E 5 V F h i N i t 2 c E t r W j U 1 N V J v O D g 4 a 2 l 4 c n p N T T Q 1 c k d C U U F B U U 9 Y R G 5 p W U F n Q k x y M 3 I y N z B 0 U F R G U k 1 U b y 9 U M G R Q W H M y V k 9 T M U x o e F k 5 V 3 Z Y M T l i d G 1 4 U l R F e U 1 2 T H k 4 R k J F U j R i e X V N R 2 d a T m 1 5 W U 1 6 Q 1 J w R j k v L 2 J Y W V l 4 Z U d I U G 4 1 K 1 M 3 S F E w T k R K V W x 4 Y 1 h F b G U x S U F B Q U R B Z V l R b X F M U S s v d m h q O W U 3 Z D I z a 0 x W S l M r S m s y Y S t J Z 1 p h M V Z h N G N 5 U z J i T m 5 5 O H Z M U z U w N 2 Q z Y W U 2 O X E x c X h J U 0 V w U 1 V s S 1 J P b l R x c G V 2 W H F 6 b k 5 l W G w 2 U 1 h F T 1 M z T n h j V F o w N n R k a G o r L 3 Y 3 U z V M M j c 5 L 3 Z j c n h 6 N T g 0 S 0 N n c F N k S F M w d n Y z M l c 1 Z H p w b W x x O W V y V n h S N m p L d U I 5 R E F B Q W N H b U V K c W k w a 3 B L U 2 x K V 1 Z w V D E 3 O W 5 p N m x N c k d h T m V 1 W G J 1 d 3 N M Q l h B Z 0 l D V m 5 i b z B L R 2 V w d 3 V D N T N U d T N G a z J t M D N i d G 0 x V F J F U 0 V 5 O T F u d W 5 U c G 9 1 e n N i Q 1 V s S m J r c 3 p a R 2 t Q L z N w V D d K Y X J a b 3 h Z N G F l Z m Z a W n Z m c n F x e G 8 4 Z U x B Q 0 F 3 T 0 x Q W F p F U k l R T X c 5 Q z h l Z l A w N G 9 z d m F z S 0 V D W k l L Q X B r W F g z e F J O c H R O T D d 6 d 2 d o N S 8 v S E c 5 L 3 Z y c m 1 q S m x p Z 1 l P S E t q b m 4 z K y t k S j U 4 Q m R l M m J k d F d Z V 0 Z o T H d Z R U J L e H I z Y n I x R F o 2 d U J 3 Q l F 0 d E t u V F Z O T W V M a X l 6 M z g y e n Q 2 O V d 6 S G g 0 V X E v Y U 5 Q M D R v a n Q y b F h K V H p 4 U j J p V l d D a G U v e n F q N C t N c 1 N L c T B w V T Z Z b 0 t T b k o r W m R 3 b E p p M V d i T m 1 O Z n o 4 L 0 F J d E Z r c y 9 p O F V 5 M 0 R D T V h 1 Z l B I V E l N d z h 1 a j F j R 2 o v U H o 4 R k J Z V 3 B 1 M 2 J 0 e G Q 1 c j N Y c D B r V 0 d Z Y 2 h 1 d H h j S l R X N i s r V 1 p O b l R w V k g z L z h z Y l p z M m F J Y U 5 X c G 9 3 S U F C R 2 p 0 M m J M R m 5 n a l J y M W t 3 d n Z 2 a W l a c z Z j c V R W c j F 1 a W 1 t M j V 5 b n V 2 U m 8 0 Z G 1 6 c H l w V H o v O V Z E d D I 3 R k J 5 Y 3 J L Q 2 c 0 T j E 4 O D A z Y T h x V U t k Z i t 4 Q 3 N l N j A w M z N l V G 4 2 K 3 N i Y U J o R 0 g 0 d k Z N c 0 l 3 a k 5 z a 3 l U V E 5 M T U 1 3 d k Q x Z E l B R G c r a k p z T n R r Q 0 F t V D E 4 L 0 4 w S 1 V D N V J t a U N T a X N v S 0 V o O S s v Y j F k Q m t W V m 9 z V 0 x Z S j h m W D I 3 R z R a e H E 2 U U l T Z U d H W W Z o N 3 V p N l V Q e D k v L 0 x I Y j Q 3 V n E x V k p N V E 1 3 b H I r d m V 2 W H V S T U V V c X V E M 3 h o W U t D Z 2 9 v Y 0 s z V H Z 2 Z m Z x M 2 5 2 d m R Y d X V i Z H U y Z X V l Z G R 5 N D V m c U Z G a X h a Z H N V M U Y x Y V p O b X d D Y n p k Y k 5 h c l h l S 2 l u Q 0 5 N M E l 3 e k F D c m 5 n a E F L R F M 4 M j N S U W g z W H J Q R j B H V U M 1 U j J p Q 1 V 1 Z H d P R 1 N 4 c 1 B L c m d y S z J i Z H U y a T g x b W U 5 U m l z Z l F 5 V F R O W W t y O W h H U H d m Q 2 x R Y z F n N G R P b 1 F i a H Z H S V l S a T N H W V p S V j F J Z F N W Y n V F Q V F B Q U h C M U N F M X d U Z D U 2 N n k w d F h M a F E 3 N y 8 v d n Z i d D I 2 Z T V j K 2 Z x K 1 B I a l d y Z H V u V 3 J X c k N s S l d y V n F s Z W J Q b j Y r V W x C U j V l W G 1 w W T h l T 0 d q d D J y R n E y Y k Z t a 3 Y 2 U 2 t K T T J a T T B j N 2 R 1 e l F x V k 9 u V k t k T 0 h m W G 8 w V U 1 2 d l B D Q 3 M w M W V Y c D d t e l p 1 b m I 3 N z V S Z 2 N Q S G x U d D J y W F Z x M W N 2 U G Z Y V V V 5 N T M 0 W G p 0 d G R m M D F W Z G Y 2 Y 0 1 Q U D F T W E x s M z A 3 T F B Q Y X Q y N m R Y c n p 6 V G Q x K y s y M 3 U 0 e W J s N W V u Z n Y z N n l X S 3 h h U F h x M W F w V 3 J a b 2 t h Z m Z 1 M 1 p v K 2 Z i b 1 N F a E o w N 3 R 3 N U 5 X L 2 V Y S T g 4 O G t p U j Z 5 c 3 d X O H V X T F d 0 N 2 U z d m Z h T F Z h Q j B w N j B E Q 0 0 w T U t U a G I 5 Z 2 1 h W l o 1 R U o r K 1 F M S 0 R W d k x s a T F y K y 9 q N E 5 E S U 0 0 M j V K R D E v N F B p N 0 U r e G d B c W 8 1 a k s x Y m 8 4 U H o 1 e W s x T m x j M 2 Z Y M 1 V I R F p J Y 0 R w Y z I y Y n Q z N i t l S E g x Y k l 5 S k Z x T 0 c 2 Y 0 p N b V J t N n Y w Y W R O M D h x Z W Z k U G F Q U D J U e D h W R 0 4 5 d T B W O H Z q a n F 0 b X h Z N U Z 4 V G 0 3 Y X B J U F R w K 3 Z N T D c v S T Z 1 d X J X d D I 2 c W V F e n o 4 Z z d L T W k x b n V Y T G R X V G h R d V h z M 1 N 2 R F l w R n Y 2 O W F x L z l o a n F 0 M n R t M H U 3 S X d z W D Z 0 a X l a Y 3 I 5 L 1 h m S k 5 G V z l l W E 1 G M 1 g r L z Z 0 N X p 6 M l d m N y t u N G V P M z U 4 N T k x N C t U S n l 2 a i t l N T N l d G s x Z V F V R n F O W H U y d k l L Q 2 R Q Y l F J U j J Z U G w y b k 5 t M l N Q V E 5 U d H F B Z z F i b n R O d D N 3 N U p P e W 5 m K 2 R S W k p N a D B O S E Z 5 L 1 c 4 W l V y b G J O M 3 I 4 e T h Q T m 4 4 L 1 Z X c m M y Z m Q 4 T l J U c W x h L y 9 s V z l 6 d m s 1 T 2 R w e C s r M 3 l E Z 2 x S M n k r L 0 x G T D N 6 c U Z E N W N q T 1 Z y c 1 Z L L 2 l a W E k 0 U m 1 x Q l V y R j I 3 V n Q 5 L y 8 3 M z Y 5 Z X V u e k 1 4 T T U 1 d i s z W G Z m M W R 5 N W M x V z N i b D F G U l V V c E 9 6 d G J h O W V 1 V l V 4 T W p E N z U 1 Q k 8 x Y n Q z Y T J j Z W l S W X Y w M W x 0 d n l X S 3 h x S F B u e m d v T 0 R s W j Z l c n B X c j E 3 d E R F M 0 9 u a j J y Y 2 V Q R 0 t U N C t Y a T F h d E 5 D Z 1 F Z T 1 V t c H F x S l V 1 V 0 t D W W 1 S c D k 5 O X B s c T F L a m h 0 c 2 F v c U N p d F c 3 Z E 9 Q L z c 0 W T V I U V k r U E d q V H B 6 N W 9 5 R 0 R C b m l E R X p X c l Z 1 b m l S T W 5 5 b W F 6 c V U r Z l B 2 T H g 4 V k Y w Z E x T Z W U r N D V a V 1 J r Y U 9 q U W 9 X W H h V b D R Y Y m R 1 M m J X U 3 o y W H B a T E p a Y l R O U H N Z U m h H R z B r K 0 Y 3 W n g 5 d 3 Z X e F V 6 V H J D S H B t V T Z k T 2 1 X V 1 V h b V h H N 3 Z K Q m F G T 2 s w N m R P a z I r M 2 p X V X R U T j V q c H Z 6 S E t Z a 2 Z v a W l x T F p 0 M n p i e T h 2 T H F v W U x s Y z c w T n c y Z 3 R x Z n F G Y l l y e l B w Y m s 3 Z T N 0 L 1 h T b l R w M U 9 s R U d a M T V W c G 1 x M H V l Q m h T R 2 I 4 d k F I Q l Z V V D h Q b U t a N X M x U T I 0 Z l h C b V R O M T h N T V B W Z j N t b T N Y R G 1 E R n l a R 2 Z y e U l J R m N w d z d k O F Z y O X o 3 L 3 Z F N X Q y c V R n b 1 V Q b D A 3 e T U 3 Q 2 R P N k 1 n W F g r a V g w Y V B W N n J Q U D V C d j Z u M H c r N T V k Z m x Q T H N z d 3 E 4 O D A 3 V j d 0 M W J X Z k h 4 T 3 J G e X B Y S l R V O V Y 2 M 2 p 4 b n U v M y 8 v S 2 V P L 1 B 2 Z n F 0 R 3 B r e H I 4 M T M v S l B I Z E 9 K M W F 0 M G k 5 U F A 2 M G J u M 3 R P d 1 V P R 1 N K S U 9 m Z j Y 1 M H Q 5 K 1 c v N T k r e X J v d n Z 0 a z J 1 M D Z 2 b n k 1 Z n A 4 e V J X W m V u c l B k N V J 4 N D d 6 M T V o N F N v M 3 J C a E 9 u d j h 1 T H l D Z 3 B U e i s r L 2 F N M 0 t r S E d m U H F 1 N z k 5 N n R h b z B i S y t l V V h I V j I 0 V U t j M m J W T E w y Y k 9 k d 2 N u K 3 Q 5 N 1 M w U y s v V k s x d T N k U m c 3 R m p K T U h R N k x r N 0 h W N j d V b V p R V X R W b X c 0 S 3 B l W j J 2 M T Z x c H o r K z A 2 d m 1 5 W n N u L y t X W D Z 0 L 3 Z O a k t 2 d m 5 u N V c 3 Z D Y v c V A v R U V n V W s 1 U j J p Q 1 V 2 S G R k O T l w N 3 R 5 N W F 0 S 2 t p Z l B Z N X M y Y k 5 Y Z n V Y T F Z y M T A 0 Z m Z Q Q 0 J N O H h J U 0 V q U X F G R 2 o 5 T T k v L 2 x Q L y t 0 Z S 9 K Q l h N N l B p Z i 8 v a 2 Y x Y T V k V 3 g 5 K y t L R n V 2 d m x t W n o 4 W D N r N T B 4 b 3 d a a W 8 r U D E 5 Q 2 h R L 1 g z d i 8 v Z H V R e G 8 x c X h a b W p a d G 1 1 Y k 1 t Y U 5 4 N T V Q e W k v W H M y V k 0 x Y X R S U W R I U z A 4 d k x 5 b k 9 H S U p P Z k d r L 2 V j V D d F e k 1 q T D A w a 3 N 2 c V h y M T Z w b z l l N 2 J 6 Z V d W b V p 1 c U J C e D d R d S s r K 3 E v N z k r e n R u M D F R T X B x c l p q T l l k T z N i O H d q Q 0 1 N T U 1 3 N n B t b V d l U G l w V G R Y K 2 1 2 M F J l Z H J H S W J 4 M T d L c S t I S X V y T W t 3 a k t h U 1 h 2 W k V I V 1 h K M j J Z a z V K M H Q x a S s 5 c U V J T X F V N k 5 h c H B x c z N p M U 1 R d 2 o y R F R O b X R m N F B 2 Y V c 5 S m N 5 S 3 Z l N n V 1 a E R a M z F W d 3 U 4 T E F G e F Y 0 T T h E Q 1 d Y U j Z k b W p S M 1 Z 3 e G d 6 N X R X K 3 Z t M m Z N a 0 1 X c l l M L y t v S U V E d G V 2 Q k J 5 O T d y Z j N V S 1 o z Y 3 N F R U J B d 2 F v M G J Q U E 9 v L 1 h 2 T 1 V X L 2 Z i U 1 M 4 c m V 2 Z H N s T k 1 u U H l s T G 8 r K y s 3 e k J i W j g 5 U l R P c j E x c S 9 M U z A x V 3 R Z V U 9 k a m 9 2 V G t Y L y 9 X N E Z S V V d y N j Z x d k 9 k d l V l Z W t p L 2 p C M n J 0 T G Z m b H Y 5 d H Q 4 a z d N R k R I b H k r W G Q w a U l i d n J m L z N X M n E z d n Z 2 Z H I 5 e U N Q S z J i d T N X T S 9 m V X E y Y V d z N m F K W X Y z Z i 9 Z M z M v L z Y 2 O H J Q e V Z H c k 9 Y T m M 2 d m Z 2 M 1 Z 1 L 1 B 2 M j B E c z Z Z b 2 N i U F B x d H p 4 N D d w e U p k Z n F s Y V h M b X J 4 L 3 Z 2 L 3 F m W E J C N V h 5 O T c 4 c j g 4 Y 2 Z s Y k 5 2 b j Z v M 2 E z W l Z y M 1 B R d 0 l F N n Z t e V p q c T l Z N F J L Y U h G K 3 h R c W F r d 0 x 2 d U t 0 W n p n K 2 V 3 V H d G S 1 J i O S s v V n d D R T B t Y V A z K y t K T 2 0 v L y 9 1 L 1 h X W i 9 k T 3 p Z V V I w N m R G Q m l Z c U l 5 T X d z b U t N e W R P M W N P a D B Q U F B Q T 0 1 T M k F p U 1 k w Y k 4 1 W W s y Z T E y T F Z 5 N F V I W H E x T k g 0 O G V O Z D l r M F p N V 0 t F T E J h T D F x M W J k O G t h d m I y O T F h O W Z Q K 1 h r N U d q e j V z M 0 8 0 e m s 1 T 2 R x N G N h T 2 F O M i 9 1 b l B t e W J O a 3 l a V 2 R u N j h r b m 4 z U j V Y d j c r L 3 J y b m 5 u d V V t N X V y c l Z 1 M 1 h 0 V n I 1 S E d t W k p p b T F U Q 0 1 t b 1 p o M U p E a 0 p h W X d B Q l d S U m F a c T h E N E d B R n d z T X p w Y X N 0 c 1 Z Q S F N v O H h k N V N h c F d 2 N z R D N z d 6 e n N 0 Z G F m S D F s c l Z s V G 1 l d l g 2 O G l p U l R w N z l L Z 2 t x V W E 3 Z G 1 x M 1 p J b n F Y c l R 4 d X Z j T k 5 4 U l p Y b E 1 6 U E Z 5 U 2 5 O Y 2 V Y N 1 Z L a 2 h S N H p 6 M n l a M l k 2 d n h 6 W j J h c H o r K z B 5 e j U 3 V n l a O S t L d W d 2 S k V S N W h 3 N H A 3 Y j M z Z E 9 a O F N H T H g 4 V k h i a F F 0 M T Q z U F B G Z X Y 1 M S t y Y T F T V X d P W H Y 4 d U U 3 S H h L a G 1 w M D d 5 c m x 2 W H B R Y S 8 x c T N s V m E r Z U 1 u N z h V W k x r R l J T a 3 N M V n I x Z X o x M T E z N n p N L 0 p r Z l g 4 N 3 p M N V o 4 N E l u Y 0 Z H Q U F B Z 0 F F b E V R V l J J d X J y W H V X Y U h E d k p w M G t U S F Y 2 M l N 3 M j Z Y c E l K W k 5 L d F d x V 1 o 0 d U h 3 Y U 5 p e l d j N F B u T U 5 N R X B h S k R o d z V G a m l V b U p z c G 1 z M m 5 O b W p W Y W M 5 S E 8 z S 2 R P b l p J a 3 B h Z W 5 5 O S 9 m W H p F e E 1 U S U 1 R N U d S a 1 p j Y 1 k r L 2 V 2 Y 3 J P e m x a Q V F J Q m 1 6 S m h S N U x 5 M 3 Q 3 Y 0 9 I R G h 3 M l R x a m 9 x T D A 5 Z G R m N j R j Z m Z s Q 2 Z Q b j B r U 1 J z M m J G Q n V i c T V 6 b G 9 r a z d k a X h R N U t V a 3 B L a W F S Z m R 1 e j Q 1 T 1 Z t U 3 J q a F d 1 V 0 1 Z e X M x W F V u S j g v S l R X c l Z z M z l 2 T H k 2 b V c x V 2 l N d V h w N 2 p i a C t U e T B 6 e H p 6 S k 4 4 M V B E T U R 5 e F B P Z l I 4 M z l S a 2 1 t Y X Z 4 b U d N Z W Q 2 M T F E V 3 p 0 c k 5 t e V V W W F V D T U t z M l V q c D g r c X l k O D d i b U 9 h d F d x Z F Z m Q l h Y R m N s d W R j N W Z 2 N H J L U 1 B K V l d H N V R r U E d J W l I r R 2 U 4 U H l S T j k y U T l B T X B l Q m Y 0 O F V D W S 8 0 L 1 B T M H l W S l B o Z j l N V k 9 T Z k p v M 3 Y r e T F G c H R O V G F a T V V l c m t 5 Z H I v N X B 2 Y S 8 r Y W I 4 b W 5 X V E x W d X Z W V 0 J V V k h 5 d T J n L 1 F 1 L 2 c 0 Q 0 o 5 V 0 t z W H J C S j F u R D F i V U 0 v d n Y w d V N m a G t 6 N X B M a m 5 2 d m p E M G x T b y 9 I a m x a Z V d w c 0 5 6 N X V q d 2 5 E b X l C U V d w Z H R l d X F 0 T 3 Z u M n I z N k Z H c 0 p T d 1 g x M V E 0 L 3 F u T m 0 1 W H d w e i s 1 d m N a V X d W N G 1 o c 1 V p Y T g y Y U 9 o a 2 R y Y 3 l O R z V X M 2 Y 3 L 3 l E a D d V M l l N S H B j S 2 Z v Z W Y v O T J w Z j U 4 Q j c 3 d E d C O T k 3 V H F j M m I 1 Z C t 6 c H p J M 2 J s U i t a c W F D c n J C W E M 4 b 0 h R a E 9 V a X N E Q V F K Z k g r Z m 4 1 e X N y S 2 t s U 3 d k T 1 p T O H Z M e W x K K 2 Z y N H l N R E F V R k J i a 3 N t Y m 5 Z e V p N b k p V b H B h V 2 1 Y N 2 Z O e U 9 u W H F w S k N R R U c z W X N F R j J 1 M T A y b T A y c l Y 2 K 1 c x V 3 B W V k Z S V W t i R 1 d M b D E 2 M m R v c n F 0 M j d k K y t Y O U 5 s T k 4 5 M j B 5 T m Z Y d D Y 3 R l l y b k p Z c k V N Y 0 R n Y 2 d 5 d 1 d T e l B w c 2 x Q N W 5 R e k R 5 R E p O O D k y N H V M a l U 2 M U w 0 Q l R w M T Z 0 U m J V d F B 6 Z G F U R 3 h j V k 5 1 Z D Q x b E x V b U x U d E 9 a b z B y T H V Y O C s z a C 8 2 O W F 0 R j l 0 c 3 R t Q k p U Y T F X Y T V S c G 1 r T 3 Y 1 b j B z N m V 6 W n M y Z m Y z N 1 Z y V j B x W k Y x M 0 d P b l R v M E 4 1 c X R S Y U d K b 2 N x N C 9 j R k F L N H E 2 d W V C c 3 Q 1 N 3 h l S H V j M m 9 4 O X J t c T A 3 d T N h c T l h c F p P Y k 5 1 b m s 1 c z A 2 d l g y N 2 p u e i t 1 U T U v L 3 J r Y V Q 1 a W d l c 0 9 H L 2 F k e E 1 l N l d h W j d m R k x Y N T I y L 0 w 0 d V B q d G s y M U c y N l F K U G s w Y n F 3 M m l 4 W X B L e U Z C S j M v N l N h Z T J i O W Z 4 b F N 0 M W Z N V U s r Z m Z 0 N j d K c z U 1 S 3 N W c m Z q K z k 5 M m 0 r b 0 9 I b n p a U 3 g x b n p 5 c G w v S G l k M n J 4 W l B r M m F 5 S z l 0 V z l Y d T F r M i t y V n J w N U 1 h T k 9 2 e l p a M F d 2 S 2 V i c k h I a l h Y V G 9 3 Y l p x T 2 Y v T 0 4 v S H Y y M V B F V k s y V H g 5 V l d k U 3 d R N U t G O E l U V k F x T H I 3 R n N O V n F s Y m U z d H l 3 V 2 l 6 W n U z S G p G W k 5 q T H k w d V p t W m 5 L e j g r W D l h S n Z k b 1 d x b j A r d X U z Z n Z y d m Z l Z T Y 5 R W R S c U d v V H Z 2 d k Z P e l o 4 L 1 c x c T F i M W F G R E I y M 2 F 0 R W s 5 Z X Z S d 3 V m T k 8 0 V m h 6 N T g 1 V m 1 6 W n R T a l J X U l p D U 2 t w S W 5 L Z j M 4 M X p w S n o 0 V 0 Z o Z l d R T k Z w U 0 w w b T F K Z m x 5 e T J H Z y 9 O c T l l L 2 R a L 2 V k O U h D M 3 B o W T R k T z N Z e E R H T z B w T n N N d z Z o d G 1 x W W Y 3 M k 1 B c V B 4 O H p p O X J 6 L z N 0 d H l K M 3 U 4 a z l Q K 3 Z p V X Z M U G 5 G R k 9 T b 3 E 4 N n R W V G 5 k d H V V N T N i Y n B N a 1 p l L 1 p v e j F Q U H F t R G 4 z e m l H c G 9 V U T d V R 0 R a U V Z G e W R i e l p x c T J h b V R 5 N 2 1 j M z M 5 W D N 2 N z l z b F N 2 T G t k K 3 Z u S l N V b V F Z a G 1 w M j Z 1 U n N l K z d F Q 2 Y z N j E 3 O H F j K z F h b l V s S m t l O U 5 O M T M x K 0 p L V W Y r c V V h b m Z w V X V S O H h 0 c T F z Z 1 V F e U x C W W R I V D V j c D N h d k Z s Q j k 5 K 3 Z K d i 8 5 M 3 k 3 d F R w e G Z a b F R v Y W w 5 b j c 4 Q k E x Z T d l W F p u U j B i S m 5 a d X J r V H o 4 c G 9 I O S 8 1 O H d j b E c 5 O G d F S 1 p D U T B O V l c 1 d X J u T T V 5 K 1 c w Y k 5 s U 2 R y d j l z d n V F T k d 2 V 1 R C Y U x S Y n Q z N z c 2 b V d S N E R C Z 3 l R S l A z d 3 d 3 L 2 F z R 0 d E e n A 0 O T Y 3 S T B w N 0 I y U 1 l x U G p 5 L 3 h P Q l Z V Z m 5 4 O C 9 Q c j Q r U G l I S k l X W n B 2 b X d w S C t h c H Z t R G F a c l h m U W t P S 3 J Z S E g z e F E 0 Z U h o T 2 4 z N n R Q U F l 4 e D k v c k 4 2 O W U 3 d n N L L 1 R h Y T Y 4 c F B E e m M 1 Z j M v M D A 4 L 3 F W Z X Z Y b T Z Y N H V H S z h o T V N F a m J G e D h j L 2 V 2 Y n M y U T U y d T M y N F l S a H Z t c W E 1 e G p U T k N y O E V C d 0 J 3 Y W Y 2 O W V z b W 9 W a z J I U C 9 0 T W p 0 e G M 1 L 0 d 6 e D Q 3 c H h E Z m Z Y U G J h M 0 4 5 L 1 Y v T G p q K 3 V Q a n o 5 M k 9 W N j l l W E 5 a Y T l T U W N Z a y 9 i R j V P N F V 5 S 0 F 4 O S s 2 S E p Y R 2 R O d V Y r c k x M e X Z s c j M r V l B T T k R o b W 5 x b D d G a n R l L z U 1 M T N h Z V F V R X l L Z F J J M G t G e T R l d V Z y W D Y 5 Z V h i c X B W T 3 g 4 V G 8 1 S 1 p O T H V j e W 8 2 T z F k O E l F S F Q 1 L 3 B 4 O T d S b 1 l r c V V i N z l p N 3 Q 4 Z z R m V n V i N W Z S U E 4 4 M 3 V T b E 9 S M U R o b z R V R 1 p 1 c n Z h L y 9 i Y k 1 z M m R a b W x P Q k V K c W d 6 Q l F 1 Z D N u c n J i Z W N 5 M T B L S F R 0 M l R M R 3 h z Y z d I Z 3 d Z T m N y W T l k T 2 l R U z l 2 Z H U z Z E x r d n o 4 L 0 5 T N 2 Q y O W x a R 1 J v N n R T c H N w L y 9 w b F h v N T U 5 L 1 Z s c G E y a F h y Y X R h c 2 1 W c T B h S 0 V O R 3 p a b z g r Y k 5 x b E 9 u a m 5 y M D Z P R z I 5 c G t 6 W n l v b H h Y W E d l b D V l M 2 1 V M 2 5 L M H M 0 d V B q a n l Z a 0 p I d 2 R I e C 8 v U W 4 1 K y 9 r T 2 1 h Z m J O e j g 4 Z m I 1 c m 0 1 a X R m R G J p W G x K U 2 t y S 3 d z N 2 R t e j U 3 T H Q 5 d X p a b y t 6 c 2 J D V W 1 K b D Z u e W l x b l h i d D J u V W h N V E Z 3 Z U Z 4 Y z N X Z E p 3 d 3 p E N j V 1 Z m 4 v O F U w e l d o U D F 3 W U F L S D F l Q V F G c U 5 I N j h j b E 5 U d F d 2 N G N Q M H h k N j c r b U R W T F A 0 O F l J Z U 9 D R F V 2 Z D h X d l Z T c l Y 3 O W R L e F p j d T A 5 N 2 5 u Z E 9 U T E w z W D R p e S 8 w e T V n e E 9 u Z m 9 r R U l l Z W V T c T Y v S H Y y V k 1 C L 2 Z z c k t 6 N W V Q e i 8 4 c 1 A 2 W U 0 w Z U h 2 L 2 h D e W F O R 0 t U c 3 h V Y 0 h E a D h z M 0 5 G U 0 d 6 Y W I 2 b z B Z c E 5 6 V l Z 5 Y U 5 H N m Z E O C t U c j Y x V m Z h O T l K T E 9 y R n F s V 3 I z N 0 9 s M i 8 1 R G l 1 S E h T S k Z s O G Z a W H l 0 N z h w O W Z Y W G R m U 3 J y N 1 Q v N 2 J l M W Q r S k U y U U l D M V B B d k J U Z V F x O T I 5 d T J T M T Z z R D c 3 K 3 Z 3 Z 2 d V N j h j T V B P a k J q a G 5 Z L z l K R H l j M 0 l r R m R 3 e F N D c l o 2 M X k 3 Z T N m W k F n T j E 0 c H R 2 V k s x U m 9 5 S X p W R k I r c 1 R 3 S F p X Y n c 0 T U g 2 N F l j Z k Z C Y 1 h w M E d E Q m l r a U l r S 0 J n W U Z L U z B 2 V H R t M 2 J O S E x r U 0 l X Z j M y S D c 3 c n Z 2 M X R h d F c 3 V n E x U 3 J k Z i 8 v O T Z 0 c T F x M n J W c X F W O S s v W X B O V F Z W N j l l d m x 5 U k 5 t R E J C U 1 V s S l d y U m 9 r Y l p z M m F L T 0 h U d X F X c l Z x U 2 s 1 T z F z N m R P e l Y 5 K 2 5 R M U 9 w O U d Y M D V V V k p U Z W V l Y 2 R y V i s v W G d N S E R w V H R v d V E 2 T k R S V U k w Z U 8 x S 3 h a c 3 p S O C t I Q j E 2 Z E p G R F J v M F V H W m 1 w c l p 1 M 2 F y b X p a c z d O N U t 0 Q X V 5 S m l Z b E h K Q j F S d 2 U z e D N 1 b l F v V U 5 I a T h V e V h G S W Z 1 O T J l N z l u e V V K R k 1 t V E p G U 1 V s S l J Z T E t p N D B Z T V V K T m 1 q U l J S e j V R b E J a N 2 Z I e j h V V W x I S l N W S 2 V y O T k r L 1 p 0 c l Z i c k N N T X c 3 d k h 5 O H J K Z j R Y b 0 F R Q V V S U E h p d 3 Z J T 0 Q 5 Y 2 V z V 2 Z w a i t u U l p m S D B W T 0 d D Q X Z P d l Z V O W 9 W O W d W c C 9 z W W J P a l J 2 b m s 1 O D k 1 M U 9 i d H d v M H p U b D I 2 S 0 Z t d j d q S H d y c z M 3 O U U 5 V F I 5 O V Z Y V j Z O Q k J 4 N V l 1 M W N I c D A y W H g 4 b E s x e G 8 x M T Q r V E p x b n Z C Y k l 1 U T R j U G x W Y W V P a m l 4 Y 3 F J T 2 Z m Q 0 p I V G 8 2 c U 5 X e W 9 H O G F P V m I y S E h 5 N 1 I y R k p C R 0 5 U N j g 4 O T E 4 S k 5 Q b E x s d W 5 Z N H R Y U 3 F 2 b 0 N B R l J F Y X E v c C 8 v T E o v e l M z a j h X c l h T V F Z P b j Z v O V B Q d E d C R H o r V V l i S E l P e V J F d 1 V P R 3 l M O T N i L z A 4 W W 9 S T 2 J k b 2 s v N T Q 5 S l Y z O T Y y e X g y U l E 0 W U l B T 3 o 1 M n J R R 2 F a V k N p R U p p Z 3 p O c H R O S D N 6 d 2 d l Y k 9 u Y X R W c T F a c C 9 m c j E 4 d l B 6 V S 8 z N j l U V j I 3 R m d O d m 1 B e k p z T X c 5 S T k v L 0 V N U k V S R m F z b V N K d G 1 6 W k l v d k Z v a 2 F O R 2 1 u T U J i d H R o N F N F Y U 4 2 O G V m c m t r M D h V S F I y d G I 3 L z l W Z 0 V C Q V d y Y 3 V M R m V l K z A x a F l X R k Z h d T I v d j M 3 N j c z M z N s T j J k b m F S c F R t R n h v M G J w M m J O b X V t T E w 3 N V F i R 3 l z N H V Q a k Z S S V N v c 2 p J U 0 k w W U 1 l T G F Y c H l L e m R 5 e F k w Z T h w U G d t V F p y N H B L Y W 0 4 c 3 N X a W k w b 0 t F a D k r L 2 E 5 W W p 0 d m I y L 2 R k b j R 0 T m N w R 1 l t T G l U a 2 5 Q T l d u U z V H W G V 4 d 0 J R d W Z q M z Z p W C 9 Y c j J L S E w 5 d 1 R 4 S y 8 x c T B W Y 2 N I T W I 2 b m d G c j g z U F B H R W J u a m l p Y 3 Y y S D c 1 b G k 5 d m o 5 U j U 2 U 1 B V Z W V z a m x t R 0 V Z Q 2 g 0 e V J N R k R o b H l 4 N 3 N D b 0 t B V m V j S E 9 H N H F v W k Z s Y m t 1 V n p J c D N G a k 5 Y d j E x U 3 Y y N D k r O X U v e T d k M 2 Q 3 e m w z L 3 h Y b W R Y U m l H W k x V c T Z P N j d y M W d M e W c 5 Q 0 U x e V R p U k 1 u Y X V M R W l a Y z h Y N j F h T l Q z e H h C T j Y 0 Z 3 J m Z U t X Q 2 I 2 a j M z W G V m N 3 J 2 d n Z z d T J D d z R P M X F S S m s 2 N 1 k z N l J K a 3 k 3 W k x p Z 2 9 T T n U z Y j c 5 a U g v M z c 5 M W Y v R X F i c V Z V R n F h b X J 1 b F Z z Q k Z Z L 0 Q 0 U 2 l 5 d 1 h W b H h m c 1 l B S U N 5 W n o 5 M V N z Z V h M N W Q v c j E 3 e X J s d l g w K 1 h n S 2 x T T l Q 0 U U F n R E l U R X h P a k 1 X U E d x R 2 Z Q b n V y W n M 2 Z i s 2 N y 8 r U z Z t c D d 1 O U M 3 V z d U V j N l K y s r N D d o W W V I Y T l x M G F a S 2 s r Z l B u S 3 p 3 O F h H K y s r Y W J i O W 1 Q R 2 p G R j R l T G g y N 3 R 6 c F B M W j c 5 M j Q 5 O D h 3 e j Z 0 M j d 0 N 3 A x N j Z h S E g z N V l h O W F z Y 2 J r d U 1 6 T l Q 0 Z U h o Z X Z U U l I z W G d 3 Q U d O S G o x Y V h i c D A w Z H R 2 d j M w M U x 3 R U F B S U J i R 1 d 2 W G F 1 L 3 p 6 M n Z Y c 0 d H e W 5 6 e X A r b i 8 r c z Z k T H d s V W l O Q U V B b E 5 p c V Z h c z B a c 3 d Z e G N Y R n F W T 2 5 U d X J i d D Y v U z B 0 T D B 4 Q k 5 Q N k 5 T c F U 2 V T J 6 c D E z M 2 l t c j F h c T F h O W Z L N F h D N G 5 E d H g 0 b 1 J p W T J Q V n R H b F R 0 V z N i V n B L M G J 0 M D Z Q Z j c 0 N D R x S m l W R 1 B I a j N V d j M 5 L 0 h U N T h X T T g 5 O T V 3 V 0 x s e F l w S C 9 U T k R W a H d n U 1 p w c W 4 3 N 3 J 0 U E R S c z J M T F h h Q V F C Q T F X V 3 B W a z J u T m 0 y U 0 l h b n B L N i 9 J c j J W T F Q 1 Z U V x O F R 5 S E F C Q W l S d y 9 m b H o v K 0 1 j L z V P W G x w U m t 6 W n F o Z H U z Y V N w S F B u e n V t V l Y x N 1 J 5 c F V y U z I y c 2 d J Q U F k Z T d j V 1 p z M 2 I x W m l Z c U x M Q n J I Z m Y v K z l I Q T Z I Y z M r a W p J d 0 1 2 Z l R T U z Z w Z X Z i c G 1 6 N T Z 0 S n V k M z I 4 L 0 1 6 T l F E R H p 5 Z 2 Q 5 O T l W L z M 3 O T F m T m 1 q V 2 R m U 1 F u S j J 2 Q W d B R 2 F Q S G x 5 c W R V T U F B Q l F 1 M X M z a F o y L 3 F R V X F K b W F h Q U F C S z V K d H Z 2 b E Z P V G 8 3 d X Y v O S t a M k F p U 1 Y 1 Z V h u c i s r Z W Z s Z F l W Y k c x N n R 3 b H V C L y 9 E R E R 5 N 0 h W N j l l T G F 2 V j Z q e S 9 i T m t 5 W l d k b j Y 4 a 2 5 u M 1 F H S n B M a z c r K 3 Z l K z Y 1 U j d t N X V V V 1 d C e m t j R G o z N T V K T 2 x X a T h B Q U F B c V B t Y W F B Q U J L S k R F e F V a T F V 1 M 2 Z 2 S X V k O G Z Y M T E 0 N D A z S 2 l V b H B k V E d 1 K z I y M i 9 U N j Y 2 L 3 J 4 e D k v M U x Q U F B p d E p P b n I w c U J J U 0 V 0 U 2 p S d z h G Q l F W S m t u Y n M y Q 0 Z K U 2 t s S m N l N k p V a W c 1 T 1 Z t U 2 R P R E F B W m Z q d 2 N I Q n F s K y 9 m c W 5 W Q 2 d B Q W d N c U I w Q V F B V U N J W k d S b V N D b T R G N 2 s 1 c H p 6 V H g 4 Z k Z S M z c 1 O X R Y T G x T d T N h d F V 0 d D J y V F J t a l Z y W k p x b T d y M z N Y b W U 3 a 3 l k U F N w S 1 d M b D E 2 e W I 3 e T h 2 S m N I Z 2 N H Q n B a c X J R Q U F B S 2 d j Q 0 U w Q U F D V l N H S X B r W m 1 h c V V h T k d S Y z Z m T 0 h H a T F N Z U 1 p b 3 J T e X B V c j l m M z M z N n R O b X p a Y X Z Y c T E v U D M 5 M W J O b l Q y Z W I 2 d F d y U z V M b X p w M n J O b T N h R k t 2 Z n F u S j d Z U U F B Q U Z 3 Z F B p W G l 1 a m g 5 K 3 J U Q 3 c 4 U D E 0 S U 1 Q d W h 3 Z l B Y c T B C Z 3 d Z b 0 t O S G o x N V Z m M i s 5 O V p i Q 3 c 4 T z F h Z E 9 t M G l 3 V H d G V m 8 y c l N w S k N r M k 5 y Y k l 1 Y l M w T k I w K 2 Z M a l V 4 K 3 p j d W J N Q 0 F 3 U D E 0 N D g v N n R D a F E w c E t T b E p V V k p S c 3 R 2 L z h E U 0 E w T k Z T U 0 Z C O G Z Y K 3 J q Q X d B Q W 9 H b 2 h O S U h I M k 8 x M j d k e T V V N G N P S G R L a F E 0 Y z h Y U T Z B c T N U N z d i Z E x L c G p S O G V 1 d n Z 6 c V B a M l Z s N m R W W F h 5 M l R N Y T F X c X l J a k k 1 V 2 V u c T c 1 O C t k T G t 2 T 3 V P W V V L T j R T Z E 9 Y T m 1 r V D F W O H Z M e X R H N 2 R 1 a k t w R F F B Q U F K V V B 5 M 1 B n T V R h Y l R i T m 5 6 M V p t W n F i T G 5 U Y 0 F W Q X l k T 2 5 Y U 2 d B R U Q 5 T T A z M y t q U l J 4 L 1 Z M Y m Z j S W w 5 Z l g 4 W E d 4 c X B w M D Z a c T N y e T U 5 d T d k V y t y a l J r V k Z h Z j c 4 K 2 Z y N j Y 2 L 1 Z z b V Z M N T h 5 U 1 F x R 2 h v U m 8 1 Y 3 F S b X p a c W w 0 Y 0 9 I c T B 1 W E x t c l F v S U V 5 T X p P M W R l d F d O V y 9 l W E g z N j l D b j F 1 Z 0 F B Q U Z E N U V K c k F v e T c r W l F k Q X h U S j U 4 b V E x Y m R w V V g z L z l 0 Y l p z M m F L Q W d B Q k Z S V V Z w e k p n e G V 1 e X h 4 O H B r e k Z h d F d x b E p r e V p L V F U w d E 1 z d W s w T G h 4 N D l T c 1 d U T j k 4 Y 1 V Y a W 8 y T l Z Y e D h 2 R U p D U W h R W k d h a 1 J J M G F V U 1 Y w Q U F B Q 2 9 m Q W h O Q U F B b F p y V m E 5 Z m p q a i t 2 e H h 4 O H Z j d T d m L y 8 1 M 2 t X T 1 R K a z N T c E V t V H J u Z 3 N N a k p T a 1 p H U m x 4 e D M 4 Z U x G V j Z 5 d G Y v L y s 2 d C s v L z J Y Y i t Q d j d 1 O T J U Q l F B Q U F K Q U l U V k R L V E 5 Q V W t p V k x 0 R 2 p S S X F X b X B z c l B 6 M D k 5 K y 9 i V n l K R W o z Y l l m T k d p U W Z 2 L z l k M j N k d X R X N W t h U E Q 0 Z E N 5 W m N 1 M G V Q R m k 3 Z C s v W H c 2 S F F 6 Z m V l S 0 9 l Z W V Z W j N Y T E x M V V g 2 M k x a d G 1 6 N z Y 2 Q 1 B 0 M m J O S D F h d F h W O S s r Z l R W K y 9 I a j U r d n E 2 d E 1 2 T H k 5 T z h l Z l A w e l R m Z j Z P R E J n N n B k d T d a N j l l c W x w N T U 2 U 2 d F Q k F j N T J W e n M r Q U F B Q U F L Q n l J a l J C c V h y a m p U Z T B l U E Z p M W F 4 W l U z M z c 5 c F h E N G R E M z M z K 3 Y 1 T 1 R r W X Z m e H l p d X Z h U G 5 5 N V d y V 3 J K a 0 d E Q m l n c k t 3 c z d k a X h R N y 8 r K 2 1 1 U j B H T F R w a z M 2 N n F 1 d k Z C R V J v V j Y 5 Z W 1 u V H B r M W F z b V N K c 3 J L e T l P Y W J i e n J i b l Q x N 1 Z 1 U E d q V k 4 4 Z k x 4 Y X R H a W h R W U 1 H S 1 R V M V Z V d V d M R k Z N V E l 3 K y s r d 3 o x Y W h S N D Z y S E J 3 Q U F B Q U J V W G 9 R b U t E W F I w Z E Z h d k h p e G J y e n h S b j M 2 N m F m T z J S c 2 5 U c H p R M k x G a m k 5 W E h p U k 1 u d E h 6 N W N q V m 8 w R U R 6 N T g r W G w 1 Z V h w S U x a S D Z k T 2 5 T c l N m d k h p e F p v K 2 Z i c m F 0 M j h 2 U 2 R x N 2 Q 2 K 0 d E U n V t N z c v L 1 h o a 1 p H Y X B U c D Q 0 a 2 F j Y U 1 H W X F Q a j l m U W 9 V U D E 5 N y 8 v W F J a T H d Z M m p a c z J h c F d u V H B t b k 9 u R G t h T j I 3 Y 1 Z Z O F B B Q U F B Q U t p O H V P V X d T c z J Y W D M 0 c F N Y c j Y 2 Y W R k b H J z R U J B U m 8 v U G p 4 e G V y R G J y Z E x L Z 2 d w V E 5 O M E h y Z F l M U E w z O X k v U y 9 2 N z c 3 M 2 N H S n B M V X Z I b H p k Z W 5 T U m F a c E 9 1 L 2 F Z Y m Z i d F h E a F F 0 V 3 B V M G Z q e D Q 5 M 0 J p Y V N O R 0 x F Q 0 Z r c 0 Z 1 Y 3 R T S z k y Z k F B Q U F B Q k E 1 Y 1 Z N R T V T Y X h N U k V X U 3 d X O W V 6 W n M 4 a T V s a T F i R n F 1 U D R P Q m d o W W V I S 3 p Z M l Z z T 0 d E Z E 9 q a n o 2 c X l N a E l W Y X R X e l c z N 0 N 3 T 1 R R Z z B h T k p B a 1 p X Z G 5 T e X F Z Z l p L Z G 5 h M k F n Q U R O b U R H a l N I d H Z i M j h k T 0 h D Z 1 J P T U R B Q U F B Q U N v d l p w c W d W T 1 R u N S t 2 V X F W T U t E Q X g w Y n V o N m 9 j S m x M c 1 h 4 O X R 0 d m E v R G d 3 V X B Q V D l l V U t W T V V G U l d s e n o 3 N 3 p H W G 1 S N k h D Z l V n d V Z C a H d P Q n d P U 2 R M S m t 5 Y 2 x T V 2 x w Y V p v M W E x Y V J y O X p j W E 9 Y b D V a V m 9 m Q U F B Q U F C Q T V j V k 1 F N V F L c T l V c X E 5 V 3 F V N m R P e V R S T k d Z Y m h j d j d F a V J Q R j d x d E d q U n A 2 L 3 Z u b k 5 Y c j B h Q z F a c 2 t U e j V z M 1 Q x S 2 x U b F o y Z H J k R 2 p S M T k x Y m R X c l Y 1 Y 2 t k Z S 9 l W G U r O T k 5 N T F I e D h B Q U F B Q V V E R X g w d 1 N s N X N Z Y m I x U m V Y c D U y N 3 R 4 W j V G e E 1 U T X h W O X h j U U V L Q l J v M F p w e n B 3 N W t x U V Z L M W F V c U s 1 b X p a c k p Z c k Z v O S s 3 Z E x q T k t y d G Y 0 Q U F B Q U F J Q 0 t p Z E F F c G V i M j I y K 1 h K U D N 2 L y 8 2 d m M w b U 1 K U D M y M j I v N j Z L T 1 B p d F Z I U m t h R 1 V s T l R Y W T c 1 K 2 Z s S m t 0 d G x Q O F h o N S t l b j N y M T d L e U 1 q U T F P b l R u V n U 5 b H J v N T U 5 L 1 Z s c G F X c G 1 O R H d B Q U F B Q 2 9 t U G d 0 R U t Y b T R Z Y 2 Y x d X J W c T d W e j U w N E 5 I a n h Z R V J F U n l z b k o w Z m J 0 M n p W d z R F R D k r O S 8 v d m 1 J Z n g 0 O G Y x N E 1 Q U H F p S W l B a U Z o b 1 l x T H k 5 U D B k S F J r Z 3 J 1 Z E Z O U 0 V 5 W k 1 V R k p T a 2 h Z d F d x U X R X N 2 F v W T h l T 3 F s Y X R t c E t U a z d W e j U w N U 5 u e j V k a l J v M U t y U H h B U U F B Q U F B V k R 6 T k 5 V R 3 F x V j Y r d V R 6 L z l W S U 1 H R F p J a 3 J W M j d W Z 2 N P S E 5 E N D h l T T F a c 3 l Z W X Z V U k h C e X N 1 K y s r V z J s c G F W c T B h S k h X c l Z 1 b j V z M m I 2 N E 1 Q U H R E O T k 5 O W Y 0 d H B D U W t J M G I 5 N D h E U m 8 w U 0 x t N X V m c j I y M i s x W W N N R y t m a j Q 2 T F h Y W G x O W V d G a V p q Z z h B Q U F B Q X F I a V l h W U p T N W U v d n I w b V R K b W 5 T c E V s R n p z W E d 4 a F k 1 O X R W W F g 3 a z h y b F d y b G l a U G 5 u e k Z j U 1 p P b k t p S k V 5 Z T Z Q Z m U z d i 8 x T m Y v d m I z N G 9 j R H c 0 T 2 R s d F h T Y 1 l I Q U F B Q U F G U i t 6 R F F C Q U F B Q U F B Q n d n O U F F Q U F B Q U F B R E F E V U l U Q U F B Q U F B Q U F O O W p U Q k F B c W d O M C 8 3 O U d Y U z V a N X V n e D R 5 U D Y w T k o w N W s r U H B N Z 0 F B Q U t v Y 1 F o T U F x Q U R X L 0 x o T 2 E z N W M 1 K 2 t 5 Q U F B Q W d D c U Y 1 V G t B V U U 0 N V p Q N G h t V m 1 l c m d Q b G g y b W F E c G 5 H b 2 J P T 0 0 v e D N B U U F B Y 0 I w d z B 3 U U F 5 a W 5 U e k Y x a H F s c W d a T F R 3 Z E M w b 0 g w d 3 B 5 M k U 2 R m g 3 O D V a Z m p u c T R G Q U F D Z 0 t p Q T B B W U J 5 S 2 0 z U G 5 v T 1 M z d k I w S F F B Q U F F Q l Z 4 Z k l j Q U F B Q U F B Q U F O d 2 h O Q U F B Q U F B Q U E z Q 0 E w Q V F B Q U F B Q U F j S V B R Q k F B Q U F B Q U F 3 Q T F D R X d B Q U F B Q U F B R G N J V F F B Q U F B Q U F B T n d n T k F F Q U F B Q U F B S E N E M E F R Q U F B Q U F B T U F O U W h N Q U F Q R C 8 y N 3 Y z W U N u c i s z N 2 c 3 O T F 6 d U h o S m c 5 Z G d 2 W U h H U z l L a F h J N E d w R k k w b z R L W U d 1 O U 4 x R V R G M F R F M W p v M l Z v V W F O U 2 F 1 Z G 9 l c F V F O D B v d G t i U m 1 C Z 2 J Z N X V r S W t w U V V T N G l v a 0 F B V z B 4 U W J I N W V B d 3 J J N 1 p 4 O W Z u O G d w N X p 3 b 0 V R N U x P Z n d l c z J j b W Q z b i t l N n p u O T A 1 M z J m M m V l L z M r M T B B Q U V v S V R R Q U F B Q U J L T k 5 h N 0 F N c E 5 l K 2 J a S k x m V n V 3 d z Z n W F g v U 3 d B Q W J J d V d 6 W n l a M z k x K 2 U 3 M 0 x v Q k 5 Z T m 5 O b X Z V d m 9 s S V F t M j Z q c E 0 y W m 0 r Z 3 o v O U F B Q T B K a 3 R t e m 5 U e F M 1 c 3 c w e l A y W V l V U m J H N E t Q S k 9 2 Z X V n c 3 l x V 0 Y w V 3 h 1 T j V W Q U F C c z c x c G F X a F l Y U m V G e l A r M m l L S X J s T F M w d F B 2 Z H Z J V W F h Y k V O V 3 Q 2 e j R l Z m Z H b l d 0 R m t m M 3 J Y Y 3 U y c m x 0 a j l 1 L 1 N V T z J W S k d 0 Y m F v d F d O K 2 Z s Z X R l M H J T d U s 0 d F h W T G U v O X Z O N T F B Q U J z N z Z y V j Z z K 0 x v c W h W S 2 h X Z i s y a 1 B y M W F y V l o v N 3 R 4 Q 2 h 5 V G J r d F l V T D M w e H l W N z N y N k F n R 0 R C a H d U W k x 6 a 3 F S c l E v W G J M O D U 5 N 2 p 0 M U x n a 0 F B R G J M c k Z t e m Z P N k h E c 0 w w S E F 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2 p m V X V B R D V F W T k r K 2 Z U O V Z y V m J i L 0 s v V 2 F y V W V s V W 9 s U 1 Z J V V J Z L y s v Z n Z 2 d i t I K 2 x w Y V d s d G 1 6 W j c r V 3 B I b n J s U W 9 B Q U V C b k l q U m h t O W F y V j Y v R 2 h v Y U c y N H V p T 0 d U R D d a V k t a Z G N O Y m 4 4 M X l S Y z I z T i 9 R M F B D N 1 h y M T Z E V n U w Y U p I U U J B Q U F n S T l F Y U 1 J M m J k R 2 l S Y X Q y M l d X W D J a V k s 1 W V F Q Y U x i c i s z K 3 R p c U w 0 c j B X T E Z x M X E z K 2 9 B Q U F E b 3 p L e H B 3 a m F 2 d W J u N V J 4 d m V M N H F p O U c 5 R H R W c n R y c T F h S k F B Q U F K M k 8 w S V J 0 M 3 B 3 N W M z N W R G T V h V e l c x Z k Z N V 0 1 G M T U 0 N F l Y M n J B a 0 F B S U R P V D J o Q 1 I x Q X J p d U t I Z j d p e F V x b G s v V 0 t 3 R 3 l x S z R v R W t 0 Y T F S R 0 F B Q U F K M l g w S V F P b 2 F X b D V l R 2 l L S l p 1 U n R P M 3 F 0 W H F J K z F l R U F B Q U F K M m U w S V F P b 1 d 2 W H J t O G 5 l W D R 6 b X M 1 Z X M y Y k 4 2 K z F k R H d B Q U F K M m Y w S V F P W W V i T W 1 j c 3 J s Y 3 F N b 2 l o c T Y 2 Z m t i T G d B Y k t W U 1 N i S H V 6 c 3 k 1 Y y t m K 3 Z v N m x B Z 0 F B M E V r S V R l Z 2 9 X b X E x M n B R a 0 h 6 U k Z a O F g 3 Y m R a d X B a b 0 F B Q U R v e E l R b W R C a k 5 6 Y z F U S z V Y S 2 1 4 L 1 E 1 T j N t N X V i T i 9 w V W R B Q U F B K 0 N C Q 0 V 6 c U 1 1 W F B u d m w 2 c j F h W W 1 h Z k 9 y T 1 J 2 Y 2 5 q S j M 3 b H p y b V F B Q U F M Q k Z D R T N v Y U 8 3 N G d I M j N i T F V x Q U F B Q T Z Q U 0 V K b l F v e n o v L y 9 E T z F X d T A z e W J v U k p o c 3 N D c n R v M X F 4 W l U r c G F I Q U F B Q U o y S z B J U 0 9 w c m x T c W Z 6 a 0 R 6 Z F d L c F d I W W d G W U F B Q U F 0 a U N o Q 1 I x T 1 M w d k x B M G x X Y m J C c F Z h M V c r N D k 2 M V F N Q U F F R G 5 K R F N o d z F t e l p z M 0 x S V k V z V 0 g r L 0 t J b 0 Z 6 Y z N O T D l X e k p n Q U F B R G 9 m b 1 F r Z H p v S U Z D O T V O T X J s N F g 1 T E p x M W F 0 Z X F Q Z W R R R U F B T k M 1 Q 0 U z b 2 l O Y l d h c l Z u S 3 B Y S 3 N r c W x z c X B X c X o y e m N P S E M x Z l V 1 Q 2 d B Q W d N N U Z h R U t I V k J U R j A w V l J 2 S k h r b m F J b 2 5 x N T N Q U U F B Q U h R K 1 F o T T Z w T m 1 6 W i 8 4 M n l l e G F y V G I z L 2 R z Q U F B Q 3 d S V F h X d X d E K 1 Q 4 O V B m M 3 F Q c m 8 w N 2 p x a W 0 y c X Z l d F h R R X k x W V h 6 V W 5 4 V H E 5 R C s x M V Q 3 M W 8 2 Z 3 F L b 3 Z i c T Y 1 Y j M v Z k c z a H d q Z n J Y U X Y 2 T y s x T G Z 3 Y 0 E y R E t F S n R 1 U X J s M T J Q T D V h V k c r c 1 Z M S m J 2 V 3 Z w Q 0 Z x S 0 p L b W t V c 2 1 w O W E 2 b F k 2 a S s w N 1 h M a m 1 1 V G p L d D N K Z W p 2 d E R m O U h R Q m d T e k E 5 W n h 0 U 0 x h c T l Y V U R S W G l x V m Z M S m F W S H Z Y d X c 3 V z B k O X B U L 2 8 3 Q U 1 D V 1 l h V E p O b X J n N F U w W j l M b k Q 2 b D B H b m N D M F o 1 N 0 4 5 Q m t 6 N j E w R 0 g w Q i 9 a M H Z S M 3 d F Q X R p e W h 5 V F p x M E 9 j T 3 k 2 V V h Y M V R 2 T X V n V W J u T V J 0 W T N U M z l s e T l I Y 0 F n Q z N K O U J 3 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U 1 B L b E w z M H B U V T F O V 2 J a c 1 d i M U x B V D Z D M j I 2 N 0 x V T 0 h E c z N V c V Z Q c l h R b 0 F B S j J J M E F T Q U R t L 0 9 u R G x a d m 5 4 N V h u e n h 4 W H F Y Q W d C Q U o 5 S l k 3 d 0 l B N E 9 Q N n p u Z S t r e m x 6 N X V U S U k 0 K 3 N k e W t B Q U h R a V F o T U F P c n p k Z D k 4 O V J 4 O T l k T D N M Q U F D Z 2 t 6 R T l C N E N Q c k Z h c j F i c 0 V B Q U J v T j B J V H R w c F h Y b m t s M y 8 3 M n Q z U E N D U 2 R r M E t C Q k d U W n N X S z Y 1 N X B x T j J z M m J O e S t Y W G 5 w c G h n N G R t c 0 d E Q i t j c l g v b E t I b j M w M F R a d G x p N W R t c W F t c H B 4 e n p q b F p 1 W E p s Y n J q a G h n d 2 J O a X l E Q m c z S z J X Z W Z u U m t 6 W n B U V z h P e X p 6 K 2 F p a X k 3 S 2 t D R k R N b V R J a 0 h 6 O T Y x L 1 B v a 1 d M M n V Y M V F t Y 3 p a c 3 l Z T k R V M V p j c V V L Y m 4 z M 2 5 0 e j N I S E g 1 Z k R E R D I r e m d Q T D Q 4 Z V B 6 M W E 5 K 0 5 Z T U h E O D d R b 1 V O e j Z h V 1 h a c 0 d D Q m F Y S G 1 6 T m 5 U a T Y v L 1 B J Y 2 U r e X h H V G h 3 W U l Z U E g 1 N X J y N z I y V F p 2 V n E x Z m 5 Y L y 8 x W D N Q e X l T Z G 4 0 T U N C T 2 U 2 N D Q z T H R 0 Z G Z t O T c v L 2 Z a d D I x M T E z W F p x Y W 1 q S j k r d l F r e W Q v O T N k K 2 x x Y W x w b z N Q S C t t T U 9 H V E l r U T R j T 3 p l c l Z x M X U z Y j g 2 N U J 3 Q 0 E 3 W X Z w T 1 d 3 V k N 4 Y 3 V 6 T G 5 u b n B 2 b T V 1 W W N m Z l R S M l d X W F h i S j Q 4 Z U k 4 O W R S V G J k b z k v d m p q R 1 Q x N m R C b 2 J H M 1 B V V V V l b G U v Z n V t V H g 1 Y 3 Y 3 K z c v O C t T N V l z e V J s b m 5 O R 2 1 m V X R M U 3 k 2 N T V K S z g v Z m J i R 1 R o d 1 l I N 3 p t O T l r L 2 s w U n V L S U F B Q m p 6 U 1 V S Q l Z Q e j V 1 Z V N T U z N M L y 9 m Z G 4 v L z M z Y j I w N 2 Z 2 e j R Y S F h W V m F s V 3 F 6 b m l p Q 1 B 5 e V U 5 K 0 1 p K z g 4 R U l 1 d U 9 D Q 2 R P b l N a Y X U 4 R D l B W l R K b z B L W T g 5 O W x p T 0 9 l Y V l M R j I 2 T k p W S 0 p V b H k 4 O D A z W j l 5 N G N k b G p q e j B 5 W X N T S X J G a X h J c E 1 t V G N x e n p 6 N m J P K z Y 0 S T U v O T d H Z G J q L 0 h B Q X c 5 a 3 p K Z 3 h x V m F y K 2 R 6 b l B w Y z k 5 O X d 6 c j c 3 N m F p W k 1 t S k N y c n J v c V N i S m 1 6 W n B j Z l B I R m 1 U V n J W Z z Q r K 0 9 D Y 2 N z b 3 B X Y l J v V V g 3 M n M 1 L 2 w y V 2 V m e m I z M z N w d W R k O T Y 1 d E 1 Z U k k w Y m s 4 Y 2 N m e j Y 5 K z l h c 2 N l K 3 l 4 Y m Z Z O T l k U l R l Z S s 5 O T N M N j Z h Z W 5 X N 2 R 1 U 2 Y 3 N G N 3 O E F B T n N I b 1 F s Y n h i L y 8 r N z l u N W N x V n V l c X F x M 0 x 5 e V N l M 2 J 0 L 3 c y K 0 l s U z V i a 1 c 5 L z Z W b m J Z W V l m Y 2 R k Z G Q 2 Z F d y V j V K M W 8 w c i s r c S 8 v T 2 p m Z m Z I T 0 9 Q L z c 0 Z k 9 J V G 4 y a D l 6 U H o 1 O H p O O C t Q R G N k d H R 0 Y V d 4 c 1 R G R V V 1 Z n J x c S 9 Q d 3 d 3 L 2 5 w e i 8 5 Y V M 2 N z d M S W t 5 Z H R 2 d j U x c n I 3 M D J Y Y n A w e W R p e F k 5 T 2 5 U N T h r e W R x M W E v T V A v L 0 F Q K 2 E v L y t x K 3 Q 4 V F p B c C 9 E S U k 0 O W s z T G h 4 c l g w M F N h W k 9 u W n B 4 N D h h b F Q 1 O C t 1 Z V d X V z F y R G p P Z W Z m e j d u b j M 5 K 3 J y L y s r d n p n Q n o 5 S X N t N U V 4 e i 8 v O H o v b m s 1 L z h a T D c v L 2 U v b m t F T U 9 h V D N P S z Y r O D B u c D c 3 T m l 4 b V R W c l Z z N D Q 0 N H l N R 2 p V c T F l c T Z 3 W k Y z M 2 5 s b m J y M z E x d H g 5 O T k y N S t P S 0 x T M n N j T W 1 S S W R 0 N T U 1 M H l l U E R t c l Y 2 O X V E V W V T W k 1 L R U N V b V N F M D g 4 T W N s S E 8 v Y 0 F B T E I 5 T U Q y S H J X T H Q y c l Z K T m w 3 L 1 l O Z G R k M j I 5 L 1 o v L y t a O V p z V 0 p G T H J 6 d 3 d q W V h Z e j E 2 O U 1 p S k o 1 N l l W Y X R X d F E 2 O V g 2 K 3 h z V E d q U m 8 x S 1 k r T z Y v S z l T c W V U T U 0 4 O U 1 r a l k v U G Z y T F g v N H l L M W V 1 e k t t b m 5 0 b 2 F t Q 1 J K b H k 1 Z G N z V V Z W e G h w Q W 4 r R V k 0 N D V w a z B m V F p M N z d y c 3 Z T Z k x O Y j M 2 e n p l a V B m d j M 2 c F c v Z n Z w a z l l M 2 F X T G w y Y U p C a z N i b H h x d F Z v d X Z m V F N O b 0 Z K a 3 V 5 M z M z N U p r d W J t N X Z 6 a 0 p 6 L 0 p M c n Z z a 3 N z d X U 2 d z F N R W 1 T c z g 4 K 0 8 5 V n F O W T g v L 3 Z n b W E r e m F 0 V 3 V P T 2 V h W X J G e T V N b E 9 u V G 0 z Z H Z u T G x 5 a n o x M U Z N N T h N Q U R X M G U r Z k p S e k R 3 Q U E y d 2 N q V G R n c W h n O G Z u b 2 N l Z W l o a n h v e k p n Z 1 V M O H V V d m Z 6 a 0 h I S E J B b X p Z d n Z Q Q k N r b l Z U Z V c 2 O T l k W T I r O W F 2 a W Z D L y 8 v d S 9 i Y m J 2 c z g 4 K z Z k R 2 p S N X R 0 Z S s r O W Q 1 S z B X V 2 R o O X V 6 W l N a S 2 h R N G R 1 V k 5 1 T 0 8 r N l k v Z m Z m U H d z W E x 2 d 2 9 M d z I y T z M z N z l 0 M W 8 y K 3 p a c z l Q W T J K a E h I M z E w b z N W Q T N u M z M z U 1 R K c T Y r K 2 1 o N D l l d V R a W j U 5 T n B W T E p z R 0 h E T n Z r Y 0 w 3 M z B V b G F z V 0 p G Z G Q 5 M D F Z O G V P M 1 d o L z E 2 N W R O e m 9 m L 0 t F U k k w Y m t v W W N l e X N T S k U z U F V V V W N s U 1 o 1 O D h z b X N X c l d x Z F p S S j h 0 S E 9 Q U U F B Y k I r R U p t d 1 Z o e D k r Z U w 3 M 3 Z l L 2 x 4 a H R 2 e k l N U F B w Z 0 h I M 3 d 3 Z 3 d Z T n l x a F J v M X E v M l g z b m 5 Y Z V N K U C 9 4 S C 8 r e H l l T n N 1 R 2 h q a 3 R M M U R M c D M 3 N T Z r N 2 F p V 0 p V d V d K R W w 2 O X V 4 W m V s d 2 p U V 0 R 6 N 2 J i Y m J t M 3 V 0 N 1 M w W l B u e T V V b l d U W j N a b E 5 X c l Y 2 Z W x w U 1 Z M b G l 6 S j d y d n Y z b W J L e k I 5 Y W Z 6 N V l 2 S G p 4 Q n g 3 e m d 3 d 1 l N Q 0 E 5 Z S 9 i T W s w O C t t Z W J t N W p R M k 5 t Y k N o Q W x w Y U d q S W l C R W p O b n F 1 U C t i Y 0 F 3 R E E 5 a 0 Z v d 2 x Z e m V Q R G d I S E h F R V p r M m J W c n V 2 Z m Z l V E p z M k x T T k h q c 3 l E R H o 2 W U h q M T Z a S W N k Z G t p e W J 1 a i t u L z N a b j I z U j U x N G Z p a X h k d W p U N z d y d n Z S d n Y v O E p j N G d F M 2 J j S 3 B N a 2 p R M E 5 L U n I x N j Z w V n F 0 N T Z x b W 5 X a G V H M 1 p R d V h i c G s 2 Z E t s Y V d s c F N V T k R R M m 1 i O W V l R H Y v a U x 2 O G g z d i 9 2 Z G o x U m 5 w V k x K O E 9 I R G M 5 Z G R k M l g 2 O U 9 u c D I 3 Z H Z w a 3 l a a 2 l P U F B M T E 4 x T U Q y U F B j Q U F O Q 3 h X Z E 9 F c m F w U 3 F l U 0 l J N D d J c m J m Z W 1 1 S E R o K 2 V k Z D k 1 c C 9 R V 2 R n d z Q 2 S 0 V r e W E 5 Y X N M Z j Y 4 d l h 2 M 1 R w T E 1 u R G x 6 b z M y T E Z 5 L 0 8 2 N i s v d n N X Z k U 3 W W 5 C e D E w V U Z h d F d y W E p u e G Z l M E t H S E h w c m 0 1 d V l Q W E N m a 2 d B T U 9 T T F Z h e m J 4 N T h 6 N 1 d L S T h U V G p n a F N U S n g 0 c 1 E 4 K 2 V T V F d i T m 1 U W n V w T 2 V 0 c l Q 5 c m 4 z Q U 1 B U U 1 j b U 5 H R 3 J t R D E 3 Z H B x Y m 0 5 d H M y M m 1 u b l p L a 2 R S S F g 5 Y 1 B s L y s z Z i 9 t M m o 5 V V Z X c j E 3 O W d Z c y t m c G o x U H p r N m J 0 e T Q v T S 8 v L 0 U v c j l 1 W E x s K 2 N m L y 9 F Z l A v S n g y V z Q w O X V y V n E z d T l p O W l X c m U r L 1 k 4 Y U 1 h W j N 1 c 3 Q 1 Y m I 3 M 1 Z K c k E 4 N V p S V F d 0 d S s 5 d H B y Y m R y T 2 1 6 Y 3 Z 5 Y n J 6 d z l D a F E 3 T m t 5 W k w 4 e T c v O H k w Y m 5 q L 2 5 6 N T J m e D R z V W Z X d G N C Q n h 5 U W d 3 O C t P R T g r K 1 d T b V R w M m F Y W G J a S l V j Z W V X U n A 3 Z T F 4 N 2 d F Q W 9 H T X p Q W W V 0 N H A 1 N z d z b W N P W E 1 5 Y U 5 D Z y 9 N b W Y v R W x l Z W V X V l R K N D h P Z n Z 1 d T I v K z h p L y 9 N c 2 0 2 Y j N 0 S G p o e V p P K y s 4 T T J l Z G R W W U d E a H l Z d m Z m Z U 8 w d V h M c z M w N m R O e j R J R U h 0 a T d t K 0 1 j Y U 1 H Q k F U a m p o a F B 6 e W w 3 L 0 1 P Z W V j a z h N U F B 6 d z c 3 c m h q W n M 2 Y 2 1 k N j l l K 2 Z B Q X c v T V N 5 K z l 0 Q 1 Z m T X A x S T M 3 N T l Q M V d 0 V n N m d X N z c 3 V M e l E z T i 8 5 b 3 p w d z V 2 M D V T K z l B S G J r Z E 9 P K z I w V E p 3 N E 1 j O D k 5 M X h P T 2 V X V U h I Y l l Z Z G x 0 d D k y e W V Q S G l Q U F B N T X h r N W N t U 2 F t c H F T S k g v M V Y z K 1 Y 2 Z E 9 u W i 9 6 N D h U b j E x R k 5 i e n d 1 L y t j M X Z z b W p S b 2 p 6 e H h C T k p r c 3 N 2 d n p 4 e j V z e k p B d z g 4 a 0 d u V H B x V m Z 2 M z d w M X E x Y k Z p e F l r T G x 6 N S t i M j I y O H Z u V z c z a D B h T U d K R 2 J i c m 9 w V H p 6 e F J F N D Y 2 Y V R X b 0 h h O T l q e j N B Q U R R c 1 F s T j J D c U d E U n V X T j k 5 O E 0 1 T W 1 U V X B 6 Y z N O N j l 1 e V p r U 0 5 I N X F 5 e n p z c U 9 P K z d Z M n U 3 a W l 5 L 0 9 B U W N j a 1 B 2 d n Z 6 O H p a O D d N c k Z t e j B y T m 5 6 d 3 d i T m l 4 b m 4 z M z J 4 N n J o b W 1 1 d V N l L 2 V 2 Z l B R U X c 5 b D J y U n A y W F h Y W F R O a X h J a G N k T k Z G T 2 Z m Y 2 N 6 L 3 V T N l F U c T F R c V h a S W N Y S 2 x V U m 5 U c D B 1 V 0 s v d j M 3 V H k y S z R 0 N l d s c G J 4 W G J 0 M m Z Y d m 1 6 S m 5 M a z d U V X U 4 N T Z h b X h z e k M y M z N K S n g 0 O F p s L 1 B q e G V l S 0 p K N 0 x U V G p 0 b H I 3 M z J 5 d G U r O X J X Y 2 R 0 c H B y V z B y b F V x d X Z m Y m F I S G J Z W W Z u W n o z N l d h Z E 9 t c F Z x d F p 0 O T k 5 O D F G R j E z V T J x N W 5 6 N T Y 1 N T U 1 N 2 N z Y 2 R k M l R 5 N U 1 s N S t P R 0 h z K 3 V 1 d T J h L y 9 m Y k x k Z G R k b C 8 3 O S s y O V d i Y 2 N m Z j N 5 K y s 5 M 3 Z a c 1 d L R l J 0 T n p W b X Z Q Y z g 5 Q U F C M F h F S V R 0 b 3 B q a m p r b X h 4 e H p 6 R 2 E x U G Y 3 N D Q z U D g 4 Y 2 Q v W U p z Z V B Y c V V y a y t T S k 4 y N m R T d m Q x O U R R a 1 B Q T 0 9 5 L 2 5 u W G Z l U n Z 0 K y 9 P T W Z i M V p 0 a 0 N T V l N 1 V 0 k 5 L y t X R m t V e G E 4 Q 0 F B Y y 9 X Y X J X b m 0 1 d W J w O D J k T z d m V E x w Q X p l d l R v a k I 0 O W V w U D d 1 M 1 h y b G d z d X V D Q V h Y S E R C a H g 2 c l V x b m s 1 S k 5 Q e n N r b m 4 v e U I 3 Z m J j Y z g 5 Y 2 V l V 1 Z I M 3 E 4 S z Y r O G N w U H R k d D k 5 O T h 5 W U 1 l T k R q N 0 U 1 N X g 0 Q U F M W X Z R a E 9 B a j Z o U 3 F m U k l j b l J S R k V N c m x j c j V Y Y n Q y Z m F O Z n Y z N V R t N X V i L z N Y d T N M b l B K R 2 4 r c 0 d N Q U F B R G J M c U V K d 0 I r a E t J c U 5 0 b F V x b F d x U 1 h a U H N X c T F X R C s z Y X R l d D U v Z n Y z Z n l u S l Q x c G F X d j U 5 e l p v M U x 5 O V l z T 0 R k S k d 1 M 2 N y a 0 F B T U R I S U R T Q j d V a T N 4 d X c v W U 1 D Q W E r c G R 4 N V p R R k V X d l N x W F N l c n M 5 W D F l d F Z 1 d V J k Y U h J c G 1 w c H Z i M i t w a 3 F s Y 2 1 D U 0 t 4 b 2 J H N y 9 S M k 5 n N H Y z L y 8 v a z h W U l R F O X l k U F B Q L y 8 4 b 3 Z h c U Z R Q U E y S E t F S n J B Z D Z k S l E 3 W l Z r N D B W Z E 9 x R D E 0 Y 1 Q 3 d D N z b i t m Y l d l S z Z 5 Y l J 1 R 0 p 1 d H Z i N 0 M v Z T V M K 1 N m c F Z x O V Z 6 a X F K N G 8 z L y 8 v c l B m V z V 1 M X E 1 d H J w Y 2 N H Q U F D M k R k V j Z G d 0 N 3 S G V s U 3 F W U j J M b 3 J p V H l w R l R X Z 0 5 B Q U R i T 0 I v Y V l U d X l 0 c V c y c U d 0 R H R k M U d a R 3 h O U l Z H Y z g v N E l r e F J G O G R 0 S 3 B Y S j N P e j V Y a j B x b D h 0 V n N N R V d u Y k c y V H B I U l V 5 c X F p S 0 J Z a 2 1 k e l M w d k p N V V J S U H o 1 N D k r N 2 U 5 R H U x M 1 R h V 1 N V O X V y W m d B Q T R P T V R t c 0 I y W k h W e l h u N X g 3 b l B m c V h j Z F c 4 S 0 F B U U 9 H S n V t Z E p K V k t a Z E Z 6 e j d Y Z j Y r c l h y M S t 2 S k Y v S U p 0 W T F L W n R p V X h U R m 9 x S W 9 m c G p r c 2 V i b T V w Z F d y V n I x e H N L R k M x Z T N W N D B B Q U 1 D V 0 p 6 U U I r Q 0 5 z S W l B c G t x e E k 4 b T Z T S 1 V s d W 1 U V n I x c F Q 0 d F J 3 Q U F P a l F o Q 1 l B S D k x Y l N X W l h L c F d a d F Z w d F N u T n o 4 O V M 1 Y y t l K 1 h 1 K 2 l B Q U N B T F V O b 0 F s d F F V U l J a d F d w V m R 0 a G h o M 3 F Y U W p z c W l t S k d V U l F Q V k t 2 V l I 5 Y X N X Z l A 2 M 0 x s e m Z 4 K 2 p T c l k 3 K 2 p z Q V F P Z m 4 x M 0 5 n Q z N u c 3 N j Y 3 l m U G p 3 V E p v M H F k N m x z S V U x T n p l M 0 p Q b G R V U l R m Y l d s c E d U Q n I x c X h C e n o v L y 9 Q W F B Q Z m Z j N 1 B k S G x n a E 1 0 a l A 2 T 3 d E Q T l z R k l F O W h D W G 5 y c H B i e j E x b H Y x T G 9 O M k 1 I Z n U z U C 9 Y c T F l d l l Z c 1 d M V n B W N z F y W U 5 1 a n Z B Q U R i Q j Z F S n d J Z H J Y c l J v V V h P O W l 3 Q U F B T F l 1 M D N Q N F F L Z W Z m b n F h b X B x e W V 2 W H E v T 0 l Y d j h p W H Y v e m x I S E h F R V R u M j J H T n o z W F h Y W m V u U 3 B X M 2 F y M T I 3 T n I v N H h T O X k 0 W V V Y W n R p d 1 l S a z R j R 0 J P T 3 V t a z N I U F B Q V m 4 z Q X l Q S m l 5 K y t t S 2 F t c H B 4 M D B r b W x 6 e m w r L 1 B n M E 5 U W G w 1 c H R 2 V H B L T U d U T W 1 U V T F O b V R K b F N o N T c 3 T E Y 4 N l V 0 Z n l 1 R E J n M 1 B h Y W F k b D R z U 0 p T W k s z M z M 0 N 1 Y x O T l k V D c v K 2 M 5 b j h P R E J 1 Z W l p a S 9 M U 1 N 5 O X Q 4 d m h m L 2 V w W E 0 z a n c 0 Q X d k T 2 p T W F h u c H B G a X h Z M E t i T j B x V k w w O V R V b E h Q T 0 9 T Y 3 J W N j d N R F R m Y 2 t H S E R o b V h R b 0 V F N S s r e X p N M l B H a k 5 h M m t 5 W k 5 T b E 5 U V T h h T 0 h a c 2 t 1 Z n J x c T l Q V T F K U k J n d 1 o 5 a E h j Y z Z r Z C 8 x O T h C Q U d o T G F N S m 1 1 Z n Z 1 d S 9 O U C 8 v U l A y V 0 9 Q U F h M M D B V Z W 5 v Y U V o R H o 3 N F l D N j g 4 T U t z V 3 Z W L 0 1 4 W i s 5 Y X R m N V p w c n J z b n k 1 Y 3 R 6 M U Z G S D V j U V R U O H l 5 W m N 0 e T A w M D M 1 Z T Y 3 N z A 2 U 0 h I T E l J V G 5 r a 0 V P e W V Q S G l q U z V l a 2 5 V W E 9 V b H k 0 b 2 t u d H R r K 1 l j S 0 V Y S H Z 0 d G V u Z H U z Z i s v T S 8 v U E w v O T d X O H p l d l R v V E o 0 O E 9 T T k h q c 3 l j T 1 h O e T V K R k h a c S s 5 O X N x T U d U U H l O M y 9 6 T j F t N W N t V 2 J Z O X g 4 O D g y N T h z b 3 I 4 O F l i Y j J U R W l C R V p Q S G h 3 c G s r Z m 5 2 U F B Q e i 9 6 N X M z Y n F K Y V d s c F p j Y 3 N r b G V m c n B w e k 5 3 N E 1 C O C t 0 T 2 Z 6 d n o 1 O D N Q S k p a Z m s 1 W m R m V H B M c 3 M 4 O C t P Z U 9 N T S 9 M W n o z N D J T V E p 3 N E 1 D Y 2 N j W V p P Z j M w M H o v R 0 9 3 N z F v N y 9 y N 3 d B Q X J H T j Z E c H Z s b 1 l j Z X l u M z M z W m R l d l h v b F N a W X Z Y N T Y v L 2 R 1 L 3 p h e F p z L 0 t q S C 8 w b z U 1 M T N Y c E x r V T U v N l Z N Y U 9 I W n V t c H F i V 3 g z N 2 x L M S 9 K Y W F l Z G x 2 d n Z 2 e i 9 u b m 5 0 d W t u V V h T T m R m Z j M w Z W Z m V F J I S H J v b 2 E x d D M z b m 5 u V X l k T 2 p W O S t 2 U k o 3 O T Y 5 M j l U d y t P T 1 A 1 N T U 3 N 3 N t K y s r N m J K Q m s 3 Z G 1 4 d X Y v M z J Y S D c 1 N W V u Y n Q y K y s 5 N z N 2 c F Z 1 M 2 J t b H V i c z c 1 N T U r Z n V Y U G 4 1 c 2 t u b j h 5 d 1 l j T 1 N K R k 9 u V H M y N G N l U F N w M C t m M 0 h M T E x k b D U 1 N T J U S k 0 4 L y 8 z e k 9 Q L y 8 4 W E g v O T l m b k J E M z d R N W p u b n o 1 K 2 Y 0 Y 0 9 I N T d i Y m J r d G p Z M k 9 L b 3 N q V l Y x K 2 R o e D k r T 0 Q v O T Z V O X o y V 1 d Y N W F D R E R z c m 8 w Y U 5 6 K y s y M 1 o 5 N j h l Z m 5 D R j c 2 U U V T T k d i T W 0 z S D d Z c S 9 W M S 9 C d 0 J n S F N O T j J D e G Y v L 3 J Y V 3 k r Z 2 t t V G 5 u W G Z P T j c 3 e G p T V H J m a 1 Z p d l g 3 O S t y V z V n R X F T L 2 Z i Y k w 3 M T c 5 O D R i Y j d 5 U k Z T d F d K R W 1 H R H g r Z X h z Y k d O b z l k Z j Z 6 b T V 1 Y U 5 2 b l Z P a 3 R O T 0 8 2 M z F B a X B K e m p q a m p D U k p j M 0 5 6 d n Z H T m I 2 U m J 0 M j V K a 3 N i R 3 h n d 2 Z Q a n h K c 2 5 E a H d 0 Y j I 5 O T E z W D V M a 2 0 5 L z h a d X N G M V B x Y S s v Y n R t O W 1 6 W j I 4 M C 9 h Q 3 h z V E d q U m 8 x S 1 k r T z Z m T E Z T c W V U T U 0 4 O U 1 z b T d h Q V h S R y t y d i t E Z 0 R B T 2 t h Y X N G a y s 5 N 2 5 Q Y m J U d D B F T V B U V U 5 E U S t 1 d z l m V 1 d M M S t l R 1 R O b V p Q Y n M y V m 0 4 Z U h G Z W Z m W F Z M R n E w S 0 V t e W F 0 V 3 E 3 T F R U V H V u U m 8 w Z U d E a D J h a V J N b l p 2 N z g r Z m 5 N W n o 2 V E p I b j Q 0 W W Z U d l h 2 M 0 h I Z m N j U n M 5 M 3 l H S E h O T G 1 m b z h l U G R L O W U v Z T B 0 T F J z d E c v U F B m Z E 1 r d G F M d G l T W l B Y d D J H a H N i O C t p a m o r Y l J S e D l 0 M C 8 3 Z G Q 5 O U 5 r c n o 2 N n F 2 c D B h T k g 2 L 1 o 5 O X R t b n p m M G s y W H Z 2 d l p N a 3 k 1 W X Q y N m h H N k F 6 M D k v K 2 p 2 d 0 1 B Y k 4 r R U p t e V d Q N 3 l R U 0 p L R 2 h v W j A 2 O V l 0 Y T l h c 2 F k M D J h Z E t r Z k 9 j N z M 4 b X l a Y 3 Z T c z J m U D l P N 2 R P M z M 3 O X M y e V p j d n k y b X V 2 d F M 0 T 2 1 h d 2 J z a j l 4 N H N S T W 1 E Q W h u L 2 5 N W i 9 M N j Y 2 O W 4 x c X h a R 1 R G a V J K d H Z o d G Z i Y W F l Z E 5 0 c l c y T m l Z Y n Q y N n B W c H R P M m l x Y T l l d V N k T D Z m Q z B 0 T F Z t K 2 Z I b V M 1 T T Q 3 N z l 6 a z Y x e T l l b l d i K z J W M W R P L 2 V Q V W x T c T l V M m V S e m 9 5 U F Q z L z Z P L 0 F 3 Q n M z N F F t Y k p h M W E 5 Z T J E b G x m Y j l t e V p Y b n Z 2 Z m R h d i t W Z H V u U n B 2 d l d 0 Y j J X S E h Y Y k l q M y 8 4 N H h 4 M D B F R 3 R i Y z g 3 N z d 5 O D l 0 c H J i U j U v e E J G S F p Q Z m R k O D l q a n o y V 1 N 5 K z l O S T g 4 O G t p U z V J d G Y v T 0 l X c j c r a G 9 T R m R 1 M 1 p O d F Z y T l U w O D l s V X F s c 3 N X Z k F 6 b 0 w v U j B B Q U 5 h e H B n b W J a Z j c 4 K 1 J 0 d G 1 6 U n B V c E t r V D U 4 K 1 N a S m Y v L 3 J Y Z W U r O T k z T H N z Y 2 U y d V l C c W J t N X V I Y T Y v b 1 l h R 2 h w e H d 3 Z 2 4 1 M 2 U 5 K 2 w 3 b H o 1 K 2 J o a H g v T z N u d n Z 2 Z E V h Q 1 Z 2 S 1 F R Y 2 R s R l d y V n B Y K 2 d z Z V d z U D d D c k t X b H B W M k 9 E M X V M L 3 Y 3 a D l I Y 0 F n T z J E M E l U T m N 1 T 0 5 O N 1 p a T l B I T k 4 5 L 0 0 y T E Z q a 3 l T b m 5 I S k t r c V J M b H k 1 S m t w Z G V l c W 5 O W T c v L y 9 l K z N y a U h 3 a D l Z d k F Q b k R I L z R 3 L y 8 z Z i 8 1 M F R U e n l 4 M 2 I 0 V l h 2 O E x G M l B H a k 1 r N z c 3 e l R a d D l i Y j c y V m 1 U T m 5 m c X p q c j U v U z h N b 3 J y M 3 l z N D B D O T Z l O G Z U b j h I Q U 5 n K 2 1 K N 0 R a d m 5 F S n o 2 U l U w O D l 0 W F d C e U N s V H B t V D U 4 d V U 1 O W R S V E 0 y a l F v Q 1 R y d m 9 I d T J i T m 5 a c 3 l Z a 1 h Q U F B U Z U h I S E p J N X M y Y m w y W E x s d V h R U X c 4 d C 9 j Y T N W N j l l N m R P b l R 5 W k 1 t S k J L c F p J d m Z P R U w 3 Z l l h V G p 2 d H R F e W N P R E h Q U G Z k Y 1 R q b m x s Q n g y M k d I W m J i Z m R z b m p 4 N G p 6 e n p E T V p P W E x r e C 9 y V y s 3 R E R E a 3 V s V X N r O T k 5 e V Q x M T U 3 T F N 0 W H J z d 0 5 O O X l 3 Q l Y 4 Q m J C M z Y r N G Z U M 3 d F Q X R n O U d t c k J a e G 9 3 W m s r S E R o M m Z H a k J s N S 9 Q S E h z O W R l Z S t X S 0 s 2 N 0 l G V m R j M G R w b W h 4 M T J 5 S z I z M 3 B v a F E 0 Y m s 1 W m R m e n Z q e D Q v T 2 5 m L 3 F u d W V P T 0 8 3 T G p q a n R 1 O H R q c n Y z M G V P S E J n Z X Z i c z J X N n Z v Y k d 4 T W J m Y 2 N r c 3 V 1 d W l p O U 9 q U k k w O D g 4 V V F l Z W V T U k x G b X l K R i 8 3 M n R k e T F s b G 5 m Y X p q S D N E Q U F i b j Y 2 c X V 6 N T U 1 N z V 0 R k h I O T F v V F F m b 0 t Q V D N E N m U v Q X d C c 0 g 0 d z B Z Y k 4 w N z k 0 O W 8 w Y U 5 5 c W h S b 3 o 2 d 1 h h O W V 2 W E x U V F R k d H R Q M k 9 P K z d Z N U d Q Z W Z Q U E 5 K S n R l R U h M M D Z O R V p Q W H A w N m I 0 b m 5 u a W l k U H V R S V V O S 2 g 5 O T M 2 O V l 0 R j F 4 d 1 F T N j Q 0 S U p O M X B P c 0 c z c S 9 x Z U g 3 M 2 J w M T I r U y t M M z d 4 a S s y e X N D V n N U Z n A 3 M j J Q b z d 3 Q U E y e T h q V G F p c m x w Y V d Q U F R R U S t u U m 8 w Z U 9 P d X F v Z X B j R H R D U D l I U U N B a m t a b 1 F s M z k 1 Q 2 M v e V J 0 d n Z K R 3 p 6 a m 9 y W G J 0 M n J Y Y z V R R H Z T M 3 d F Q T Z H a E 1 6 N k V 1 T H I 3 N D R q U T J O d W J w c D U v T 3 d R Y 2 Z u R F B Q U E x Q Z U p R S H R S S D h I Q U t D a k V w c F F G e S s r K 0 d M V 3 J s M m J Z N D g 5 T n B k Z m Z u b T Z k K z l l N z V L Q W R x S y 9 B d 0 R R V V F s T i t F Q V B Q U E J B d X h 6 M 3 N j Y 2 V h N W Z q Q W g r Z C 9 n N E F B R z F a M H d R Q U F B Q 2 d o T k F F Q U F B Q W 9 J V F F C Q U F B Q U t D R T B B U U F B Q U N n a E 5 B R U F B Q U F v S V R R Q k F B Q U F L Q 0 U w Q V F B Q U F D Z 2 h O Q U V B Q U F B b 0 l U U U J B Q U F B S 0 N F M E F R Q U F B Q 2 d o T k F F Q U F B Q W 9 J V F F C Q U F B Q U t D R T B B U U F B Q U N n a E 5 B R U F B Q U F v S V R R Q k F B Q U F L Q 0 U w Q V F B Q U F D Z 2 h O Q U V B Q U F B b 0 l U U U J B Q U F B S 0 N F M E F R Q U F B Q 2 d o T k F F Q U F B Q W 9 J V F F C Q U F B Q U t D R T B B U U F B Q U N n a E 5 B R U F B Q U F v S V R R Q k F B Q U F L Q 0 U w Q V F B Q U F D Z 1 J H T z l D N k R j d E d l Z V R Y S m J 2 Y 3 V n R T F q M 3 Y 4 U z J U S D l u U z l I Z k F R Q z J M S 0 h K T m 1 y N m p K b V p Q b U 5 t d m N z Q X R n T D l I U U F B d G s y b T U y e E R p c U p Z W E J S N X A 5 N T E w R m t W e T R 1 a V d G e n Z L b G h I Z j Z k O T Z l O E F B R n V D a 1 N i Y m t O V X R L M z d l d l h I b l d s R m s v M 3 J Y U X V k V E Z N V 3 J x M X Z l K z N t O T Y y Q W Q v W j M y c E w 4 R E F H d 1 p R c E 5 0 e U d z T E Y 3 N l o 1 S z U 2 M X d H M F A v M G R B Q U M y Z m F i b k 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c U 5 T N 2 d E O D B Z T U N B W H l V N U 9 r b H F 0 Z H B i U l Z F O F d l Z V N n R z F R d F Z v Z F V x b F U 5 a 2 l T V 3 E z M l p s R V V r K 3 R k R T F C Z m x V c G x V T F Z h L 2 R N a 0 t Z c G l h Y T F X K z F X O W F 3 T G F s O D h E M E R s V U t w V y 9 y R m F y d T c 5 L 2 Q 5 S n p 6 e j M z K 2 J v V 3 R J S E d l a G Z 3 U W Q 1 L z A w N n B k e D N B d H E x Y X J l N F I 1 d 3 J Z N 2 h W R j B Y c T d V c W 4 w Y U d o b 2 N G N k E 3 W W p Q Q T B C N z J P Y W 0 1 N 1 M w d E N 5 c T F X c j F M Z 1 B Z e H R W c X R U W V h T Q U J K b k J k Z 0 8 r U H p B S F F 1 U l Z H a 3 B h V m x V Y j N y M k 5 B M k 4 5 S m s 3 Z H E x T j N i c D B t W G 5 K S i t 1 Z H k z Q X R x d F N x V F F X U m J G T F V S U 3 B W Q 3 B M S 3 B W S 2 M 3 M X J B d X F y S 0 l x R 2 9 p a D J x V l F x b F d x M X V p U 0 o 4 d 0 o w Y 3 V z L 0 R 5 U X B r a X o x Z V F B N n R s c X Q 5 d k x h d F d 0 d n J I Y 2 R B Q U F B Q U F B Q U F B Q U F B Q U F B Q U F B Q U F B Q U F B Q U F B Q U F B Q U F B Q U F B Q U F B Q U F B Q U F B Q U F B Q U F B Q U F B Q U F B Q U F B Q U F B Q U F B Q U F B Q U F B Q U F B Q U F B Q U F B Q U F B Q U F B Q U F B Q U F B Q U F B Q U F B Q U F B Q U F B Q U F B Q U F B Q U F B Q U F B Q U F B Q U F B Q U F B Q U F B Q U F B Q U F B Q U F B Q U F B Q U F B Q U F B Q U F B Q U F B Q U F B Q U F B Q U F B Q U F B Q U F B Q U F B Q U F B Q U F B Q U F B Q U F B Q U F B Q U F B Q U F B Q U F B Q U F C c z g v N C 8 v Q X p D Y 0 9 a O G t G a 0 F B Q U F B U 1 V W T 1 J L N U N Z S U k 9 I i w K C S J U a G V t Z S I g O i A i I i w K C S J U e X B l I i A 6 I C J m b G 9 3 I i w K C S J W Z X J z a W 9 u I i A 6 I C I i C n 0 K " / > < / e x t o b j > < / e x t o b j s > < / s : c u s t o m D a t a > 
</file>

<file path=customXml/item2.xml>��< ? x m l   v e r s i o n = " 1 . 0 "   s t a n d a l o n e = " y e s " ? > < s : c u s t o m D a t a   x m l n s = " h t t p : / / w w w . w p s . c n / o f f i c e D o c u m e n t / 2 0 1 3 / w p s C u s t o m D a t a "   x m l n s : s = " h t t p : / / w w w . w p s . c n / o f f i c e D o c u m e n t / 2 0 1 3 / w p s C u s t o m D a t a " > < e x t o b j s > < e x t o b j   n a m e = " E C B 0 1 9 B 1 - 3 8 2 A - 4 2 6 6 - B 2 5 C - 5 B 5 2 3 A A 4 3 C 1 4 - 1 " > < e x t o b j d a t a   t y p e = " E C B 0 1 9 B 1 - 3 8 2 A - 4 2 6 6 - B 2 5 C - 5 B 5 2 3 A A 4 3 C 1 4 "   d a t a = " e w o J I k Z p b G V J Z C I g O i A i M j k 4 O D k 2 O D k 1 N T U w I i w K C S J H c m 9 1 c E l k I i A 6 I C I x N j A 5 M z M 5 M z Y y I i w K C S J J b W F n Z S I g O i A i a V Z C T 1 J 3 M E t H Z 2 9 B Q U F B T l N V a E V V Z 0 F B Q k 1 Z Q U F B T T N D Q V l B Q U F E V 1 p G e i t B Q U F B Q V h O U 1 I w S U F y c z R j N l F B Q U l B Q k p S R U Z V Z U p 6 c z N Y Z V V W Z F h a U C 9 E b k R y M F B N Q W d v S 0 N E U 0 J P b U t v T D Z J R 3 J I O E Z F d G l p U m 8 x S n B h S U p X S 2 l p U V d O d m 1 y V X h J T D l U Y U t 4 b 2 l i R z J C V j d B M F R F V G x V U V F S Q 0 V v Y m R o N 3 U 4 U H c 4 M W N Z S m d a R 0 x u Q S t Y e l d t c l h 1 U G 5 l Z n Z a K 1 p a T z J j Z k R s b m 5 3 Z 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L a V l W S z R M Q U l B d F h i T z J i W n R V c j F y N z R M e k l h N V h y V 2 d D M k 5 P b D A 4 Z G N y V m k v O T k 2 e k p r K 2 Z r d W h Z Q X F L a X F 1 U z R B Q U x a M E 5 h c l U r W C t w U 1 A w c G x Z b 0 d 1 Y T R G W U V 1 V F N x V V c x N G c 2 N l l q N G E 2 N X J B W U N L R W 9 3 Q l F C b F N x V l J M b 1 J o Q W F W S j F V N m x v b W V z c U F H Q m p D T V l B b 0 F M M j J h d H Y 3 T E 5 Y M z F 5 W E F a Q n p i N 3 o x V H J 6 e D F q d T V M Z 0 1 B T m 9 s Z 0 R B Q X F v S H Z Y T G 5 I c V N U L 0 5 k U m t B T 2 J k b z B T T E J H Q U J i d m J 4 Y 0 Z 3 Q U F B Q U F B d V N B W U F 3 Q U F B Q 0 N S Q k d N Q U F B Q U F K S k p n R E F B Q U F J Q k V F b 3 d C Q U F B Q W t F a U N N U U F B Q U F B U 1 N U Q U d B Q U F B U U N J S n h n Q U F B Q U J J S k 1 F W U F B Q U F B S W t r R 0 F N Q U F B Q W d r U V J q Q U F B Q U F D U 1 N Z Q X d B Q U F D Q V J C S 0 1 B U U F B Q U p C S W d q R U F B Q U F B R W t r d 0 J n Q U F B R U F p Q 2 N Z Q U F B Q U F T Q 1 R C R 0 F B Q U F B Q 0 p K Q m d E Q U F B Q U l K R U V Z d 0 F B Q U F B a 2 t t Q U 1 B Q U F B Z 0 V R U 2 p B R U F i S V h t e k p 3 W l o r N i 9 m K 3 h k c j E 2 Y 3 V m L y t N Z n Z y c j N O Z E V n R E F W a 2 N 3 Q m d D d 0 Z i c H B 5 S k I 0 N y t X W F k 5 b m l 4 Z k h l e X k v S E R l Z W V t K 3 V T Q U F D M k 9 s V n p Y U U F B d 0 t i b 2 4 1 O G Z p e G N z S 1 B Y N 1 Z G N W U x T X Z Q a i 9 x T k d r W D d i d D J p Y T c 5 K 0 1 m R D Q 0 N l B S Z H R 0 d H h p b 3 I z N W V m Z j c 3 Q k 5 n Q U F a W F B I R 0 F D d 1 R V c 1 h G O G Z D Z W Z Q a T Y 4 b V Q 0 K 1 h I S D Q 4 L 2 5 Y O S t I T E x q a m 5 I Z D J X Z k h z a V Z M Y 2 w z Z V J 0 d n p 3 Q U 9 6 M n Y w T 0 9 p a E h s U U F B Y k w z Y 0 1 R W U F K T T Z x R l N 2 a X N k d H V p O U V q U n N T Z H I 3 d 1 N U Y m J m U H R j b F Z k a V p m L 2 h E M U 1 2 U G o 0 O U h q b 3 d 1 Z m Z y R V Q z L z k 2 M X l Y V k t r S z U 4 N k 5 4 U X N Y U m 9 z M m J Y S m R D Z 0 N 3 R F J P T U F R R G J q U H F O R 3 N Y c F Y x e V J k V 3 p a a 2 l V e G I v Y n M r R 3 p N b V B q d z d i Y 2 p Y V n l j K 1 c 3 Y W h B b H h 6 c 0 V I e D c w a l I w Y U 5 t a l U z Z D d t Y n B H c T F h b k h 5 U l J m b H V v e E t 0 V 1 R S b 2 5 q d W d R Z G l 4 T 0 9 Q e D l q W F g 0 L 0 I x M T R i S n c 0 W m t 1 d X l B S U J 0 b U d B T U F O a G 0 x S z V Y T D Q 0 N S s r e F N 2 N T g x Z l h y O D Z m e n o 0 N V Y v L 0 N O e m J O S 0 h I O G J 3 V z I r T m t 5 N j h j S E 9 V e U F a O C 9 2 N z d j Z T F a W i t X N k R B Q W d R Z X d 4 Q m d B a 1 J y T 1 d M Z U 9 Q a n o 4 Z U E z L z Y w N n p q R D l 4 N F k 2 V F Q 2 U n h W Q l F C Q X J n a k d B S U R F R 1 h M V F R W R 3 p k d T F N Z T k 3 c z J U S H h 3 d z l 6 V 0 J F Q U F M a 2 d H Q U 1 B R W l l L 2 9 D Q j Y 5 d S t m Z F d 6 U 1 J 4 L 2 x x Q m 9 B Q U h M R k h t T U F R Q 0 x 0 M k s 1 Z H Z Q M 3 N z N W w y N F p 3 N U Z U c S 9 j T z d j Z V B 1 N T U y T D I 5 T 2 x S d D B H R D Z E d H d Z T F R Z Z W V j T m 5 y T j g y Y k w 0 K 0 4 x M 1 k 5 W l h Y O F g 4 T 1 h N a W x V c E Z 3 e V p O b 3 N Y T 0 8 w Z m 5 Q Z m F J c X R X c W J k V H Z z a k h t e j V r V E g 3 e j V a b n c 3 W T B Z c 1 g 3 S W s 4 Z 3 N L W X N k M j d X S z N Q Z m Z j N U R v S z U 4 N k 5 E O T k 1 S i t i T m 5 o M k Z j K 2 R H W H B V c T B i a F p z M m p i d V h P M D Y 5 W X Q 4 d k w 4 M n l 3 Q X N H V V F q Q U V B a V Z T a l Z x M n N k b k d K d D F X d T h a d W p q O D d h c V A v V i t m T 2 p Y b j U r U E h 6 e n p U S H M 0 b 3 R q e G J K b G 1 l O E 8 v Z G 5 Q W X V p O T k 2 N T N y Z y 9 m Z V N m K 2 V 2 W F Z N Z n J s b D J Q V m l o W H I 3 V k 8 3 W H I z W T c r a W o 0 N W V Y W H g 3 T m Q 5 c X B 6 U H F I R H h z V z F 3 O G V u R 2 5 m O E 1 R V D B Y L 1 F v R E x Q K y 9 6 O T k y U F l 4 U m Z I Z T Y r O E V z V 3 J W N i s z a m g r Z m R W Y W N m T k Z G V V M 4 L 3 Y 4 e n g x a 2 l u M C 9 I a T h P S H g 0 S i 8 r R k o r T k d S T l J 5 c D V 0 a l p v M m p i T 3 V 2 a m 9 H L 2 Z 6 b k V S R n h h S 3 R X T V d 2 Y X R Q W D J 2 Z m 5 D Q y t Q b X R W N k s 4 R C t I S H g 0 M y 9 1 d G Y 1 Y T R M Q U d C R C 9 I T W R B S k J J O D c v O U 5 x d m R x R 2 5 U Y 3 A z M z h N M D N 4 N D N u b l p j V m l w V m 0 r Y k p s Y 2 N r S k o 4 V F A r L 1 d M d D U 5 O X R 0 U l F M Q 0 p p N m F K R j h k V G Y v a F p I d E d z W C 8 v c k x Y O H B W U z B Y Z G V k b G x j Z E x 1 d T h l b 2 w x N W F i e W k y c G 8 3 N 3 J y c 3 V U d W p a T T Z a T m 5 G a X V j V 2 R P b l J v b j l 1 b 1 Z 2 e i 9 1 d V B q c 3 Z m Z E t E Y 1 V p d n Q v U G J k U k x M M j F V L 1 F B Q W x j M G R Z d 0 J B S W 4 z N H p q d F o 3 V G F k T 3 B W N X p z e X B V K 0 9 X M y 8 3 M n Z 3 Z F N x V W l s V X B G Z X o 5 M W 1 p e G N 1 a k R Q M z J 5 O C t I e k 1 t N j N q V j Z 0 V 2 p R N D h l V W R D c 1 d T e G Z 1 a l M r b m p J b H Z w N H l K Z k 4 5 M G N x V m N k V n B w O F d p K 2 Z Q a n h D R k R L d m h i b G U 3 Y X M 4 N k t 4 K y s 0 S S t 0 W T Y w N m R v b V B Q b m x H O V J v M l l P W F Z x Z l B q M j I 1 b k F i O F l Y W D h R W k F 3 Y k V 3 e D k r R 1 B t T k c 1 Y z Y 3 d m d Q U G 9 o e k R q b 2 8 1 c z J l b l h X O F J x M W E w Y j U 3 O T J q V X R H a 3 N Y N 2 8 w c G s y W U V O O U 1 u V n B w d n c 4 Q V F H V V F q Q U V B a V R Q b T F W Z G o 2 d W V m W j l v R n p a d E h 4 N T Q 5 e X p 6 d i 9 o d H V p R l V y V n N S T z d k d k g r W C 8 2 V S t 5 K z M z N l J W N l Z L V E o 4 M E t h W l B u c H p W Z C t q S k o y Z U Z Z b l h x M T Q 5 Z l h I N T V I U G 5 M W D B i d H V u V 3 o r a z c 1 O U 5 P N D l i Z S 9 q Y m V l Z V N a e j d O Y U x M b 3 B k Z D k 4 O W V 1 e X p 6 O G I r b W h u L 3 Z Q d n V y R k N z U m R 1 M m N k b G Y v c k x P M l B Q b n p J a y 9 E a D R j T H c w Z k h o R V J j M m J N a U 9 z S E Q 0 N n J I M 3 B v d m V N V 3 p w M G J G e H g r Z U Z Z b 1 Z y R D k 5 b k h X V l Z m R m o 0 N D l O b X F 1 O W J q c T F B a 1 Q 0 d U d i Y m 9 v b G l 4 W m x q d D N 6 K 3 V 0 U n R H c F Z S R V I 4 T W 1 w V V h I c k N D W m 5 2 V H I 3 b 2 9 q a j h Q N D l j c m x G c n J i O G R B T U N t R U l 3 Q k F J a 3 l k O W F z d U h L d H N P W G 9 z O D Z L V k N w V j V y a 2 p I b n N z Z H U 3 Y 0 9 m N 3 k 5 d H R S d D M 3 O X p Q S F d I V H R H N j Q 0 Z E 0 r M 2 5 I M 2 9 v W G 5 2 a W l V d z d 2 N k F n Y m 5 2 c H B X a m Z y Z H Q 2 e D k x N T E x M 2 p 6 M D g 5 R m R m O T Z s Z V p B S 3 Q 0 O W V x N D d s Z S 9 p d U V m Z j F 5 a D M y O X Q z O D Z Z R V R l Z W Q x N m 0 z Y X B q e C 9 p L 0 4 5 O W M 3 M T F n R F p z M G l m O T k r T 0 Z Z T k g 5 K 2 p I e n h 4 W W l J Z U h I N D h E a n I 2 c X R q a D l h d D E r b C 8 5 Z W 1 u e C t 6 c D B 6 U H R E a j E 2 e E 0 z U F B o d U 5 T M 2 t z d F Z Y N z l u S H h I W G Z F b 3 N M Q 3 p M R 1 M r N m 5 O L 3 Z y c n J Q N E 5 H a m V P b G 0 z Y m x 2 T T N C U U N v T 0 h 1 T U F R Q 0 p V R l J V R k M 4 O D h r a W M w S 0 5 I e l B 6 e X k 4 e n g 3 V n U z T H Z j a m k 2 d U x p d U l Q R H p 5 U U Z Z c X R M W j F P e D k r d X V T Y n I y S 1 Y v K 1 V 1 c G 9 k Z 2 F x V l F x a H R 4 O G M r e m N 1 W F B t M k p S U F B v b D N u b i s r W E x X V j V x R S 8 v e m 5 6 Z U d S Z W x T c n h 2 d z g v d k 1 G S E k x T 3 B W S n h k b 3 Y 1 M G N Y R T h 2 N T Q 3 e G l a K y t H R z g r c z k v W n R v T n Q 5 c 3 V i b n I 2 N l Z K R H N a S X F z c W s v Q U 1 B U H l S M W p B T U E y W T N G a F l k d z F k R 2 l t b l M 0 d W p z V U x G O G F N T D c 2 S W o 5 O T l O d 3 J u e n M z c V g 3 O V J v N 2 p w N m F l a l J z M m E 1 U n E v M z B F S F J i d X V Y V G Z Z N S 9 Q M z M 0 O H B u M 3 l T Y W U v V 3 Q y L z h 6 M k d I b F d 2 O H F 0 V 3 F 4 W W x E a H N U U W s w L 0 9 I S H Y x a V N l a T c 4 Q 0 I 1 V H A v Y m N Y R n h W a 2 I r Z T l 6 M k d G b D F o L 3 g v W j F m a l p z M W k r O W 1 6 W X F J a U k v V z J v O H R J b U w 0 c m J k b X R j L z h 3 e C t p b 0 h u e m p h b 1 R B Q 0 J Y Q k d N Q X d E W m o 4 W U l G Y 2 M 4 V l Y 1 U 3 J i N H V k Z D Q 3 c k h u K z h Y S n Z 1 c j l G L z B L Q X k r N H g 1 O W R X c z l p R W 5 u V l R 1 O F N N a T l q M 3 l 5 T G p p M U Z N e k c v c V B l K 3 V 0 Q 3 A x Z j B 2 a X h Z M k 5 4 a W N j V y t 4 O S t l T G 5 Q M 2 I 1 M T Y w d 3 d O b l g 4 K 0 h X K 0 h 6 V m l S T 1 p 6 N 1 h y M U t 2 e D d B Z 0 J z Q 1 F S a k F F Q 2 k x S 2 h W S 3 d h Z G R s c W N k Z l h W V W F k Z X Z R c W Q y N z U 3 O X p M N 2 Z Q N y s r M W 5 0 c m 4 z N 1 Z t a U 9 P d l h x e F k 2 N z d C T F R K a 3 l J a U l o c E V 5 W k V P c D B 1 M X g 1 b 2 E v d n N 2 Z m V 5 M m t O U F B q b n J i c l R 5 V 2 p o L 2 Z s W j c 5 d G R m e D Z 4 c D B 6 T H Q z Z n I y T G Z k Z G R 3 Q U F X e E x C R 0 F D d 1 R h d m J v R U h r R n h S R T I 5 M T J p O T R E Q n N T U G p q a 2 1 H a l p w c 2 x G a k 5 X N 1 d y T X c r O C t m T X l X b z N L N 0 c 1 Z k V Y b V d S T 0 1 G Y T l l S F V z V 0 x v e T Z E U n B V Z U p 4 N T M z N W I 0 W F B X W j J t S n Q w a E d m U C s y e X B K Y X R X O W Z L Z k 1 B Q U d 4 d W d q R U F Z S n Z S Y k t l Z D R 1 b X B V M y t 3 O F d 2 V n F W T m 1 u M F Z y M 1 Y x V j B i d l N J a U p x M T Y y Y j F W N j J a T W x H Q l d N b D M v N j R L Z E x w Z E Z h N z h M d n Z z d H I x R 2 p h c 2 x I a 0 F B R F k z d 1 J n Q V F D V 3 F V Y X R X V m 5 2 R n N t V l J z M 2 J 0 Q 2 8 y e G J N b V N y U G J H d n N W e D d Y b X Z m Z l R S M k 9 P Q U F 5 b z h 6 a n F Q Y 2 E 0 V m x L M T U 2 e V V B d 0 5 a R 0 1 B W U F V S W t h T k c 2 Y z F m N T J 4 b 3 p Z Y 1 p k Z E t q V E d k N 0 5 u W n o 3 W H F G V 3 J 3 c 0 h h R 3 Z Y W H V w T n J 5 Y U p G R 3 g y e W x a U m Z V S k R W b m p O e j V p Y V B D U U N R Q z N t N U x n Q U F Z R n Z T d W 1 Q S H J Q W k g 3 N z V i b 2 Z P W E x W b V M y V j h z S X F K a n I x N G J Y V X Z M d G 0 y e j J w K 1 B H Y l B S W T V X M F E 1 c z J F U 1 h 1 S X Z 1 N G d y O G p B T U N X U W p B R 0 F G Q 0 p l d T I 3 Y j F i N z J m d n Z y O U Q 1 c i 8 z c l g 1 R X V M a T U x d k l y b 3 N 1 Z W V X Z T A z b j M 0 N m l v c U t O b n E 4 T l J v M m F S S n R P M 2 Z P d E w r Z U 1 x W E N B V 0 I 1 c k w y M 0 d R Q k F a U k 9 N Q V F C V W 9 w N z k r M m U 5 d l h M M G l C R X h h c 1 N J Y 3 A x Y l Z G U V U 5 O T l 3 U T Z h Z F Y 2 V k t I S H J T U 1 J 0 Z F M r T 2 1 U Y U 5 U N z k 2 W j l 1 e n A w K 1 B w K y s 3 Y j Z Q R k s y d S 9 v b z d Q Y X Q x N T B V U l N Y Q 1 B R M l J 0 V n E x Y k x h Y T c 4 T k V 3 Q 2 d z Z 2 5 H Q U F B c V V Z M m F O Z U 9 u d i 8 1 M T F y S E x U a n d 4 d n Z q c 3 N 6 T F B 2 Z m 5 D Q z J Q a X V I R 1 o 5 b y t P T 1 N a Y T d M e n p K d F h 6 a z d Q U H p t c i 8 2 Z n p 6 W S 9 3 S E g 1 V H I z S k V 2 d l Z S c W t I Y k 0 0 T U Z S d T h R Y k 5 6 O T Q 0 N D M 0 N C t E Q j V R c k h a b n o 1 N V h x U H I v M 2 1 6 Z k x X Q 1 F D d 3 N R U m p B Q U N W N 0 5 o e n p z b m F H K 3 k 3 V 2 J Q a T F I N z l Z d m l 3 W W J G O F B X O X d u R F p 4 W W d 3 N T h z a D Q r S 2 F i T X N l Y T d M Q k R Y R k N p d m J F R 0 h u O T g 3 T H I 3 N 3 B u M j B r V 0 w 0 a G Y 3 N 0 J Q R G h 3 M k x s U 3 R X c k 5 N L 2 5 V N 0 h 1 T G Z m a m l G S E h o b G 5 I M 2 h n e k p v K 2 Z i M 2 o x b S 9 Z Y 0 o z N k h y L z k 5 a m h y L y 8 z a m s x R 2 o x a n Z 1 Q j I r K 0 d l Y 2 N m S E R j Y z h V V j Z 4 M X p 4 M T E y a W F y V n E y Z m E 3 e n o z W E x 6 O T N I T l p m V 3 o w R H d C V U p t K 2 x C Q U N v W k 5 W c j F J Z y 9 Q d j U 0 b k x i M z N q S D d Q O E h T N H N M Q 3 V I N 3 c 0 T G p s T j c r S m p y M T Z S Z U 9 t V F d Q R j h 1 W H g 5 Z V R K T V h Y O C t L e n o 2 K 2 J u e C 9 Y L y t F Y z B i T k p r a z J 1 c F d y V n F Y U F h n Z z N I S 2 5 u d E c 0 Z H k 1 R V J H e G J Q S G l 1 S D d 3 N E J o M j h j W F J 0 V i s v M k c 2 S E h T S 2 R U c 2 U 4 M m J Q a j A 5 R 2 p N L z N L Y 3 Z p c H A 4 Y k V j Z U 5 p K 0 s y M 1 p v N k 5 l Z l h W T 0 x s U G 4 y a X l 3 d z Z 4 Y y t m T 1 V i Z E J n M W h j V 0 J q a l A v Z 2 d D d W Z N a V l p S V E z L z J z L 1 d P V j c x R 2 p l Z z d j R 0 M 4 O G U 5 L 1 I w U k U 4 Z X J W Y 2 U 0 a G g 4 U 3 V 2 W H R I O D F h d F l 1 Y V h Y O F o y T y t 3 U U 5 6 e n h 4 S 2 I 4 U 1 F B Q U 1 n U m p B Q U E v Z 0 9 Z N z d S V D N q U j R k U T Q 0 N E l q N F p P V E p 6 Z k 1 X e V p U S H V 6 V G R M U F c v S G R 1 M 2 l U M D g r R 2 E w N m R L a T B X b H E y Y l J 2 L z k 5 W m J j Y z V C Q j h Y T U V v O H h M b H U 4 T 0 V h K z h F S 3 A 1 O V d z W F R 2 Y W R 1 b X l 3 Y k V 2 d k 9 X V 0 t H a m V Q T z Y 0 O U 5 J b 1 h y M D Z j M 3 p P a k J r e F o 4 Y U 1 D d G Q 2 M W x W W H h i c 3 Z 2 Q k N y M X R 6 T m x r N 0 h w N k 5 I e D Z l a l I w Z E V S S l B 0 d D Y v d 2 1 B Q U F w Z k V v S l F E Q U Q 2 U 2 d X Y l A 0 N j l 0 d n g x V V B Q a G p 0 d W 5 Y Y l l O K 2 Q y c m V Q M z k 1 M l d 6 e j Z 5 U 2 N i R l l x d H Z Y S D k y b H E x Y n g r U G Z 2 S k p u S G 5 W V l Z I U X Z Q b U c 2 M j d l U E U 2 N D R J S j R m U H o 0 N k g v N D R X W E 9 m Y 3 J G R j h m d 2 p 6 K 0 8 v W C 9 5 a z Z o Z X M y Y X A v Z X J t N T h k U l o 1 d 1 J a M X g 1 W m F s O T J u Y n B F c m M r O T F 3 M D I y b W 4 5 W D V m c T A 2 Z E 1 1 c 0 J B Q 2 d 2 Z D R 3 Q k F G d T E x d 2 9 M Z j d D e C 8 v a j Q 0 N X M 4 U m w 1 Z V h n d z g v d m d Z Z V B 6 e E 1 X Z m 1 6 U G p v M 1 h k a j N 1 e l p z Y W l 3 T U 9 y V X J 4 K 0 5 0 d H N 1 Z H Q x O T k 5 a S t W Y X N L a m J 0 e S t m S 3 N k c 2 1 O O E V 0 V H M z Y n Q r U G 5 2 Z n g r b i 9 1 N T N N V 0 h j d U p q O D h j Z F J P R 2 R P c k Z 5 e E l 1 c l V y e C t O b X p X T G R s M j d S c 3 U y Y l N P V l N s V 2 9 u d F l k T z h h M X c 0 Z k g 4 b V h M W X R 4 Y m I 4 V T N V N m R H N G R 5 N W t j c k x p L 3 l D Z 2 1 q Y n V Y T j A 2 T k d q e k F B d k l x T F h 2 d n Z H d n l a T m l n L 2 V m R E 1 t Z i 9 4 e E x G d X l K Q m 8 w Y m h 4 d E 9 u V 0 t i b n Z 0 V m F H N k F B Q T J S R E F H Q U x D W k 5 O b C s r O W p 2 c U t N c V p h e k Z D e F p r d G V 2 b D U 1 Z j c z R l F x R l I y N m Q 0 O E 8 z Y n R Y U 2 k w b D F h e F Z L L 2 9 j Y 0 1 B b W o x T z F X c l h v U F d C Q T l C N H d v Q k t x Q W d C W V A 0 O V N B Z 0 J z a G I 2 Z U 1 p W H p P Y T l L b F d p N X l 5 N D V y Q V l B W U 9 z a 0 d B T U E y Q X F O Z S t 1 d H p P Z W Q y c m V Q b X J W c T V i Q W F B S U N 0 a z J B T U F H Q X J N L 3 J s b D J Q M j l P b V o 5 d j h j Z G x n T 3 F 3 R U E y S G 9 K e G d B Q X R s R E Z 4 Y 1 h y S E Z 0 V V d C a C 9 I R H c 0 M D A 3 b D V j V W h K N T I w T 2 N z Q 0 F O a G 0 y S H d m Q U d B T D l Z Z l R U b 3 N H a l J w R n J 3 R U R v b D U r Z m t 3 Y 0 5 5 N y t m d j M x O G M z V X F a a y t n M D Q 3 T F Z w M z d K a k R L Z 0 V B d G w 2 Q 0 1 R Q 0 F M Z F N T a F F 2 a n F i L z l M U j Y 0 O G N i M W Z 0 O T J 0 O T N p b k 9 1 d T I 4 e F Z B U U J z T 3 p 4 S 0 N R Q 3 d G Z W 8 x W U V E Y y 9 0 S k x V U z g v U D l l b E F B Q n N 0 Z H d 4 Q m d D d 2 h U c n N s R k 5 p V V d G a F R C d z N M c F l 0 V 1 J L T m 1 q Y U 5 6 b n Z z R V F P U E 9 5 N z Z E e H F V N i 9 J Q U F M W j Z n a k V B Z 0 M z V V h v Y 2 N F b n N k Y 2 t p d X l 3 Q U E y R 1 o 1 b E J J Q U F B Q 0 F S Q k t N Q V F B Q U F K Q k l n a k V B Q U F B Q U V r a 3 d C Z 0 F B Q U V B a U N j W U F B Q U F B U 0 N U Q k d B Q U F B Q U N K S k J n R E F B Q U F J S k V F W X d B Q U F B Q W t r b U F N Q U 5 q c 0 x o Z z B L S H F s V W x r L 0 Z 4 N T F W S 1 h P O G V 3 R E Q 2 d 3 p 4 O G w 5 K 2 x U c U h B Q U F i T j B F W X d E Q U Z 1 S D F K N S t N V 2 R P b l Y 5 c D R 3 M i s 5 d G R M R 0 F n Q m c y e V F Z Q X d D M k N N V 3 J W O G Z q Z D l 4 U k t X T j k 5 T z Y 3 O G V u b z B a V X l G Z 0 F B M n k 3 Q k d B Q 3 d 4 Z m p Y U G Z m R X l o V X J O b m 1 j U j I 2 N X B S S 3 F B U U J n V 3 l j W U F 3 Q n l x c 1 h P T z B l a 1 V o R V J V V G g z Y n J 6 N H l D T 2 J O T j Z j b V R Q a m x Y L z h J O V B l b 1 U y Y l R S b 1 B B S U J 0 b D J B T U F N a X B x d F d y e D g 2 N z d w c H B E e D g y Y k p Q R 2 U r e j I y N k 5 v M W F x S W l H a l J 0 b T N V c V Y 5 L 2 s 4 W U R B R 0 R i S l J n R E F I S n E 2 Y U p G c 2 N j Q k I y V G F u N D h a R X g r U E h M b F J Z N j F j c 1 N M K 2 V m Z m R t Z l p l Q n g 4 Y 0 M r Z k 4 y K 1 F h Q V F E W U 5 n b k d B S U N j V 3 J s a V J R d z g v d m l z W X h 0 N z E 5 a n p E e j B V a F h Q b V p O c U h u W H B x T E N v c z N L V D Z B Q U R Z Z G x Y T m R R R U F R T E l W c l Z v V m 5 Y c j F p c z U 3 N 0 J H Z m p C b 1 Z F U k V q S G 5 z c 3 p y L 3 h 4 b W p j d E d t R n h p c T U 2 W D c z Z m Z h S m R s M j d 4 b 3 J s e X p l c X J 1 T G k 0 d m h x N H N T W U 1 H N W N 6 U C 8 y M j F p e W F G S F V y b H M z b X V 5 d 1 E z V H I x e T h L b W p m Z n F I S F h O b m Z X c l B o a z V N a j R a d H E w V 0 x W e V p S U T B i e D Q 5 O X R r b m 1 1 M j Q 0 M G F O d D N q Q m d o Z y 9 k b X g 4 T l d s U 0 x D b 3 N q S F J 4 Y 1 R S b z N E a m F k d W t T S F h 2 M m p L c l Z x b T E w c m Z Q b n p J b H h i N z B W Y z J i T 2 p L V 0 x G M G R C O C t h e H k y N j d S Z n R 1 M 1 R a N n p Q W E 4 4 Y 0 d i Y j h h M 0 0 y Y k U 4 a V Z M S X I r Z 0 l I W n M x e T U y M j N Q U F R h c D l q V 2 t U S j h a N 3 I 3 d 1 N D K 2 Z O a X l i Y m J 4 L z l C d z J L Z X Z u N W x W Q T V B T E E x R W 9 3 Q k F E b F Z 2 S H A x U k V R Y 2 U 4 N D V j Y 2 x Q Z n h v U k V V V X J W O F l U Z D k 4 Z H A x M T Z h Y m 5 I R 2 Z 2 R 0 d 6 R n g z T G h N K z V q Q m d 6 T m p W Y 1 J Y a 3 l i R m 8 4 T 0 d 4 U X V Q U E J M e n Y v M j I x S D U 5 R G p 3 d 3 p 2 M 2 p I M k 9 Y M 1 h i Y j R I a S 9 P Z n J v c k p j Q n Z E c C 9 m d F R M e j Q 5 d n B r M k x t e S s 4 T U Y 3 N z E 3 O H l l N k t W d E 9 m Q W d m S G J Z Y 0 8 r Z n p s Q k d W Y X Z Y a D N Q U G Z o Z 1 B I M 3 Z 2 Z k g r N j Y 5 S H V y a D R 2 Z j N 5 b X p T S k V 5 N j R J R T R j T W l T c V Z L b F M 1 c m h y Z l A 3 K y s z S E x i M z h i N z c v M l d 1 W S 9 y N U x h Z H V r U 0 Y 5 e D B V L 1 F l T U N D Z X V 2 Z m V 1 T 0 t V V X p M Z l h Y b i 8 v W E h 3 Q 1 N l V W E 0 N W h G M T h j N z c z e X l u c m 5 x R j J 2 W H Z 6 N H J M U G k 1 S X N 1 S 2 p Q S T J x K 2 d J Q l o 4 O T E x R V J P e l N 0 V 3 M 4 U E c 1 Y 3 J G a S t Q S z Q 1 O D h 4 N C t y N z d J d E x w c l A 3 L z c r U 1 R 5 N n d Q Q U 5 n M m V a U V N B T W l w O U g 5 Q 2 l 2 M S 8 v T 0 9 z d T d E K 2 N k Z G R V V l J V V k 8 1 e E h y N z U 1 c 3 p u c G k x Y n h y N U h I R k d o O H l N a T d y L 2 h o d m h 4 c D A 3 e H l D M j N i R E F V a T R n W S t j S U x j Y 3 F l Z T h h N 0 w 3 e F F v V G t p S X N h O D l s c W M w T E 5 u a k h q c 3 N m V 0 d Z a E V S N 3 o 3 L 2 Z K e l N 0 M j l N K 2 Z U V E R Z N z E z Z X p a O F p O Z G Q 0 M m h Q L 3 R a a k h u M T F W S k R z W W l J d 2 p s e l l 0 a E Z G O F c 1 a H h 4 U z d y L 0 5 Q V m R l R 1 N m d H Z u d T g 5 L 0 x M N n c y c 0 l p S W 1 m L 3 h 4 b k h Y Q U F m S G 9 i Y m V W Y T h 5 M T N Y b l p a W E h T N 3 J 2 S H F K Z G V L b l d P c F l z V 3 h Y M 1 h Y U m N u O U 9 3 W j B 5 W k 9 y U E F j d n o v K y t I a j Y z b n Z Y Q 2 N V Q W d H U V R q Q U V B T 2 J V b U d L d G F y V m 9 j Z G N Z W m 1 l T n p a c 3 l J M T U 1 N G 9 s e G p 6 U H J x c T N q O X l T Y 3 o 3 Y V B Q U E x O Q 2 Q w U 3 Q 4 Z k h J a 2 J H N l J H Q l V z M D Z k N k x Y d n Z q S H c r T 0 5 q M E d t b l J h O E J B N 0 l l N T F 1 K 2 R H b G M 4 d E 9 m e G 5 l e l o 1 Z D d q a G x m Z k J F W E h I N z Q 5 M 2 M w c F Z M U m 9 V Z V A 2 R D l v V V B U Z W I 3 K 2 9 W Y m R 1 V n Q v N T M z N G J s L 3 o w c H h z T X N l Y l B t U l B U S m t 6 S U 9 0 Y X F R N G Y 0 b j h N U G o w R 2 5 u U l l I S G 5 m Y 0 9 v O W x q b n p o a G J o N z Z O Q X l h N z N 0 O T c r U H V 5 N i 9 m S j J 3 c l c y W E x y S F h v W W R H M z R N T 2 l 1 M W F 0 S W l J a U h S e G N k e H c 3 c m 5 4 L 2 1 1 d m x U b H V T Z G V l Z F Z i O D N 4 L y t r R F Z I N j A 2 Z D R 1 Q V R U N H h C c D U w V 3 U r K y 9 m O V N v V l N 2 e j N Z d 3 Z 2 b 2 d 6 Q m d 5 S X d 2 L 2 N F V l l l e n o v O G N O W i 9 s N n B V O W R B R U F B Q U F s R X V y R H Q w d W I 5 M n h X N 3 A x e D I 3 c G 0 0 Y m R r V 2 J U L 2 Z y d 3 c 5 T T l J O U k 5 S T l M O T Z 0 V E p I S j g 3 Y T F a N m o r c l Z N O S 8 5 Z k 8 r O X l 6 W G V U U m R l b U R s b n o 1 b z E w L 1 B u e k V t b j A r b j B x b F d y T X N k N 1 J x U i 9 0 c 2 N l R 3 h 6 b n d x T 0 9 T d m V N U 0 o 4 K 1 l F R D Y 3 Z W V l U z Y 5 Y X V Y S 2 R Q d E 1 t V G t 3 Z j F h R k Q x c m g z W E h w c G 1 X T 3 U r V G 1 5 Z m Z 0 M H o 0 a j B P U W N m b k o 3 e D V a Z F p m W m N 0 V 1 p L K y 9 0 e H p z L 3 I z a k V p L z l O a G p w W T Q v N m V P U D B 6 M G o w d n M y Y X B T K z Q 3 T E w w c k 9 t V D E r b l Q x R l J V Z n F 2 L y 9 1 L 1 d X U H V W Y m R 1 Z W x G a F l h b m p 2 d n Z p a S t 2 V T h k d W Y v R 1 N k b X R Q c G R Q c X R a N T l O S D l x c T F U c j l l M G F r b j d u L y 9 s T G 4 r T W R k Z D J Y M V B i e H Q y L 1 Q 3 c j c r K 1 R y O T U z M z Z i d n V p W V k 3 T D Y v d T Y 0 N D B v Z G Q w R G p 4 c G w r e D N i d G 1 2 N U o 1 O D d w b m h I c G N 3 O D V K U D M 1 K y s r b l Y 2 O W V u V j Y y Z E d s N j d C d H Z w R D h i T T Z i V W N k a X d t N G J k a 1 Y 2 e k 5 y Y n E w T z N 5 W E s v V k F M Q X g z R E V H Q U d 3 e E d q Z H R H Z 2 Y 4 N U N l W j l y Z z M z N H h K S D M y M H d Y T 1 d M M T B h V C 8 3 b E w 1 b j J n Y 2 N k R i 9 r R k J S c z N m N 0 5 t O G F k L y 9 6 d n V m U G 5 s N k R 0 d z R I b z N l O T l 4 b D E z a T J r Y 2 Z q V W l s T X N k R 1 B Q N T R 1 Z W V Z T m 1 G Q 0 h I R E 1 N Z k h u c D U 2 S z d W d T F 5 d n F 1 W n U z Y U 1 l U 2 1 t O V o 1 U y t m e k R 6 M V U 2 b m l w V k N v R 0 h u O T h Q R G x s U 3 B 4 e H h S W F I 5 R D k z Y 0 p W V X B V c V Z P T 1 h p a T J Q Q V V V Z G x q a T F i d k x q V X g w Q l h y M T R k V i 8 v e W w x b k h U d n J O Y i t M Y T R j U F h x V G t p b 3 Q 5 Q k I 4 V j l v M F p G e T E x M k t i W E 9 0 W D A 3 W T B i Y 2 V O N T V t W G F y a m g z a j N w R W p v O G M r K z Z 6 V H Q y R 1 R K d k c v R H o 4 Y 2 Z Y N z B v O H l 4 R j R j U G p 4 b G Z m b G 5 t U E Y 5 K y 9 u b E 0 r Z V N U T 0 9 T a 2 s r T F B U e j B W S F h y M G l M e T h 2 S 2 h a c T F a M D M z d n Y 2 T m l 6 W j d s c k J n Q z J Q W U l 4 Q U d D T G N 0 e T U 1 M m E x a H c 4 Y n R z S C t 6 O X g v Z n l 5 Y 0 5 5 L 1 R Y c l B w L 3 N h N D h K W m J Z c C 8 v O S 8 v S z d O Z T J T N W Z v d k 1 j Z W 1 m Y l U 4 Z U 5 q e W F K R j V a c W p v S G 5 6 d U 9 T Z W V 5 S X Z y L 1 R M c 0 Y r d T l a a m p t c m Q x c m s v c m p o M 2 p x Z 2 N m T E 5 l Y k Z Z L z R 4 U y t 5 M n A r K z k 5 N T Y r N z M r N U p Q e H p k U 3 B t W G J u U G 4 x a T h M W F h i b k R z U n R 0 d E Y 5 Y 0 1 I N T R W R 0 c 3 S V E z L y t j N n h Z d G l 3 a U l 2 S 3 F W S W 4 v Z m Z q a H l H L 2 N 1 T l Q r c V Z R c X p y N 2 1 t a 3 c 3 W F Z 5 O H d j Q n d q Y U t W S z J P N 0 Z p M 2 k 0 a n Z 2 a k Z R N W F 3 T U F r a 0 1 3 Q m d C c 1 V U c j E 2 a F d k K y 9 U S n R K O S 8 4 T U Z Z T 0 g 5 K 3 F m M k g z M 3 B y N W 5 Q W G Z 2 M m l R L 2 Z 1 R 3 o z M 2 h z S 3 F 0 V 1 h O a z A 2 W H V W b i 9 H a 2 V k Y 1 V i V X F W Z H Z n M z E y M 0 d X W D J L b D k r M H g 3 N 3 N 5 W n N X e k p r d l g y c l V q T j d k Z j Y y M 3 c z Y T l a N i t 6 M T k z M z F a N 2 R P S E R p M V h x T l N o Z S 9 l c 3 U 3 c E t V M X h j S F A 4 c W N a Z m Z Q b 2 N k R n U y N m R p M T c v Q j Q 5 b 2 5 H e l p w b j J S K y s 4 V S t Z N U V k K 0 h y V F Z M N 0 Z N R 0 F M Q 0 d Z Q X d B M k 9 J Y 2 U 4 N D V t Y y 9 M b H k 2 T m Y v L z F y K 3 Z 0 T j J y R W l Q a W l 4 R n N i T i t W d X N m S m F 2 b X h a V F A 3 a 2 s z W E N 1 c 1 V M R j V i c i 9 E M E 9 P S 0 J j L 1 Z w M z Z w U T k v b 0 l G N V N 1 d 0 Z I T m 1 6 c 3 o 2 V z B W R U x D b W w 1 c E t C V T M 2 V E p 1 V 3 V P U 0 t p V i 8 v K 1 p m W V p Q M 1 p z T E M 0 c 3 p M V D d I M z U 0 d W N m Z n Z u W H J 6 T 2 V w N D h l W D Y 1 e i t n d 2 F W Z T N 3 Q U l G b T h r Z 2 N B M k 9 M c 2 Y v V F J j Z E 9 R S V R G M z V z e U l p S G p z O X R 2 a i t Q U F B Y K 2 Z 1 c U V k d X V T W H p 1 V 0 Q 3 N 2 J Q M j B O c F V o W F B u e H F m d n Z S Z V R Q d m 9 v c G s r Y U Z O T W 5 U N D d w a 3 l m S G 5 K a 3 p J L z d 6 S n M y U 2 l s Z X Z M d G U 0 e l h m Y X F W e j l H a l J x b E 5 W Z T g 5 a m h o a F F Y R j h m R U R 6 K 0 1 D U j k 4 R U Z Q S G o 0 L 3 B r e W Z I M T V N b n g 5 Z F R w c 1 R 5 c F V 2 T F Z m U E 1 x V k 9 q Y 0 8 3 Y 1 R I d l g z c j B y Z E Z k Y X c r M j J L N 1 B Q W j J z O X d q b j A 1 S k 5 q N k 1 r b m w z d U 9 O V F o w S i t F Y X R l d l Z p e F k 3 N z F 6 a H N R R 0 F a Q k N N Q V F C Y m 5 L c l Z x c 1 h S W j V 3 U m Q x N T J X V V J F e l B q a W k z a j c y V 2 R q N z B N U H p m V D U r b 3 N 2 N H E x b m 5 z b T B q e j d 6 e k t o Y W R k T X Z i Z D U r N 3 J t N C 8 v c n I 0 L z N Y W D Q 5 M G N m R W 1 q N 2 U y b X J W c m w 2 d G Y 5 W m 8 x c z l y c D l Z U n h h e F R P b l J 0 L 3 Y v N z Z l T 2 J 2 Z n k v M T h j a n l t d n Z O T j F u d G x t M 2 J W d W o 4 O G 9 S b z g 4 c j U y R 2 x a b H B a a l g 3 Z E d U W n Z h V 3 d 3 Q U t K V m d E Q U R Z S W g x N S t 1 b n h s N n V 2 a m x V c l Z r V E U 5 N X Z 3 b H d 6 R 2 h 0 O T Z h e W E 0 c W x h a l J o e T U x b H N V S z Z w b z F h c j R 3 M m 1 u e F R O L y 8 v d D Z 2 O C t y V W l X Y X R t d 1 p P N 1 J w R X k z Y X R J b X Z K a z J L c 2 E r L 3 Z r b H p W b 1 l Q M 2 5 3 e m Z u U D A w Y V h 1 Y 1 Z Z M 1 B 6 O T J h T j A 2 Z G 1 q V E p u W m 8 w e W J 1 d i 8 3 N k R Z N j N x T V F q a m h F U m R S c z B x T F J h U z V 0 a l k y M G 9 M R n l q V n A w N m x U S V h B T E J 0 R W 9 3 Q k F G d W t S d H R 0 R n o 4 N j V w a E 1 V R F h 5 e F J m a n E w b V R Z c 2 R k Z G 9 s b F M 1 W m s 3 V H Y y b z J P T 2 l V Y m x l S V J 2 U T I 0 N D c 3 e X N V S 3 h X M 2 J v e D h Q a m p Z O D h E R D R 4 Z G R 0 c 3 R t c m R x b F h W S D J s M U R o K 1 k 4 R 0 p z K 2 V Y S 2 N k K 2 l o V 1 h 1 R m R l c m R P d z Q 4 N 3 J q b 3 Z N Y 2 U w Y n B q e D Z q Z n N H S F d P V 1 V G W T B X c l Z t V z F W N W Z 6 R W R H S z l G L z d y c m x y S D M y M F F 2 d V l y Z U Z P T U F C Z 1 V 3 b k d B S U F 0 M W 5 I b m 5 2 d m Z z Q 3 F k a m 4 v Z W R W Z W N k O E 1 O T W V L e H g 3 T E N v R T N k Z F A v T H p 6 K 1 B m O X g 1 W j Z i Z H R H W E w r T 3 M 3 N z B U V E Z p M U t Q Y W U 4 Z T R y O W t P N j Q 5 T k t z d j h N d m h 3 N k 5 Y M T U r Z W F u O X l 4 T m F y U j J r b G R 4 d n J E d 1 d s K 0 5 1 c 0 x Y b l d M S m 9 V Z F R M e j Y v U V B B Q U F s Y 0 Z i S 1 F H Q U x W Y U h I a j F p d D c 1 O U 0 r M W 4 3 c j g v a W 9 x S 3 N 1 N 3 M 2 d H l u V D N U c T F X d V Q 1 a G 5 4 M k d O W i s 0 b W R k O E 1 O R 3 d 6 R k l p T G 1 6 N W 1 6 U 1 h O d X F w V X J W c 1 R y V H o 2 W m F l L 2 N 1 W E 9 j Z H V t b E d 6 e W 5 Q R F U z Y n R Z c 3 F 6 M S s 3 T m d L M V R Y N T Q 0 L 0 w 3 T F A y d m 1 X Z m p 4 b F R v V G t B Q U N x T F l B d 0 E y S 0 l k Z T g 0 N W 1 j L 3 p 2 L z A y b m 5 2 Z 2 d S a n o y b X Y v L 1 g 0 V D d 4 Y U x p S m p 5 N m F k W j d X N T c 3 V l h t T 1 I r O S s r N G 1 6 N 3 N w W m 5 6 e F J k Y W J L c n Z z d V d l W k c 5 O S 9 Y S T Z h V z d a d E c v V k x 2 Q k Z 6 L 0 5 p e D h j M j B h Z V d x Y W V X S 0 Z m S E 8 4 O C t Y M m E v T G 5 u d G 1 0 Z D k 4 K 3 V r b 0 t p b 3 E x e H d B Q U p W S k 1 B W U F i T k V H S E h W V U 5 O b G h o M H o 3 a G 5 Q U G p m a l B w d X V O b X p X T C 9 Y L z g 0 M D J l W S s y M 0 c 1 Y j E 1 c 2 h 4 Y j c 4 Z G t 6 L z Z h S l B u M 1 J S T E t s a H p S T V J q d D k 5 Z V p w O V V L a F c 5 Q n d 6 S X R O U E Z 4 W E h 2 d G R l V 3 E 2 Y k h i c j g 5 N X M w R G N 1 V 1 p B Q U F n Q U V s R V F W U 2 V Y V 2 E v e G s y Y l J x Z m V 2 V F B 0 M m R P b n g 5 U D M z V m V 1 T 1 F B Q U t w T m d E Q U R Z b 2 x X d F d q V 0 9 Q d l B N V E x 2 a 2 5 s c E h u W E Z H V k s x V 2 J a U G 5 5 Q z h v e U d x L y t m V F R w Z l p k V k Z n W V Y 1 N T Y 2 a W J Q d W F u V 3 J 2 b m Q 1 N S 9 m N E I 1 a W o 5 O X h S N H d l T W F K Y 1 l 4 O T U r d W x a N 1 g v Y 2 R W Z T g r c 1 F U R 3 p 4 b j d C d H Z 4 R z I v K z E y N X h v K 0 k r T W 5 a W j J l M S 8 z V C s r V E g r Z 3 c v S 2 R l N 0 l s M T R T c E F F Q W x V S X d C Z 0 J z O F k 0 N i 9 m U 2 9 Y c k 5 t M X J H c T F h d X Z F K 0 J z c k x V Z m 5 i e m g z S F B q M 1 J k Z V d L Z m Z w K y s 5 R j Z m M j Z 4 Z G Z U W n d Z Z F J z M H F K U z V O M W F M T m 0 y a V l Q d n R N K z F w R X l i R T B K T l B q b 1 h 6 N T J m M V c 3 N X N X Z H g 1 M l d W e D d h O S t W Z T Z h O T l o L y 8 r a T E 3 N z c v U F p C T 3 g 4 W E h I Q k 4 v d S t h Y V d G N 2 k 4 Y z A x N H o 5 d z Q 0 M H h l T 0 R B V 0 x s O G V i U l l h L y t 3 M G d 3 O C 9 2 a l l k Z m Z k T S s y b G l 4 Y k Z M L 2 J a S j R Z U E d 4 W X J W N n h Z c D M 4 N m 5 Z N X h i N z h k U T Q 0 O E 1 z N C s 4 T U N Z T l g x N n V l W U J B T m d R Y j Z V R U F M W j Q r U V V G O G F O a m o 0 M m 4 3 N z A z Y z J 6 L 0 g v O D R D d G J h S 0 g 1 a k h Y a m N j W E h I c F p m R y 9 H K y 9 q W W l J a G Z Q b X h l Q 0 J B N k 4 5 O S s 3 U l p 0 Z G R J e T h 2 T H l a O T l G R k 1 I R G N 1 S W l J N j l 1 b 1 Z l e H h 3 U U 5 4 N 3 p U V 1 Z N d i 9 H T 3 Z h Y 2 M y T F l S U m R s M n M 4 O T h F Q z g 5 Y 3 d 6 M G F W U G 4 5 a X V S W X V Z T j N 0 M m p I M z k 5 V m k 4 W U V G R V J G e i t 0 N y 9 G a F V j Z V d h N n h M L 3 Z y W C t P R W 5 q M W o 0 Y n g 1 R V J G U n R H c F Y z U G E 3 M z h W Z n J y N D Z 1 d l R w R X c w Y U 4 0 N 0 N 1 W F B q a z F H a l l 2 b V N K U k V S M F g y Z m Z l S 1 F F M C t N c T M 3 e G l 6 T E h y M X E x Y W x 6 M T R J T n h 5 c D U 3 W n Q 1 O H V X e n g 0 c m g r O E 9 B W W R 2 S E Y w Y l Z m d j l o d W h 4 M G l u V T d I d k 5 t e j Q 5 U F J v e X Y 4 a G t 3 Q W d M S U l 4 Z 0 N B c m N L e D U 1 e V R G W X h W e H F i N 2 E 5 U 3 B W e S t 1 Z n V p a E 9 Q Z V F R M k p W a W J 1 V k p u e n d R V X h Z N i 9 H K 0 h k d T F p K 3 N l Z X l 5 Z U t s R k x y c H h 3 d 1 F Y e C 9 t d X Z 4 Y n N s T n J 4 Z k 5 I O S t 2 U F B j Y z l r Z F U 2 a z Q 0 O G 9 y W T k 4 a m p p a j M y T n U z Y W h W M 3 Y v W m F u S F h B Q V Z u N 2 h p M W Z z a V R l Z S 9 u b G R m c D M y M 3 Z 2 d U 8 2 e H g r T H R a N S 9 O T 3 I 2 a F I x M W J 0 b T B i L y 9 m V 1 c z S E 9 R U W Z G e k M r L 3 p C e G Z 0 b m h 4 a k Z 6 U E h Y d H I x S 3 h k T z l w M j Z W T H U z d 1 V B b 0 R R Z X B R U U F 0 Z 2 9 k d W 5 m U F B Q T F l x W G Z 2 N k x 6 S E h w V T Y v d T c 3 N 1 J k L 2 U r Z W R k Z D Z Z d U V i M W 1 q W G p z R k 5 Q a m I r U E h o M 2 J 0 M n B W c V h O d n J L c F Z x O G F m b j N v c V R y d n N z c W h U d i 8 1 N i s 3 V H U x Q 2 x 1 L 0 5 l L z R y U k x M c W 5 3 K 0 c y N 2 R J b E h Q L z A w a m p 6 O T l L a F J x O V o 2 K 3 h S c 3 Y z M m N l Z F Z W Y 2 V j c n I w U 2 o 3 Y l p i N T Z V Q T l m T H p O e m h I c S 9 i d D Q 5 R l B Q b 2 t 6 c j d v c U N w b z M z M k R m Z 3 V i T j Q 0 U U x M b 2 p I e D Q r U C 9 v Y 2 Z Y c k Z m Q m d C Z 1 B W S z V M Z 0 F B d G 5 T d E 9 u U z d Q S l d L b 1 J F U j U v N 3 E 5 R G o z V j J m a 3 V p U i t Z R l B I a j Q r U F I 0 N k 0 3 M m J Q a n V v M W F r V H p u W G F L N 3 Z 2 c 0 U v b U 5 H K 2 U 2 d E Z J d F c 3 S W t Q b m p 6 e l p n M l l V S X N Y N 2 8 w R 2 p k c k Z t M D Z k Y X E w Q U h I N T B x V X g 1 d F Z Y W S t i V X F i R m s 0 Y 0 l v Y U 4 0 O G R t a l R K c n I y N n h k V n F s V E o 5 T H R y N k 5 D N D U 0 b 3 J N d T E 3 U j Q y S 3 p p W D J F d H V R Z E R v Z E U 4 Y U 5 p O G t m Z n h 5 R m M r Y k V 5 a F V y b 2 s 3 O S t 0 R z R X Y k 5 v M T d W c n R H e m J O b E l w b D Y 5 Y m l w d H Z 1 e k 5 1 d n U y d W l J a E l w M l B v M V B I a n J p a m p G Q U R Z N G 5 p V U V n Q m d M Y T A 2 Z E l o V 0 h U c m t 1 b 3 d L c V Z X b l R 2 U W R P R E Q 2 R G h 6 N G c 0 e G Z z M 2 J 0 M k 9 1 U V E 4 c n N 0 M l l m d G p W Y X R H b F Q 3 a m x T c V Z S M D Z O N D l P b l R 2 W H V I N k F B Q T J o a 2 N w Q V F D b 0 Z D d V d M N D h Q M 2 5 3 e j A y N j V 5 e T Z S W D F D U X c 0 b 0 F B R F p N T U F Z Q V F L V j Q r c j c 3 T W 0 r e G p Q a C s z e l l B Z 0 M y W l l B d 0 F n S F V V c l Z w V m 9 m N W Z U N W t T d C 8 3 M n Q x b k h m d n l y W D F W b V N R Q U F s V T R 3 Q m d E Q U 9 z N D k 1 S k M 0 N T h v c j Q 3 d l p z O H Z z T y 9 L b G w r S 1 V 2 b j F q O F l J R m 1 X U D d I b m x r d E 8 z Y y t Z Y 3 N F U U J n a z l s O E h 3 Q 0 F k U 3 l Z T n k v d X V 2 e n l 1 T 2 Z L S z J Q M y 9 m Y U x u d j M 3 U j d 0 d T N h S m h r e W F S V H F k a n d Y Z m Z 4 Z m l 4 W S t P T n A 1 N k t U M G F P e k R x M z J Z N D d 4 a V g z M 0 p P a n l n R U F 5 a z h 3 Q m d C Q X F Z c F h y N D Z S T D c 0 W U k x O T h z V n o 5 V z N Y b 0 V E Y y s r V 1 E w Y U 5 U b 0 I 2 N E 1 B R 0 R U Z V p R U 0 F J Q j E 3 T D d m Z m x H M W V 2 V n k 5 N j l a c D A 0 Y 2 Y v N z V j Z C 9 v M G J G V H U z W S 9 Z R 1 V B Q U p Y S E h X T U F B S 3 p q b k 9 1 d W l 4 T 0 h E S W s z b m 5 v c T N u d m x s Z m p p M D A 5 a j F s Z G Z 4 Z E p G a X l L d l N w V 2 8 z N 0 J o N U J j V V J J Z W V Q Y V A 3 M 2 5 0 S C 8 w R 0 Q z Q 1 V H Q U d 4 M U J H T U F B S 3 h Y d 3 l a T j R 2 Q l R U N D N E V H o w M T E 2 V U F B U H d n U E V v S k F B Q U F R Q 0 l K e G d B Q U F B Q k l K T U V Z Q U F B Q U F J a 2 t H Q U 1 B Q U F B Z 2 t R U m p B Q U F B Q U N T U 1 l B d 0 F B Q U N B U k J L T U F R Q U F B S k J J Z 2 p F Q U F B Q U F F a 2 t 3 Q m d B Q U F F Q W l D Y 1 l B Q U F B Q V N D V E J H Q U F B Q U F D S k p C Z 0 R B Q U F B S U p F R V l 3 Q U F B Q U F r V X R W Y 0 Z 3 Q U F X N V B Q U H A 4 U W p 6 L 3 g 3 M X l Y Q V p C e m 4 z M C t J Z G N s Q U 1 B b U U 0 d 0 J R Q V c 4 O U 1 w c j h k S X J y K 1 c 2 R E F B Q W 9 C S j R s Q k l B e W x B Y z Z X O G k w b 3 R 6 W F F m Q W x p a W R q b V h m c j V N Q X N Q V n h 4 e G d B b E d I N W l 0 V l A x c X B S c F h v c U Z U d m 5 1 a G F T c l Z a Z T h m O V V x N X B x R n h H e E 9 s S X p s c X l N W j N O Z E V 4 U 2 5 p N m N 0 W D F u O F p L N 3 J B S U N O a 2 N w M U F R Q U F s R S s z Y n Q y K 3 p z d k w y e U V p S X A x T 0 w v M 2 d n d y 9 x N U x v b U F J Q 3 R t V W N w Q V 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G T F Z Y Q m R B V H V X M W F 0 V 3 F l c T Z M Q U Z o a j Z 0 U 3 B x W V l O R z F x W G 9 C V H B k T H B L a V d h c V l j T 0 d E W E p X V E F M V X F W T m 5 a Z F d x V m R P N X J n T m d i V k 9 u V G w w W k V j V z V y Z 0 8 y Q m F s Y 0 Y w Q n V k T 3 Z X c l Z V c W x U b 3 h s V X E x e V h V d E F C R V I 2 W F M 2 Y m t U c 0 V o R j F j b D B M Y k t u U z Z Y V H J 2 T H k 4 S 2 h F U n h j W E Y 2 V l F x T l N Y W E 5 X M 2 p s a 1 R F c E Z R c X R U a l h o U U N V b E U 2 b n Y w a W 4 w L 2 V Q R 3 p k d W F x N X J n Y T J k T z h h U z Y r Q l V L d l c 3 a U t p W j Y w S U F T a 3 F s L 0 p z T m x D Y W Q v d S 9 O U z N s N W V h b U l h S n U 3 Y W h L a m E 2 N E x B R m h i S 3 B W Y U Z o R n p J K 0 t P W E 5 j Q 1 d 6 d k J X R U x s N W V V M W l m K 0 d Z a 1 g v K 1 F I S W 1 W U X F W V F g r O D c 5 T E p m L 1 B Q L 0 J m N l h R N m l v d U x C Y 2 l i V j F F c W x Y S 2 R C R 3 d w M W x 3 d j F V c W x V d H Z s d W h q W U Z n a k d p S F E 2 L 1 d K e G N m R n p 1 Y T R E U 0 x h O H Z M e U R V c W 5 V d 1 J F U j Z Y V D Y w M 1 E 2 L 1 Z t d W E 0 S X R 6 Y X B W c T Z w W H J W c D E 1 M V F x b F p k T 3 A 2 Z W t V c W 5 s d W E 1 c F c 1 U k t w V H B G e E s 3 L 2 F i c E 9 B c l l Z S m E r W G d N b 2 h H Q 0 5 T c W R U b 0 R 6 L z h j R m l 1 N n d D U 3 J V Z V B I b z B q N H V D S W l M e T h 2 T W Z H a m g x N 1 J Z N U x B a E t x U j Q 4 Z W w 4 Z C 9 n N 0 h S W T h l T 2 R a M E V i Q k Z L W G k 4 Q m x T T X Y x d 1 V B Q U F B Q V F D N E l 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S U 0 t 0 Y 0 Z y S z F G a T E w Y j V k V 3 Q 4 d i 9 5 S X E 5 V n J t d l p s d F d 1 R m 5 0 V X I 1 T G F N e U p p N W V y M H U w d F h 4 Y W h j M T d R d F M 2 Z U x 2 M T Z 4 Z X V t L 1 o w M m V Q Q 2 Z Y d F Z C e H p k c T J i V k s 5 Y X U y R H J V c y 9 M T 3 Z T N W 1 W Z D J q c T V U d G 8 4 c k V l Y m w v V m 8 y K 0 I 2 Y W Z P d 1 B t M W U x c W R r c U p y c k F 0 W l d w V z d W L 3 F s S T N a a E t S Z U 5 j M T d J d F c x Y V V q b V Z G N l R Y T m c x S 3 A x R U c 1 c k d m Y m w 3 Z W d l c l h h c X l M a T c 3 b X V o S X F y W H E z M l F Y b n B Q T 3 Z T R D h 5 N n R M b F p s N 1 p H c n B N M k Q r d l I 1 b V k 5 M m h h N F h 0 b z h y R S t i b S 9 V c E N i Y T R Z Q 3 l W V H J W T T V W b E 1 m M 2 h i M 0 0 y Q z I 3 U l V L a H J r c G Z O Y T U 3 b 0 9 O a z V l T 3 E r M W k 3 e k 5 3 Y n E w T 1 Z t W H R r N n V r e l l Y N j l I b V p E M 2 F O c m h l M m x 5 c 1 Q 1 d V Q 5 U 2 t a d H J o Z 3 J L U n V 1 M 1 d K L z l t N 2 I 2 N 0 x n S T A y Y 3 Z T W U d Q W G U r N 2 t 1 Z z B x M F I r K 2 U w V 2 Y z W H J r d U F 6 Y W F k V 2 5 i N F R x S n J a M z F h T n Z s Z W 9 t d G 5 m V X B X Y m J v W U t 4 N z F 5 N X g 3 c S 9 P e U h V W n N B b n V 0 S 0 J 1 W S 9 y c z N z d T Z 4 R m J P d X J T d G N K M 0 U x c z k 2 d E s x e X Z j V F d 6 L 3 F V S k 4 1 S 0 N R Q U F B R U F p Q 2 N Z Q U F B Q U F T Q 1 R C R 0 F B Q U F B Q 0 p K Q m d E Q U F B Q U l K R U V Z d 2 w z M 2 R s b l I 2 O V V L Z z V 0 M V N y W H B R R G J 1 T T J 4 M 2 h U T 2 5 S d T l V c W 5 v b F V y R l U v Z m U r N F B O Q T J 3 O V J q e i t l R 1 p k b U R s M T Z t Y W Z m K 2 p K S j h m Z T l l c k Y z V m R j c 2 R u b l h x U G s y d m p z Q X c v a 3 J B N W c 4 e W 0 1 O X M z K y t 1 d X M 3 L z V 4 M T E y e F Q v M z Z j Z D Z o a D B a U l V W R 0 9 L b 1 F 0 a D J D c 0 F u N i s x M T Z a e G F Y a 3 o 5 N z E 2 c 1 h S b l R y R j F h Z W Z I d V B I a n M x M W 1 j Q T I 0 S T V M T D g y c 0 1 S K y s 4 O D R H K z M 3 e D J X Z V p 2 d G V m Y z g 0 R y s w N z Y 2 S 0 5 N M z c 5 Y 2 Z Y V m x s Z 3 d r M U o 0 M W E 2 N z M r b W h E U D V l Y 2 N F S 3 V 5 O T R z Q 3 V m T 2 p h Z n Z 1 e S t X T F Y 0 Y 0 Q 5 M T B V N j d M Q V R i Q 1 o y U E d 4 T T I v K 1 U y Y z J M d D N I T m k 4 Z W Z T c F V T U D J L e W l J W T d 0 M m p S d k 9 P e T g r R 1 R V c T F 5 V l c y U E J i Y j Q y b G l 4 Y k Z X O D g 4 R T E 5 O C t t b X A v Z E x w O U d h c 0 N u S k h N R l l K b G k x Z U h G T S 8 v e n l l d V B 2 d U 9 L R l h y N 2 o 5 a 2 t 0 e V h S S 3 d s Z H Y 3 M E V N e m 4 w Z S s r T 0 l H K z c 3 O T d M T 1 p 6 K y s r O E 1 J R y s 0 N S s r Z V h N N T M 0 S E h i U 1 I x U U Z R S H Z r R k J k S C 9 p Q 0 9 p U 3 R X c W N l U X Z m N W 5 y Y 2 9 B S y t H N z I 3 U G o x N F l m S F N i M T d 4 L z N Y W H g r Z m p 4 a 1 Q z O D J h R l V V c l Y 4 Y U M 3 N z Z M e V I 5 O U Z J L 2 N m S E 9 j M 0 t k U E R E b n l 5 R m d 3 Y j E 2 d V N 5 N j N 3 M D Q 1 S m F w V 3 F 4 W T k r L 2 V Q M W g w N 1 p u M V h W R l F V Z j d 2 b W 1 2 a l p I b n Z F Q 3 c 4 L 2 5 L T U t Z Z k 9 x b X V z Q 3 R r Y W Q r L 1 N K U y s 2 N U p 5 S W l W a G N W e G Z 4 d n Y 0 M H h y N z B X a j k x M l d 5 e F p 1 R E Q r Z X Z Y V n N W M k x G b k g w R 1 d m a 3 V G S m d h O V d w Z C s v S W I 5 S W t D d W Z N a V p F d n Z o a W 5 E e D F h Y X Q r U 3 d k a F h F e W Z H e k t s V F k v d F N I b G N j U F d K R V J F U T B h d G 8 w M m 5 m d l h y b E Z B N G 4 w d D N m Z W l l T G k 0 c X h q T H o z N m F O e C 8 v Z l V S R V h I N 2 l C R l J 0 M E d E c k 8 4 Y k 5 H N j g y Z X J M d F J 2 K y t j O U l w O U 9 S U 3 F W e V h R c F F U b F B I a j Q r e k R 6 d 3 d a b j M x V l V S R U 5 O d H h 4 e m p 3 d U 9 P a V U r L 2 V V Y j l o d z F n N G Y z N T g 5 d D U 3 O G N J a m o 4 U 3 N h Z F B p d F N l Z W l D b W Z m Q k o z d n Z K S 0 5 H M 1 J J c 2 Z W b C s y R U N 5 N k l u L z c 2 M S t 0 Z G w 1 W X R Y a H k z L 2 U 1 M 0 V S S H J y T z J 3 c l J L T W J Z U m F k Z X B F M j g 2 Z H M 0 N z E r Z E d Q N H J C V F R v b V R l d m V P e F F z V 3 h E M V h Y Q k Z I b l g 2 N m l 5 Q m d v K 1 R s N V V X L 2 d 3 N k t a L z c r O S 9 o M D l P a F l W R m d Z O W Z M e j E r b T N l T 0 h D R 1 B m V 1 d 4 R 3 B W Q l E w Y X h a e n Y v a 2 1 S c j c 0 N G 5 y d l R D Z 3 F L b 3 F 4 Y j d 3 U k V S R j l C d z Y w U G d H V m 9 r T 1 B I d X N j K z N q a 3 l N e m 5 k b D I 3 U m 4 1 Q n d l W X N h W X R q d l l X d H g 5 T E Z p M l B J R V V k a 1 F y R V R o Z 3 l K c z Y 2 N k t x c l h x S k h W Y j c r a m p v c l R y N 2 d p Y n I v a 2 t u a m d o a H R p K 3 F S S j h k d W p q N D U 3 M 2 5 n a n F s V 3 Z u b 3 Z T S z h T N k J Q L 2 x V Y 3 B L d E 9 N d X U 4 U 2 d Y L 3 d p S W l L K 2 1 6 V X J w b X p n Z W U z S 2 t r N m 5 v M m p W c W g 5 O E h t R H o y K 3 V R U X l J a W 9 u a j E 2 b m p 2 b F Z m V z I y Z l V T e T l G M G F w V j B h S k 5 t K 2 p V d T N k R W x Q N 2 8 1 U 2 V q U n N X e X h Z c 2 p J c U x 2 W m 5 x T T B 2 b 0 V B R 3 h O L 3 U 4 U G Y 0 a X A 0 O G R I U k 1 U U E w 3 a 2 t 6 c n Y r K 2 5 W Q 3 N U V 3 E x N m d S N T E x L 2 Z S e C 8 v d m t S O G Y y M T F q L 3 V 1 b X V 6 M V F w V U R z R l l K V 3 Z Y d F d 2 b T g 5 e H Z 2 c 2 w 4 U H F w R G g r a V Z T c 1 Y x W j U 5 Z D Z y a 1 h I M 3 R z O U V x b D R v U m V 2 Z G I 1 N 2 l l Z E 8 w Z X Z W Q 3 F H b m 5 4 e U Z C V V Z 4 W j J Y W F J h S D d y U l Q 5 S z V T S l c 2 N j h N S j E r b i 8 0 e m p z e D l K U l R Z b E R i d H J G W G 5 U c X h U L z M 2 Y 1 h U S G p u S E R l Z W R 0 O F B u M 3 J 5 W k 5 p c U d u b k J J S H R X Z 1 J m V 3 J V a U V O M j N E R 3 V P Z l B N b U R 0 c l Z x b m 5 q S H Y 3 N 2 J q N j l O U G p K N T A 3 e D k 3 M T Z r V 2 Y 2 d F h q M E o x M m l p d E 9 Q V F c r b m p L b D l Q U G V l a X Q r Z D l 4 e G N Y R E x s d E d u Z X Z Y b z M 3 Q m h I T n U x Y T l 3 M F p F a X B i M G N a T l d K R U R E b m l p R G l n Y W R Q b 1 U 3 M T Z I T m k 4 Z V F 3 N T R v a F N R d 1 B Z b X U x N T R J R l J w Z X I z T i 9 h V 0 Z u Y T k 5 Y 3 d 6 R V J H e D Y r N j d S N 3 R 1 M 1 N M a S s z M 0 V W c T l l d l U 3 Z k 5 Z O V I 1 b F d w R W 5 z Y 2 N N Q T Y z e T l m d G l 3 Z X V m W F d P R 0 8 v L 1 d M L z d i Y U x Q d F d y e D M 0 R k J Y S G E z b n Z I Z z M v K 2 N 5 e G Z 1 b l M 5 T m F 6 O X h y Z l B 4 b 3 l K T X d Z T W l M M 3 E x b z A r M W F 2 S G 9 z T E N N b i 9 Y Q m Z Q b X h a S H Q y M G V 2 V k N y M n F s c z M 2 M j Z U a U k x Y k x 5 S y s v O G V E Z j k 1 O W Q 1 e T A r K z Z 4 Z D c x N n N Y Z T l l b k Z x d j M 0 e D R y S E h O b G h Q T 3 A y T 1 Y 1 O T R J b j V 6 O U 5 G e G N N d V d z V 2 Z O b X J G U C 9 m c H g 3 R z Y 3 e F U w W F h o a m Z 6 c G l 4 M 3 Z Q V z k x Y k 1 s e D U 5 T k 0 0 W U 1 D R D J L e W l J d n J W c X h k R 2 R P c 1 h 0 b D F 3 U 2 l 4 Y 3 N L U F B 2 Q X R 1 N n h R c 1 d 4 S j J Y W H g 3 S G R P a 1 N l O V d w R T N 2 V n J S d k h k Z X N X Z H c w Z F d 1 Y m F N W F B x M U x o c H l K Q T R 0 b X Z Y N k o r Z k g z M X I x W X B E V z d X S z N 4 O S 9 m R X o 2 N k t Q U z U x e T R N R z c 3 L 2 U v a m l I Y n R Z c y t h T l d P L 2 d v S z R Z T k N n V W w r Z 3 R Q W W J k Y W R O b k J o R F R 6 b m w r L 1 h v U D l k S 2 Z 4 d z h P Q X E v K z I 2 O T U 2 K z V o d n Z E Y W F k V n l 1 K 3 l l T U d D Z U 9 T V 1 c r S 3 N B d z Z J S H p W c k Z u M n F W N D k 5 N n Y 5 L z l 1 N D d 2 c 2 J 6 L y t Q N E s x T k N p R l d y T k Z I V X F o W X h V c X R X V V p 2 U 2 9 r c T E r Q 2 x W Y W x S c m Y x d l V h a 3 V M Y X E z V 3 F O W W 9 x a l Z E N 0 5 p Y j J E T k d D U k t K N 0 9 U K y 9 a R 2 M w M F R P Q 1 l t U W N O N 1 B 4 N k 9 Q S n V k Z T E z M D R I O W Y 5 T 2 R m M X V Y T F F w V m 8 x b H M y W W 9 X T F p J b z h n O U 8 1 Z G x 2 e j R J d 0 F s W G 4 y V j d p b V V z a 2 p z N D Y r L 0 p t L 0 J n Z 0 R N S F Q 4 K z J l Y 3 d O a m F X O V l z V 0 1 h a H R X N W 9 W T F V v M V Y 5 Y 2 t m W U o 3 S V N I S n p y b j I 5 O S 9 O Z l l x Z 3 d F Q 0 w x N z F 3 N G 9 S N W 4 2 M S 8 v L z N R O T J t S 2 F 5 M k x G e m U v O X N l V U t W U 3 l z N k 5 P c m x 6 b T E 0 Y S 8 5 N T c 1 L 0 I w c l Z l T G l x V l B t M z M v N C 9 Q T V V y O U d o U W d V c T J k b l J 2 M l h M a D I 2 W F N F Y l J W T X A w R m h V W m F m N D V X L 2 J z a i t V Y V l 6 L z Z p T 1 V 6 W j J M d j R H R H g r b D k v O U J F c j U 4 e E p 0 d T N D a V J O Y 0 9 I R 0 N 4 a D A 3 N H A 0 N 2 Q 3 T H R l M z E 5 N m R l a U J X R 0 p B d k 8 v b H k r e m R Q c D A v T m F 1 W m N I K y 9 j b W 1 j d j M r L 2 Z k T T d O U E g v T H U 5 Z 3 d O e G N Y R m N 2 M 1 N K b F h Q b T R Q d m 5 u O H p j d G k z W j F O T n B R N G N 5 T z l H S 2 V B N k 9 q b 1 F H Q l h F b U t J Z 3 p o d y 9 U Z m V S S U h O M 2 N 6 T n Z q N H V L W T h N a 2 5 M S j Q 2 T m N t M W J s M i 9 6 c W J s e T l t M G Z E b G R o d y t u U n d Z d W h T N l M z d H p j M 1 h t M W V u W D J i O T V z T V R G b U d B W i t h O V l B O E Z x a l J o U X B Y c H l a W D M 1 S m F G Q V F 4 M 2 J 2 N X B Y W F h r d X l 2 N m 5 3 Z n R r c V Z a T E Z n Q k 1 I R H N S U E c 3 a D R N Y 2 5 y d 2 J k d W N Y R G J O Z z V 1 M j h i a X F W T 1 o 5 U G Z m Z U p Z c V p i W E 4 1 L z M 5 R 2 R 5 d U h m Z n U z a l V u O V I 0 a 0 t q S 1 M v a T F i Y 3 V u V U t S e W R u S m l 3 Z E N u b H Z M M 0 4 y M U 1 i T D B 4 a V k y T V o w S 2 9 W b T F l c 1 N Q T D Y 0 U j A 3 T 0 x 4 a k I v M G 5 U Y U o 5 b 3 Z o b E V u V H J G c C s v L 1 R a N z c w d T R S M G R H Y 3 V i S U V j N G N P Y 0 t T S D M 5 a z F Q e j U x S D V B W i s v T E R 6 L 2 t y O W 1 6 a z d 4 M n d k K 2 Y y Y U 5 I c y s 3 M z M 1 b n U 2 M H V C S W t W U 1 B J Z k l z K 3 J F Z 1 F Q M G J k T E U v R V d p b m I w O V J s d 2 N w d z h k N H Z T a F E v d 3 p k e T d U Z k h 3 b y 9 P S 0 x 5 W T V k T k h V c T M v Y n J S M H h V V k p M W H I x K z h 5 U F d M R n l s V n N T S W x Y b m t s M l h H Q j E 2 N 1 J x M E V E T H A 4 K 2 J Y N H R P R E t T e l N 0 V z R M Z D J M V C 8 1 K 2 l h S l A v Z m J 1 M m t U L 1 p v M 1 Q 5 W l h X a l J s Q 3 J 0 O W Z K a T d a d z l a T G N T a m x L V D J Y c G 9 W T F V y S W 5 U d m 0 z e D B j S F F r T E N l R 0 l u M S 8 4 Z n p 0 M 0 1 u e l d y R l M x U V V U a T d k b X d 3 Z n o 1 Z n J k Z l B 4 d 3 N Q R z l a N H B 3 b E M 4 M j Z k R 0 h P b U R I Y 0 N B a m c 5 T 0 h E U 1 F a T U R H c m J s a z N M b H B s L 2 Q z U n l J a V k 2 M n R 3 b j J Q T F h Y O H p 4 O D h N M V c 3 Y j B 2 Y U Y w N X Z I U 1 M z a l Z y c z I r V F p 0 W X U z Q W h I M y 8 5 d G N V c G 1 X Z U 9 I d V h V d 1 l N Q X R O T E N J L 0 l V M E l p e G R H W j Z r S E o w Z H F a b 2 1 U T H B m d j d U a H c v e n o 3 e D V E S j B 4 Z 3 g z a D R X d 1 B D K 1 B 0 W H I z T T I 0 Z D M 2 b V J P a X R W O T Z 5 M W 1 i Z C 9 P M X R C U X R v Y U d N b X Y 3 Z H B w M D Z v U z l m Z k k v O W 5 0 M z c v T D V P K z l R O G Z Y W F d Y a m 9 F S D Z S a 1 N 3 O W V a T F h X N 1 F B N E 9 y N T g 4 e E 5 L S 0 t i V 1 B E d D J 4 V H c 4 S 0 R m Z D k r e C 9 N d 1 p k a 1 p G c 1 M w M G x G R U x G d U N T T F J 1 a H d j R j g w N 2 R 2 a 2 1 Q M i t 2 c W F I M 0 t i Z E 9 y R T M 1 Y 3 V z U 3 M 2 R 3 A v Q V F I N 2 N z S U Y 2 Y m R v a 2 E r T V B u M y 9 P N H F s V H l a b z l P M z B u V G 1 U d D l l d n N p b z V t e G J s e j V t Q T c 4 O H N 2 V S 9 W T m l j a l R 3 T F E 2 N W R Y e j U 3 b D g 1 a 3 l T Y l N m M j c 0 O S 9 v T F N 6 N D d X R 0 R Y b T V h b F d 5 S j N 6 T G Q v L 3 F s T 0 g z N 2 5 F M F l S V F c v Y X R S W G p s L 2 5 w N z E 2 M 1 A 5 N G t Y Y z g r U m g w T l N w c k w 1 e W h a M V J V Y X k 4 Y 0 l I Z T Q 4 Y V J 4 Z F d W Z 0 x O b j Z m M 2 1 t e W 1 P N H Z o e D Z G Q k t W c W p B O G p O b j J C V W R 6 U k o v Z j F 5 e V p y V z Z 2 M k V Z a k h 6 L 2 Z R N X U z W X F k d l Q x Z n p w d k h h d z B i b X J l b k p W N l k v R H B 1 S F B z M m J X T G 9 q Q m x z d k g y Y k x T R W h q R n F 3 Z 0 t 3 S l g x c E 1 I V H c 0 M m F p d D Z L Z 2 8 r a l p 0 e X Q 2 T k c 3 R j N j S 0 R U W j U r e H h O O G Z 2 O G h J Z k c 3 Z V p O U n Z 2 M U h B d z R P S W U v Z j Q v S j E z T 0 x a b m o 5 V j c r K 0 9 I S D F n M W J 4 N 2 R S N D d r c i 9 Q b j h Z d U 0 1 T T l U c D J p Y k V M T U R 6 c D V s N k x 2 d l d q M W U 1 R m w y L 2 Z K b G V y M 3 h C b 0 h Y c m x H c F R o M 2 0 r U G 1 4 S X p 5 Y 0 x T R W h m T E 5 p Q l F W Z W V J R 3 I 1 O C 9 6 e F R 2 d k p C d D V z W G p h T k 1 a L y 9 E R X h V V k c 4 V k w 0 O E U 1 Y 3 R Z O E 9 0 V y 9 o R l J y T D Q r S E c 2 R G g 5 d S 9 w e m Z i M F R u e m p n N E 9 E Q m w 3 V n E y a D R l e j l 2 c D F 1 Z z R m R G t C V V J B V G Y 5 Z T l 2 d G M z M z d 0 N 2 x p M 2 Z l d 2 J 0 Q k E v N D R l d F R j V j Z y V n Z E a 1 E v d 1 h r d k l r V F U v V S t w T 1 Z l U W 9 P R G F k Q 3 V I V l B Y c j J k T F N B a T d v c U 5 a Z n Z h c 2 V Z c j h Y N 0 5 u e D l l Z U Z K R l V T L 3 p a U 2 R 3 Z m V S Z 1 Z h O V V 5 L z N 4 M D E 2 N G s y K z d l d m s y N T E x N W o 5 T U t G c l B 2 M 1 g z W k d S Z U V U R 0 1 q N 1 g z d 0 J 3 S m t q U j F q d z N Y Z V A w U E p I O T g 3 S E g 3 U F h N U E J O b E h q L 2 N 0 N D g 5 a G 9 H Z X c y R C t Y d j N B d j h s d X E 1 Z n V z U 0 J y V n N 0 b n V 2 d l g z O E Y 0 a G N 0 c U 5 h b z B X T n V 1 Y 2 l q V T J J c 0 h X M y s 2 e S 9 X L 2 Z F S E F Q W G J 0 c 1 V 0 U j Q 1 M H Y 4 Y k p B d 2 Z v T 2 1 3 W U x i d D J 4 Z E h K a V N 3 d U x y e F F v Z 1 F R U D E z S F o 5 R W l B T G 9 N S H N 6 N E p V d D R 0 V m 8 x W E x O b H d 6 V m J O b D Z 0 V m 8 z L y 9 m c X J 4 U 0 s 1 S V h m d V V L c G l S Y j V k c 1 l J U 3 I 3 e U N r N 0 1 6 S G k r O X h O a E Z p e W l Z T U h Y Q U 4 5 R z N I Q 2 F 2 T j I v T 0 V u O S 9 P d l R 0 U y t G a X h i Q z N 0 O G N s Y T F Z Y W R l a E F o N F N F M k Y 1 Z j N 5 U V B u N l l I Z G 1 j W E Y 0 Y k 5 t b V V l T F p F e l R 4 N H E x N j N M d U 1 X T G t 6 e E l u e j U 4 b U h r V E o y S m 5 i O C t F U C 8 r a 1 k v L y s 1 T W 1 m S H p z N 0 8 1 N H Z X c F F o U C 8 x R T l j Y U 5 B Z m g x L 1 B o S G Z v O U Z N a E 5 U b l R G S V B w M 1 N 0 Q n B s c V l v V n l a T S 9 Q d z Z K c G t q Z X Y r L y t M V n Z N O W I 3 d X J 5 L z J U Z C s r M 0 w x O U c x Y z N O M l p 1 M 1 V y Y m 5 q M T V y b E F o S E o y Y 0 t P a m h R Z W Z Q U H V P Y j V j d k J 6 b z V y R n k 0 d y 8 1 d H Z y T G I z M n N X T G Z Q d l h Y e F F 1 V m d 3 Q X o x S 2 x V a X h B T y t X T E w x a j M r K z h B R E p v N m x R Y n Z 2 S k 5 r Z T J y a l J X S U J a O C 9 5 M 2 N x V n R P e m F s U n k 1 Y 3 B I V n p Z M U d I V H J 3 Y V V M N 0 k 4 T E N r a V V R R j A y Z G F r N G d q c G d 6 a D A v R 2 p U U G Z R O D Y 4 Z V d u V X Z q M X p k d X d n W j k 2 O H h F U k Y 4 V j I v Z m x i d j d j V C s v W X h l d U p E d U k w W l F 5 T k 1 U S j J k b l h p a F J n a 0 Z U c H R B K 0 l U N G U z T H F W d m I 2 K 1 Z z O G g 4 c X o 2 c G 0 5 Z m d t L 2 R v b k s 5 Z W t 4 W n Q 0 N X k z d D Q 0 T 1 R 1 V D F j M k 4 x N X M z W j l 5 U 0 p R R D Q 3 O T J i N U R O e S 9 m S m x 2 a 2 1 v N V Z P c G J s M 2 0 r U G x S d T J W T D N I U G 5 4 c 2 5 a b W F L b F M 5 T W p Z U U V r U z h M d j N X U E d s a T E 0 T j J o Q U Z o Y 1 g 4 d V R Q V D Q v L y 9 Z O U d I V G 9 B O F N O S 2 I 5 K z R Z Z k h Z a 0 R 0 M 2 V P V z E x e G k z Z U R I R n l w W T E 5 N V h H T F Y 1 c z d p c z l h S 2 F n R E 5 N Q U F D Q U F T V V J C V k p w M l l t b T l s e G 1 i T n p O b T R V S 3 E x c T l 2 S H A x V y t N V V h H Y l Z n Q W E 0 S n Y y O W F 2 d n l o M n l F a S 8 v a z N J Q U N B N 0 x s e W t T Z C 8 v b F F k V z Z o b 1 V m U F A 5 O G V S b n F O R 0 1 X Z k h E a H E y Y T B m d W Z Q b U E r T D d N e D J Q R z h H c j E 2 c 0 R U O D d t d D I 3 c T F l V U d W T m I v O W x t e D d Y R n l j K 2 Z V V 0 g z N W 8 5 U X R N a 2 N 4 R W Y w d l R J R F E 0 M k R 5 M W F N L 0 d q Y X o 4 N V J j R 3 R X M U w v N V l 0 a V l 1 T k p Y K 1 J J d l M x T U x v c V B i a G t 6 V X J i b m o w d G J q T T l y Q l l 2 V j Q 2 U H Z 2 b 3 E x Z W Z 1 U F h a c 3 N z R G w 1 T 3 h N M 2 R h d E F i a D A 2 b F N 5 Y j I x T F Z h e U l p N n V y e G Z O V n F G a 1 R B Q 0 1 1 a m l 2 b n o 1 d G Z O d z B S a m 9 x T V R E W n R 5 N U x G M D Z h Q l l W R D F q V G V v V 3 I r K 3 h Y M U 0 w N W 1 P N 3 R 5 W l p E c X J 5 T k 9 1 Y U 9 u U z V v N 1 c v Y 2 t 1 V T M y e E d n b U p Z Y 0 Q 4 c l p 4 c E p V d V R Q U W 5 U S 0 h Q b H k w Z H B M e S 9 6 N n p l d V h H S E x 5 c F V B Z E J v N G t L S 2 x T M X R z a D N l R E J 1 W n p y N W 8 v M z J w N 1 c z W H Y v d E J m Q 2 l 6 O T Z T Z C t I V G N P Z 0 I 1 Z m Z V V 2 J I a j J T N 1 p Q Y W V K R l l y V 2 J O e k h F b 3 N U Z m V l U W N T a H Y y Y m l 1 d W F t T 3 F L V k t w V G h 5 Y n Z 2 V 2 Z 4 d k 0 4 V k t z U j d D Y l V k R D I 3 Y n h q V X I 3 Y X B T d n o 3 M T N u c k w 0 c l l Q a H c 3 R j B j a 0 p R Q 0 5 k e G V i Y 3 Z I c l Y v R 1 Z i e j F H a m N M U X c 3 Y n B z N W N y a 0 x W U U l n S D J i T n B s Z l h 6 U m x D a k Z S V V R n N k 8 v U G w z T G x r Y 1 h G S j F i V T d E U n h J c n V l Z V M v W j Z n M 2 J 0 e k Q v Z k h 4 Y 1 M 2 e m w 2 Z E x K c F E w N 0 9 6 d F J y M D h a O H J L V W F q N W F r O V Y 3 S z E 2 a G g 4 Z l V j d V h K U k x L R j B 4 Z j B q a k V Y a z R a a W 1 L V 2 R M d 3 d D S H h N Z E V o b 2 N u M l d i d G N 3 d i 9 Q V E 1 G U E N X Z l c r Y 3 N X V 2 p T c V J N U S 8 y W E E v U X N 0 N 1 Z x L 2 5 z Q 3 J W N 0 Y z Y 0 t E R m h 4 O W 1 S Q k 5 G V W s w M X h 0 T E F m K z l l d W x w N D J B S W 8 1 Z V h G M k V X T H p N V V g w M X Z 4 Y 3 V Y S W t h Z 2 d v a 2 x J V U J E S E U 0 Y T N O b j d 2 d l Z S b j V 0 M 2 M z U 2 1 a V U x q N 2 Z r V V N p a k x H e G N Z U 0 Z o c H F z W F p h V k d R a 1 o 0 O G U 1 Z U x K a 3 d T Y 0 8 4 Z V Z j K 2 M 0 Y y t T S W V Y d j R 2 W H Z t b j J 1 M 2 F z V l B J M G R p e E 1 Y U n R X W k 5 1 b z B Z U V p O T 2 5 h d 2 0 y R X p m R k 8 v Y n R J b m E 5 O V U 0 T X p F V j M 0 N k p q d W J P e l p 2 a 0 w x e j R J Z T V h N U 9 s U W 8 w a 1 R G a z J a d 2 w 1 Z l g y S m l Z b k I w Z E N R b 0 1 O Q T h q U y 9 4 Q 0 x C c W p S c U J u U j F 4 c 2 J I c z N y R E J u S m p a b F Z C N C 8 3 V 0 d E W k 0 4 M U 8 z Z n N n V V N F d D U x R X B M Z z F s U n I x S W d k c T F k e j d j S U Y 3 d H k 4 Y W Z I a E 1 2 R T B n c F J z W D c y Y W N R b F R D d H Y z N 1 V 2 W G 9 V T X Q 3 c G Z h Z U p H W V Y r M 2 F G b D k z e T V H R F h N O D l 4 N T B i T j V L T V p n M j h k c z F j Z C t o a D N v c 2 Z C Z z B D N H B P U U J U M D h r d S t U d 3 N x Z k 9 m U G t v V 2 l a T X B 3 K 2 R P a U p y R 0 F z a 3 B u c z I 3 e l p I S G Q 2 c H p E R k p p e G h G Z D J i V j Y r Y V g 5 d T F m a j B B V m V 2 W E o 5 L 3 p 6 N m Y 2 M n R i a V F w R k V C Y W l 0 T F l 5 U l B W Y 3 V p c F V 0 Y T N H Y m F m U y t F U m R I V 0 V o S X N w c X N s a n p x d m R 5 N G N v V X p S N D R R Y 1 B Z c 1 Z 4 T D Z Y a G R Q b m d T U z l y d E U 1 T 0 Z s U 2 V o Z m h G a 2 9 o d j h n a V k r e F Z N O F o 0 c C 9 a V G g 4 K 3 p P V X p a O H l m M 1 d P N 2 R 3 T l A x K 2 U y V m Z m d U x Q a j J X K z d l d n M y T 0 5 X d W 8 x Y X l a Z W R z L z g r W U I 4 Z j N Y d E 1 R M m t Z e W d 4 T m d q Y 2 5 S e U l t Z m V 2 S l N w W E p t R z d k d F R y M D B i a T k 5 O H B w Z j h W b 2 8 w W D c x d 0 F T T X V E b 0 F Y M D F E Y n p D M k Z E b H l X U k E r Z 2 N m Z D l D e H A 0 N 1 J w V E J n L 0 d a L 0 Z p S W x J S z V v b E d t a F Y v K 1 d X R 3 o 1 c k Z 1 S T g v S n Z E Y U 5 i N 3 U w W U 1 m U H Y r Y 3 h o M D c w c j V Q b n l T Z F U 0 Z 3 Z h Z 3 Z 4 a G E r a k g y S T B X R l J F e E F Q M 0 V Y b W F t Q k p q O S s 3 Z T V l a k 9 u W l N 2 V V l Q d H E x Z G p 4 T V d S S T N k d X l s Y X B Z d D Q z Y j h H Q 2 x I a m x G V T R m T 2 9 U Z j J y W F V l K 3 N 0 Z 2 d J R H p h d W E z W i t z d V p s b 2 R V W F Q 5 R W R y Q 3 J 6 d 2 d 2 b m 4 y e m R 1 V 0 V 5 T V d Z d F J p U V V u R k x l U G k 0 M m x a c k 5 t O V B 2 M l c 2 d j d w a l p l S k p i U 2 c 2 a 3 B y a V V l M l h I a k V k N E x T e X k 5 U D R t W n B p R m 9 k V X F 4 T m F a L z E r S G g v d j V I S n Z w M y 9 j c T V j d 0 J w c n V O c U x T N m s x T m N 4 U 1 d r R V N l S X A z Y k V w c k p T Y l d G c n Z a Y z N D a G N 3 W k 0 0 Y X p S N D l h M 1 V j c l U 0 c W t U Z T Z F N l p O M z c 5 d 2 g r U F p 0 c X d r d V N 4 S 1 B J T T k z M z V m M H g v Y n N Z Z X J n d 2 V 6 W n V O S D h 6 S G E v c C t s e j Y x b X l K Q l Z x M W V M Q W x p M n N Y c k R B b k J n T E N 3 M D F M e k x R V 2 t Y M z V T b W l x W l J w V U x s Z V B Y T V J 3 c D F S V W F 5 N W V w V n Z W N n l n W W J 0 M m p 6 V X B C b G h k c V N R a U x N e j h z M m w 2 e n V O M j Y 5 O S 8 2 V l N s Q 2 4 v L z h n c 0 9 E Z z Y w N 0 5 x V k l U L y 9 6 R F F m S D V h Z k 9 j T 3 Z D Z D k r V 0 5 M c y 9 m Z F p j Z l l z N z M v e E J i b n o 1 e W M w S 0 l o R l U 2 Y l F w b l J w W m 8 4 W m s y V G Z 1 S V I v U E R w O C t x b j V m V S 9 w d j V R Z W x F V 2 V S c F h x M U 1 F b D R i T n Z t a z V w c W k v b T N h Q k J z a F d U V E 1 Y M V R m d n U z c k F C R E F N N 2 U z d T h H e l J J c 2 0 v a U I 3 a l V q R F M x d G t y V H c 2 e W 0 1 S m 9 0 b S 9 s e m V t R E x G a z R k T 3 B U a S 9 x b U p G N D h p c m U r R n B S V 0 N B W X V y T k N W b W l 0 d V p m U V V x a 2 Z T V y t L R n d V M 0 R 3 Q S 8 5 Z E g 1 V m 8 r c m J w Y y 9 P a y t q c V B V M X J 1 W m R i b z B R e n Q w S U d 6 U j Q v e X N y Y z N Q Y j c 2 a W 5 G T G x q Q n Y 3 M T U 4 Q W d Q T m l 5 Y U p T T n F Z V j Z V M U R I T V p p b 2 U x Z i 9 O b T g 4 K 0 p T e m 5 z O W Z Y b H c r c l Y y Z T N q U T B F U E R 6 b 0 9 H T U J Y O C t j e m M 5 c z J W Z 1 V F O E d r S 1 h 4 Q m 1 a c W J F M T V h L y 9 q S 1 A 4 T j J 3 W k F r U l l X S G t M M U l r e F p I e k l w b U 5 F b U 5 Q a U t u V G s 5 S m 9 w b H Z Y c j Z m N S 9 L Y V J C e E E v Z X V 4 S m 1 E d C t Q R G N D Q W 5 C e m Q y Z m h v V U 1 N b l R H R F Z 0 M j Z V Y V Z l U F F v W E s v Y k F i e j N 5 N U 0 v U H g y U E d z Q 2 9 n Z 0 5 F T E Y x S z R l S E Z p W T J L W U 5 t U U l P O W F z T W U 5 b n V q Z l Z 5 e E J i N V p 3 b E M x W H E x U V B p a z E y e H N i S G 1 w S m V s V H N k c k N W T 1 R y b C s 4 e U l X V E o r T V R Z O F R Y N 0 1 t W k o w K 1 N m W E 1 u S 2 l 4 N 0 5 W R X R R R X V 1 W D d v V S 8 0 T 2 R u Y m 4 y V D F v N H U 3 Z 3 c r W j k v e U Y r a 0 N L S E J 3 Z l J 1 M U 9 p Q m 4 r K 0 h q U m V Q S X Z G N 2 N l V m g z d 3 V 3 T 2 5 Y N 1 F m V U 9 U V k 9 l T E U z R E Z I b V d K Z T Z 6 c E x h b W p 1 b l l h M C t v c i 9 N N H B m W m V n Z 0 l E b W Z I b G x 3 Q z A r K 1 F U Z n Z I e m 8 r d l F v Z F I 3 N n k x S 2 U z b V J N M D h l b 3 F P a U h s d D d S V 3 p C Y X c w Y j R w Q X c w T 0 g z N z c 5 L z Z P T 2 l v N k p Z T V h z M k F L V X J W Z U s 1 U l A y a 1 N R T U d F Q k 1 k V F p u S 2 x W b m k 3 M C 9 m Q 1 J O N D g 5 M T N L V i s 5 T 3 Z t Z W Z 6 N V p q U z Z U e E V u e l N D d l B r S U d Q O F B 6 N H F P c T F h V U 9 P M 0 x t S k R B O D M x N D M 4 W i s 1 Y 1 F F W D M 1 Z W 1 q d j Y x U F N Q Y U V 1 b U F Y V D U y e X V O M V V v e X V 0 a W h R d m p u d k N B K y 9 H c F V 2 V G Z K N 1 V N Q z N Q V z Z W K 2 Z R b 2 x y T W F V M k p t R X F W c 1 A 0 d W p v U 0 1 O M j d m a k Z 6 O D g 4 c F R Q e F B a Z 0 t o Z S 8 x O V N Y M D d 0 M U h i Y m J J V T h t M E 9 1 W H h 2 W H Z a c z N F a m Q y L 2 Z C a n M 3 a T B 0 Z 3 Y x c T l 1 b m 5 L e j Y 3 M T Y 5 b T d j U 0 5 n T 1 l u M l N y V n E 1 c D h 0 c l R 5 Y m 1 H a 0 Z 4 M U l W S 2 p 6 e X F y d l B G U 3 J F N U Z X c m N I T j M 1 L 2 E v L z l M e m p U Z V M x Q k d 5 N W t I e D R s R T h Y N 1 N v d V Q 3 a 3 B v Z D h M K 3 d k S E 1 5 c l N k M 3 Z X Q X F q W n Z k d D N o e i 9 a M G p L Q l h s R m 5 r V 2 x F a T B B c 2 1 u R m l s U W Q r M 0 x W c W t E O F o v Q n B x c 2 R q U 1 d y d j V l a n U z Y 1 F r S k w 1 Y W R 1 d V d i T H R o R 0 k v V W x 4 U V J 5 U G Y 4 O D d 6 N T d y d E E v Q U k 3 a T Z a T 2 Z h a m p 2 a D g w a U 1 D R W Z r e V h M N z R 3 d n g 1 K z d 4 N G 4 5 d T h I b 0 V t b l R q a G 5 5 W k x z M k 5 O V 2 5 w a 1 M x N V c r W k 9 V W j h z U y t m U S 9 W d n R S S V B P T G Q y d F J 5 U 0 Z x R W Y v V 0 N C V n k v Z k p s O W 1 6 Z X I 2 T D Q 4 b F p R W W U w S k t 2 U E l L R U w 4 T X V L V 1 J F Y j l O b W t U d 3 J W d H B Q c i s 5 d l Q x T k 8 z Y 0 c 0 a 2 V V c E x S c T N N T 3 V s d l F n c G 1 s S F F Z R 0 J 5 Y l p G a E l V e G I r S k V p O G R a N i 9 6 b H p K d l g v R k J x R 2 8 0 T D B P Q 2 R k K 0 t Q Q 3 c x b D Z 1 R E J W d H R 6 M 3 Q r Z k 9 6 Z H Z Q b H p q U l o 0 e T F S T l d u b 3 l M a l d Y N X p K b E F m T k x Z d E 9 S M 1 l v N k 9 q b F J P R 0 d H M j d a O S 9 D R G g 3 R n J D Y 0 d Q T X N X Z E t j b V B s b D d G Z 3 V K S X h p d X Q v T 2 R l d l l 2 b m 8 x Q U c y c 3 J J e W J X c 1 Z m Z n B u e F M 1 Z m k 2 T 1 R F d F F z W D Z O V 2 d B Y 0 V K e V N L V D F N Y U x S M l h x e U 8 x Y 3 Q 0 N D F D e G R h M 0 9 m b T F h d k 1 U V m g 1 d U d I N z l o W V h S Q U Z Z T l c 4 Z V p 5 d z h w R V p G U m p J N V l W W E x i R G x 5 V U w 5 d D I v U m 9 1 c 2 h U b z J U N T h u a V V M Q W 5 B d 2 t t V H p E S H F m b k Z 4 Y 1 J 6 Y 3 R p M 0 p h O D A v K 0 F D Q X U 3 Z H Y 4 O D J u b j F v Z G 5 S N 3 p r S F c r T W x K c T d 5 W H h k R z l M Z m E 4 V n M y Y 2 5 x Z D h t S W 1 u e j h k Z G Z r N m R B Q V F B b W Z Q S U p D e W R Q T n B k M n V W O V V a Q 1 N U Q m c 1 a z R h U k p R U H d v c X J x S k Z 2 Q k o v T n h s N l h O N z d 2 a H h O a X h a W X Z I Y 3 h j d V Z N N i t p Y l J x S m x W a m 8 z Y n Z t L 2 t o N m N r N j B R b T d p K 3 F 1 V 2 1 L W l Q 3 d G 1 3 Z 1 d V L y 8 0 d 1 J G M G Y x e G 8 y M U V K b z h k W l F Z Z T B J Y U p p d 0 R I a G N i e T Z m T m 1 y S F g x N W Z 3 Z S 9 l N G N l V U t z M G F Q N X N l a F E z b n V F V m Z 0 K 0 d E S U V B b 2 1 q T n d h M G J r e k U v d j A 0 Z F N o U T B T R W h S R j A 2 e F p i L y 8 2 Y m 5 t K z h r V 1 M x e U V k U n B u S m x J S D Q r L 2 N 4 U m 9 3 Z 0 p D a U l 1 T G 8 3 R G Z u N z B x R n Z Y Y W t I Z D d 3 Y 0 4 0 b j h m Z k 1 D Q n J W d k 5 V N D J D Y n Q x a X p 0 Z G Z j O E h m S D R n Z n h t e F M v K z I z S 1 Y y c E V n Q 0 x w M D V s Y U 1 l T 2 5 E N T h t T m p Z V 0 d L a W 9 6 b X h m e i 9 m O W U 5 U F J 5 K 3 Z S M G 9 1 a W 1 S b S t R c 1 h w c 1 N y c n d L d 2 R l V k s 0 T D l h W X B h W X R 1 M U p H Q z J X T T I 5 Z X l p U j h q d T Q z O E l j Z n l P T H F 5 c j I 3 Z C 9 t d 2 V u W C t t R E t G N j V j d k V 4 R W V U c 0 M 1 Y y 9 3 e W R p e j l X N 1 l F d z Z C U z N i b z B l L y 8 5 Z E x 1 d k t 2 W H F N W F R H R E F E T 0 h U d E d u e V p O a 2 l U R F V o c 3 Z I d F Y 3 Q X d l Y U g 5 a U h 2 L 2 N l a 3 d Z T z V O e n g 0 M F N F a D N Q c j M z O V p O W D g r W G F w V k k r a m 1 U Z k l V S 0 V D Z j h l T l R Q T i 8 v M W E 3 T j h s b X p 1 S F B 6 S n Z k Q 1 F 0 a T d h U k 0 5 N n R i b G V N S 0 t v c j N I a m l X c m 0 x d T Z 0 V i 9 r Y V d C b l o w Z n Z z V 0 1 C d U h m M 0 x s M X I x d V R 2 d V h N S k N R b 0 M 0 T T d O b T Z 4 W n V K Q k 9 s U 3 Z 6 e D V R c F N Z N n Q x Y X d a d F p v M 0 I y R D V q Q m w 4 M H J o e C 9 J a n k 0 R 0 R D U W t N N X N u T W 5 v N 3 A z W i t u M D Z V L z J w d E l n d G Z k U 3 F t S k Y 3 Q k t t S m s z b z N a d G p l L 1 l R R 3 h 0 T D B L M W I v R H A r U E d O N z l r d 3 l K V n h F M G l a d n d Z S k 1 Y T G F N N 0 x s e V l j V E Y 4 V T N m d m 5 T b 1 V J R z V F e W F 3 Y z k w N k R 2 d j V z V 1 h s U 3 F Z T 0 d V T H J s M T V p Z n N K Z 2 d J c X Z 2 O D d 3 a E 9 t V U p t N D V j d k R D U 3 k 4 Q n N P R G J i L 0 Z k d G 9 6 S W l B Z 2 l J e U x 3 V 2 J L R W 5 2 W H J X L z J D T G R k e n o x R z V i b D B B L 3 Y 3 M V Y 2 W U 9 H Y 0 t O S z F l S U N B d G o v N V l 0 O U t o Y j F 6 e n R N e j A 1 W j h s Q 2 9 h S k Z B V m d 4 Y X h a b m p 4 M G p P a X F L a 3 d j U E p 0 d T N h T 2 5 T b E s 5 U m c 5 a V l H S D V M U 0 E 2 c T Z M N D h q Y l F x N V J O U 3 Z r W U 5 X b m J 0 e X Z L W k 0 3 b H c 0 Z 1 E 5 R W 9 L Y 3 l Y c 0 R C M 0 w 5 M G l Y V y 8 v R k h t c S 9 o b m p z M 1 U 5 Y X U 1 Z E 5 t e m J o M D Z o U y 9 m L z k 5 c X V i R 3 A 5 W U h n d 2 Z q d T J 3 W l F U Z H Z N b j N Z T U t Z U E c 0 Y W R 2 V D F H W E J 4 N U N 4 W G l p K 2 5 U R 2 R D e V p i T G p Z b U 5 p V 0 R s b k R p d m 5 6 Q U h B M G R u W l B E V U F v R k d I R H V i U m J 4 Q S 8 r b V h D b j M v e X l a d H Z j d T d Z T W R Z c 1 d N Q 2 F C U X Z N M X p K e G R u R k p z a X F V e U x P b V J w T W 1 u R D U w a U 1 q d 2 N N R H l D R E F U V T U w e D A y Z k x 1 M k Z E c T d V Z V N w W X Z 6 M 2 N y V n p L b 2 J W d U N i O T F p U X U v Z V R P a m R P O W w r M 2 c w Y k 1 2 Y V B Q N n d X M 2 s r c n B w M D d j L 1 h D Q l g 0 Z U 9 a S 2 p P M 2 N 5 c 0 h W c n Z s d T V F a W R u N T F U S G k w Z m x s a U 1 I U D Z 4 W l E 3 L 2 1 6 V G x 6 N U F q e k o w N D B k M 2 d U Z S 8 3 R k Y v b j J y N y 9 N b z l Z c z Z U N X l K R X V u V D J k V T E 2 N k 1 z c k M 5 M D J l Z j B l Y W p q O U t 0 N 1 N K U G s 5 b 3 R X O U o z N G t R b U R S e E k 0 T F Z y a k V 6 N E h O L y 9 i N 3 R w d W 1 G a W 9 4 W X N Z S E Q 3 O W 1 6 N y s y L z g x c X p C e j B L Z H d Y N 2 Z m Z m Y 0 R 3 A r T 1 V u T X Y r U X N Y c G 1 Q L y 9 z e W J N S U d 6 U j Q v U 3 V V c V Z K T y 9 Y Q j B P R 2 N Q Y m 9 V V G F u Y 2 5 x c W l D U l h 6 d H V i W D N i d V p P V D c 3 M 1 B F e j Q 4 e m h 3 L 3 o v V 2 V m V 2 Q z Z k p W c z J 2 d m p 4 U j d K b H o 1 N X N X O S t K R S t u Z n N p V m h J U 0 V N Y k 4 w N m Z o U l l 3 Z 2 h S c j l x M X F k N j R z Z F Z 6 R D V n O G 1 R K 3 J W e W M w T 0 p n N V k 4 W X d K O U d p U T N r S 0 Z H R F l 6 S m 4 w Y m R y M E V l O D J 1 Y l k 5 Z X p K N T R F Q 3 V u R H Z I T 3 k r L 0 R N U l B n N S s v Z D I r e W Z W d D E 3 O D d C Y m R z S U R 3 M G x Y K 0 h D S 3 J v d l R 5 V 0 5 H S H V D Q n Y v M E U 0 T 2 1 U c V d V b H h k W l h G M X h k W F B q W l c 5 d l J p M V k 4 T U J S Q n c v T D Q 2 V 1 g r T z N n U V F a T W 5 r e j V H a l h J b m l z W G p z N 0 9 G U F Q w c E 5 x Y m J 6 S j I 4 V 0 t L S l F T M 1 I x W F F 3 N E 8 1 d T N m V H B G T W 4 4 a F F v Z 0 t P V E U 4 O F Z L a 1 N i a n o 1 a X d m N z l W Z 3 R L d C s z W m t 6 W T l l M U s w V E J u Y z N O M 0 5 p Y l R h T F Z 2 e X p Z b 1 Z q R n F 3 S U 5 s c W J n V 0 t G R 0 h l M 3 I z M G 5 6 U 0 p W N n R Y e H k x b l R 1 e n Q 3 Y 2 1 l S 3 h k b H E x U 2 h 5 K 0 R C T E Q x e G d n S X Z 2 S k F 1 O X l h U 0 d a b n F q Q U h r e U o y Y n N s V 3 F X T j I z U U p F a X Z G a T J y U G w z U z d Y S U V x d F N y e D d M V H A r b T I 0 Z 1 J s U E x 5 d 3 M z Z E h V Y 2 5 K L 0 5 u Y z h L Z m Z 6 S m x 6 U n J j M 0 4 w Z i 9 V W X M 2 R D V p Q k U w V F J x T H R Y T G V P W V I w N 0 V o Y 1 h s N l o 0 O G F n S 2 V Y b 3 l m O T g r a H Z 6 O E 0 1 W H I x U 0 5 u M 3 J 3 N E 9 E c m l u a W N Q R l Y 5 L 2 5 R R 1 R K N 1 B v M k R H S 0 p Y c C 9 M Y 2 1 k T H g v e j k r M m p Y W j g r R l B E d 3 d O S F p t Z H o 1 O D F P N 1 Z T d W 1 i O X p J S i t Q R 3 B X d T d S W j Q y S G Z 2 M 1 o v N i t m V F R 0 M 0 p t Q 2 5 w N D R a Y 2 1 D V T B L Z n B l N W J i e k Y y M F N J K 3 U y L 0 V H R U J X T n p j b X J W e k p 4 R 1 h M c U 5 X O E 9 i b n o 1 N C t Q V n d V T D h r c T F h Z 3 l Z U E p u b V h i c G t 3 Q j J s W G 1 y d n B j L z Q 4 U X l i T l l 2 U 2 x T c m g 3 T 0 t D Y T d a c 3 Z G S 3 R H b U 1 Y T G F M b k t F c 3 B l Q k Z K S z Q r W F h t T E 9 q a D M 4 c 0 d Z T k x i d D F 3 N 0 4 w Y W R 4 e T V z V E I w W k d j Z W Z O U 3 Z r W U 5 h a l p y Q m t E R X Z Y d T h W N m t T d j M v L 2 Z i S n A w Y l d h T m V N b l g x K z h H e m J F e m Q w Z E o y Z G 5 Q R X V Y N X V P d n Y y Y n F 1 b l V w c m t 4 Y n J H e F p m d D I 5 b T B i d n Z t d C s z c 3 B Y d U R D d H V u Z G 4 v c j U 5 R k M 1 V z d M S G N l O G Y r L 2 V r O W J o e l B 2 L 2 l p K 1 g 0 V H I 3 U 1 p X T z J X T G M y a l d W d D g r R 0 c 2 Z j R F c T h p U 2 s 3 O U 5 F T 3 Z B c 1 d i N l B u V D J U Q U x x O D E 0 R m h Y d 3 p N N k N h S n B O b m t x Z E 9 a U F B V b k F B e U R r U m R P S F B 4 Z k J q Z E o w c 0 N 6 V l B r U m R u Y U 1 C T 2 p U N i 8 v b z A 2 d E h S a m R K T X F t Z 3 d F R H F Q L 2 N j Q U N Q b X p F b l h h Y W Z w U l h I c D Z h W i t r a n h M R k k r Z U x i Y m F Y O X E y Y W h X a n U z Z m 5 a a 0 k 5 c n Z J M W F 6 S m k 5 b X l L R k M r Z X d T M T d N d G I 5 O F F l R D I 3 W E Q z c 0 d C d j g 2 Z n A w Q 1 J J a G 5 k c E h T a C t H U m J O R 0 p N U k V S R V J F U k V K Q T F x T k c 3 T T R t U E h h S l l 3 d X Z Q Z z F x M j B l K 1 V W R m 5 6 M 2 5 k V 2 k v Y y t T U D M 3 N E F Z Z 3 Y 4 Z k d z S k 1 Y R T l x a k d t S W l J a U l p S W l F Z 2 F 1 Y m 0 3 T T J M M m J F Y m N W M 3 o v V 2 J k M z B 5 W U 9 i Z D h P e E U r L 0 Z I b G F L V E V t S W l J a U l p S W l J Z z k w N 3 Z o e G N 1 Z l B 6 N 0 h k d S 9 u e W d 3 O E F x T l c 4 T 1 p W c T E 4 N 2 d s b 2 1 r b l J K a k l p S W l J a U l p S X Z K Q U E x d T M 1 d U x K a y t i Z l B V c V d a U G l z V 1 J u W U l w R k h w e H B q S W l J a U l p S W l J d k p B Q l Q w O X l l T H F T d T c 4 K 1 d u Y n F 4 Z S 8 3 T n h K e n J 4 N U 0 3 c F p J b z l F S T h a R V J F V F N T Y z Y 4 Z W R s N z N 6 T H R J a U l p S X M r S 0 t X d l d a S F F U U k 5 L Z F J v e U p p S W l J a U l p S W l J a E 5 V b U p N U k V S R V J F U k V S R V J z a 2 h K a k l p S W l J a U l p S W l K a W s 1 U V l F e E V S R V J F U k V S R V J t N l R F b U l p S W l J a U l p S W l J M k N R b H h r U k V S R V J F U k V S R X h D W X B N W l l L S D l h b 1 F T V T d P e X J a M m R I d W x W Z F N m Z n p P Z G V 2 T X g x Z X l z K 1 B D a V J P U G 9 a V W l Z a 3 N V b D B R a 3 M 5 a m w 0 N U 1 r b m 1 4 W X V q V F Y 1 K 2 h T c l p y N S t D L 2 F 0 W H N N c l J R U l c 2 V C t r b 2 l r U k l t e E 5 E c H o 1 Q W k 3 Z k h 4 U 2 R j e j h i N z k 5 V E s w U k V W R m N F c E h N N W J m d n Z r d l Y v a 2 Q z N 2 V L S W 4 5 O W p h b z J J U 0 R 6 M W w w V G t m a 3 F N c F l G V G x p d 0 F M S n c w N m F H U E 9 Y d n N H R H Z Y c n N Y W n h l V n h O V X R F Y k p q a W t v a G t K a z V a c 2 5 C b y s z Y U 8 3 O T M 3 M E 1 m T S 8 r W W J B T V V r R V h s c z F G O F N F V X V V R 0 V 1 R G w x N T l G W U J 0 c T F a e D Z m V H B o e n B t U W N L M 0 R D V X J W S G h z N 1 J J U j I 2 V z R K Q 0 t a a V N r b S 9 m Y V F E N T l Y T D F 4 Z z Q 1 O S 9 n c D B k T D V V d i 9 6 a W J K a U k y V F A w b E V i R k V p Y k U w S 0 Y 2 d U h M b n k 1 U V B E W U 9 I a 3 l R L 2 M v L 2 F O R z Z 4 Z X N B Q 0 F x d l h y U C s 3 b T J i e V k 2 T 2 l N Y m 9 M S U U 2 Z T R s T G t w T G 9 t d H F W e X Z I Z 0 E r a X h Z U m V P M 2 F B L 2 R m T 0 h r e W N i R 3 h s S z l S Q S t l R U V S M 3 l l Q m l H b 1 p n a 0 5 r d j l w Y 3 h O c 1 V r e W l o S m p h V 0 F Z Q m 0 v O T M v O E I 4 U G V 2 d n h J U 0 Z K V G k v b 3 V t V E N F N k 1 w S V h 5 N W J s N W F w V l U 5 d z N O a m F X O V l z V 0 1 h a H R X N W 9 W T F V v M V Y x Z X F 1 Y n J T c G t 3 W n B n M G R 5 c j J R a 0 d U S E J B V U d t Z 3 R C c n Z 6 b E Z 3 e k R Z T 2 x Q U D l H c F N o V n E 1 Y 2 h C e m V 6 W j Z W c X p K c H Y v K 3 N 2 c W R V T 0 R n L 2 4 5 K y s v c C t j W W J O Q 2 h R Q U c 5 b l o y c m x 5 R U d Y Y X R W W U 5 t T U d o b U d r K 0 g 2 c 1 h y Q 0 F q K 3 J Y c D E 3 Z X Z M e m 0 0 a 0 t y b D E 1 a T J 0 Q 2 h S S V N G T W J G d l h 5 c l o y Z E h V M D l Q c U 9 T N m R Q c z J v N 3 Q x c F Z y U W 8 z b G 1 5 V U R 0 W E x y c T k v a n J M W j g w a U 5 q W T I y Z j Q r U z V h W T c v b n F o U X N j M z d 1 W E h u W H J V c 1 B O R F c 5 b j V 3 Z i t t W W c 4 Y X h T W G t y O G Z p a 3 N p R 2 F k U i s v W m t 6 W j Z k b U 9 o b 0 Z r M m R t d U s r b 2 N I Q n J K Z z F D N E I y d l h z V E V S Y V c 0 d j R C N T g 0 e G J l a F E z d m Y y c G s 3 d T N G U j F j c U w r Y z g v U n Q y b F Q 5 d n I 2 V 2 p 4 b T N N Y 2 Z K L 2 5 N W H p 4 M W l w R m R 1 d E M 0 U 0 J H O H M y U 2 h 5 U X N 2 T U w 1 M 2 I 0 S n U z Y k o 2 M 1 l Q Y n R 6 U D Y v L z Z Q d D E 5 K 2 1 a c l p z K 1 B 0 N 0 V 4 V E R 3 L y s 5 O E V I Q k p 3 O W 0 y S 2 J y M S s r e l B q Z X Z X b F p v Z 1 R W W E Y y c G x 6 Y 3 Z u e l J 1 e l A 0 d F d 3 Z 0 p D a 2 9 T T H k y S m p Z M W w r Y 3 l a Z E s x V m k 5 c T V j d k d h a X d z d G l o V m p W U G Z 1 V m t l O X Z Q M 3 l 5 M V N 5 c z J Q a y s r O F R F e F B E O U 9 I R G F l c m h R V 1 V I Q n l Z T k h K a G l l M F d l V m V v d k p Y O C 8 x R j h T Q W N l T W J z R F R L Q z R 1 a n J h O W V 2 S H I r U E d F a D R h e W Z P W k 0 z a H N 3 d 0 9 L K 2 t S R V J M S m s r S F l B T 2 Z m c 1 N F e E 9 U N H J r S H R X M 0 x w b V h M e k w 4 N 0 9 q a 1 J F e D N O Q l g 5 L 1 p v O G V 6 W m E v L 2 1 L T 2 5 4 K 3 U y Y k p a U E Q 0 M k 5 w W U J y V n F 4 Z W N X S 0 p L O G Y z T G F O Z z l 1 M k 1 Y V E d E R n A y N 1 p y c 3 V H W k Z p e E p 5 N T Q 3 N W R 3 Z E h S O E p D U W p q a T V 4 Z i 8 z O D Z k R E U v b 3 R D W V d F U j d P N T I z Y n N 1 M m Z m N U s 4 Z n Z u M G F X Y V B I c z J P M W F z c D V l V 1 Y 0 a j M v T T I 4 Z V g z W H R T a 3 h V R k F E M k R n N k V C Z 1 Z 4 W U 1 z V 0 R t e l p n c y t p U l h 6 N z E x O V d 2 M E U r N y s v U D R I Y n R 1 S G Y z T G c 2 T y t p c 3 R 0 a 2 x 4 N l Q r S 1 N 5 S V p M M X V P S E R U L z R B T i t u e n l a U D M v N m l R K 0 h E a V d M b G Z v O H k y Y k 1 J Q 3 d r a E F J Z U h 0 U n A z W n J a W T h a W V B h L y 9 2 b j I 4 N y s x T m J L S z Q 1 Z U R v U 0 Z C Z 0 l O d i s r W W R 0 c T F Z e G N z N G N t b m J 1 Y l B V Y 2 V 6 Z H R v b C 9 6 N W 9 R b G V r a j k 5 L 0 p s R m s y W n d t N G Z I K 2 J 1 M l V O V 0 4 3 Y 2 t 4 L 3 o r L 2 Z k T T d O U E g v T H U 5 Z 3 d O e G N Y R m N 2 M 1 N K b F h Q b T R Q d m 5 u O H p j d G 8 z a U w 3 K 2 M 3 S H J i V j Y 5 b V V K c z J T U k o r V V J F U j d G a T l H c i s x Y S 9 u c 2 h 4 K 3 N 0 a F V n K 1 B a d C t q V n Z 6 c U h 0 M j V O Y y 8 4 c T V j M X c 1 Z D Q 0 M U N 4 W X d k d E V p Y W p S c F l 2 V W N Z e i 8 2 a U 9 V e l o y T H Y 0 S k R p d F V T Z W R l b 3 Y v V W Y 5 S l p I L 2 F N U l l X a G d H Z W Z M b n A y S D c 5 Z 0 Q 4 T V d X S 3 h X d z R 4 S D h U R V h U e k p q b W Z l N D Q z T z N h R U Z E T D J B S G R 2 M z Z i Y 2 E 2 O H h l d U Z D M X Y z N 0 x 6 d W p v d k F K R E 9 U O U w 3 N E E 0 b G R S V 1 p E Q 0 t r L 3 p K a 3 p n d 0 5 h d G p Q e j F W M 3 p 2 M 0 d G T F N B a W p G a X d n Y S 9 i c 0 F I e m J y N S 9 G Y n l 0 Q 2 c 0 T n A w S z R k V T l l d l o w d E l D T H V p b z F s K z l p e l Y z b n d U Z 0 w 5 b X o r Y m d 0 b T N K a n Z 1 N l J 3 O X p N R z N T c V J N T E R 4 M W l S M F F F c X d J Q z Z E V m 1 E R 2 V P S E 9 G d k s 5 O S t R d n o 4 L 2 h H Z E 9 4 T V R G Y 1 Z i U F h y d z U 2 b F Q 3 S X l L W X Y y T k c v U 2 Z O Q W x u R n h k M n J s d k h 0 Q 0 Z E c k o 3 a n g 2 R k R L V m 1 o Q X N 2 U G 5 H R l h k R F J M L 1 A x e H l a c l Y 2 d j R p e n l U R k p U U E Z K W k d N W n h n R z d m d j B 3 Y z d l b n F E Q V F G Y l B u M j l 4 d j V p W U d I N y 8 v b n N n Z n J T W W c 0 T k R p c U 1 i N 2 9 X R W t N W F Z s Z m N H R G 1 U Z T N y M 3 N q S X B p Z T N n N H M 3 W n Z w M 0 R 4 N G 1 B W V R P e l R o N 0 R R V U 1 2 S D M 3 M 0 x G K y s 4 Z z N l R E J 2 e H g 5 Q 2 g r a 1 p F c 1 B Y b V N X c z J i Q T N E a H h B b m 1 U W n l Z N 0 x q Z z I 3 Y 3 A 0 T 0 Z C d i s r K 1 k v b V p N K 3 l N a W 1 K Y m F D a W p G a X p B S l Z z M l F v T 0 Q r Y V p 2 M z J U S G 5 m Z j N a M k R y M W t T R W h a R z N V Q 0 c r b k R j U G 4 4 Q k F 0 b 2 V I O D l P b V R a U 3 B W T W 5 p Y 1 l u Z m 4 w K 2 J O Z V B R O X U w V U x s Y U 0 4 V X V Y c 2 l r N G 1 C M 2 g 0 Y 3 p k c z R j S 3 R X b 1 J F U m J H N F B i d H V Y b j F x c 1 Z 6 b k Q 1 O G 1 I L 2 1 6 V 1 B v a k J u c 0 N B O W 5 l M W d Z Y i 9 m c V p m V 2 F J c z g w O V p m T T F G O F N 5 Y 1 E 4 U z V i d l U 3 U j B l Y U 5 v N m Z M R 2 w y U E d H N W 5 K Q j l X c k c x N W d q T 2 p j M l R B T X d 6 a D k r T E R o Q l l Z W E d P c 1 h M M D Y y Z j F 4 Y 2 5 Q R l d x V k t H R n h n L 0 R o d G 1 H S V p o K 0 M 1 Y l p q N 2 1 2 T D k v c 2 1 N T 2 J O M z Z 3 T 3 U v N i t X V j V Q V T d O M i t h e j F u R j B k R T R z b X R Y c 2 1 Q L y 9 Q b m 4 v O X E 2 Y U 5 G R F h 6 Z j Q 5 b T J q a H B 1 Y j R R W E d k L z M 3 S j l s M m R Q Z H U 4 e m 5 I O X V w b D h m a j F p e G F a O T J u a T R a R m t X M l J F a E 5 H d 1 V L S D Q 5 M m Y 0 Y 0 l 2 S C 9 6 c C t 2 T 0 V G U m p W W F Y r T m V T T W g v N T E y O D J I e m V 1 b m 5 5 R 0 N I Q n d S Y V B 6 M m l U c H Z 4 b 2 1 Q N C t l N V l x U H l L a l A x K 1 N O c D Z s e W 8 4 d y 9 U b E 9 t d k p q U n Y r M V N r S n h T W E V w d F J T W G 5 t N l p 1 W i s w Y y 8 x N j g y Z m d 5 d m 5 6 a G 1 F W X h v R F d y U T B 2 T U 4 1 K y t X V 0 x 4 N n o r N 1 R m R E M 0 d 2 F i b T V H U 0 Z D U V l S a U c w Z T d W V n c w d k 1 E N S 8 1 N T F r K z E r N 2 V O R z R k d W 5 T Q T Y r L 1 p l W E t K T n Z H O X V w b D N 0 Y X Z S U X N q T G k 0 d X l m Y W 9 5 R W l q c W F l b j R R V k d t e k p s a 3 A z Y m Y 5 O C t J e n d z e k 9 K M X B 3 N F p Z b m l C V W N u Z T N u d 1 B K c D g w Y m 1 4 N G d W R X J S d z d q O H R t e n l Z N k 5 D Q T g z M 3 Z Y e U 1 y Z n R y e m x 6 a 2 1 4 Z i t Q M z N o a G N Z R F F z V 0 5 Q N E 5 D R W g y Z k V o U W t O R 3 d Z T U V r T W Q y a 2 J k b X k 1 d l B P S E R Y S 1 l 0 c 3 p t d U x S c z B Y O U p m V 1 h F b E 4 v U 1 o 0 b U d q S D J D S X F Y S z B l V m h D S 0 1 s c G I 4 M 2 I 1 c U Z S Z E 9 u T U R S M l p r M l B Y c y s x R G 5 M M T Z o a G R W d U Z t a l V C Q 0 R o e n h 1 b y t 0 V n U y N U 9 V c V Z a S z k z c U J k T z d D e k E r S 1 h I S D d Z N i t i S W x Z d G l D Z E 1 D T H Q 5 M z N i O W 1 6 d 2 J B M W M y T j N t U E h X a n k r Z n R 1 M l Z 1 Z m o r e T V i U n V E V n E 3 a T V 1 O U 1 s N F p z V V M v Y 0 R F Q m t l e n J I Z H V 5 M 3 U w N n A 3 Z D l 4 e T V M Q z R U Y 1 R X S 0 M 0 c E x v b G t K d S 8 y N n d m Q T J h T k g y Z V h q a z J 6 N 2 J 3 b W p K M X A 4 O E F G d T d 1 N F B Q R i t C R j E 2 Z 1 F K R W l G c m V W c j F I R E h G U H V q d z J K O V J 3 O U d y d U U v V X l j b k o y c D E 2 W U 5 F R D l x N 1 A 0 U k p L V X F W c 1 R G M W R Y a S t V e H g w S W l M N D h y N T g r Y l h B N j l k W S 9 2 c T F R Q j A r U F J U Q 3 I v N F l y S m p z N 2 k 0 M E h Q V U t L d H R Y W n h R b j Y z Z E o 1 K 1 E 3 L 2 5 u a z I x M 2 M z Z W 5 V c D A 2 U V B 3 V V V V d G N z b W F s N 1 V Q R 2 V 4 R m J v Z j Z T K 2 t z a W l X a 2 k 3 e V B x O E 9 t b j d Q Y n g 0 Z E Q y N 1 J 6 Z n U 1 Y 3 l s U 3 F a d D g z L z V o c 2 d 2 Z 0 J 0 M 2 d J R l V u W G V r S 0 F n V G g 4 K 3 p P V X p a d 2 c 0 Z T V Z c j U 4 N l p B M H I 0 d l h 0 V 2 p 6 T U Y z Z n R s e T U 2 Z H Z B V U t F S G p 0 V 2 9 v R k R X O W N 1 Y 0 t a S T B m T T E 3 e H k 3 a H d Y V D U 2 M G V G M 1 R r T n d x O W V v b H E 4 V 1 J X Q 2 t 2 T D Q 3 d T J w W H N k V k 9 C M 0 x E U V V C b y t 4 U H R q Y l l w Q X h W c T F I b m l z a U M x U l h G S m N F c 2 t z e W x l d l R 0 a 3 F W V G k y Z X p j T E o w M U t z c X J i L 2 k x Y k 9 M N W 5 E M 2 I y O X J U N z V K T l V u V G N 1 T G 8 1 T H A w N X g z d C t m S y t m T 0 V Y R D J M Q U h u e m 1 G b l o 0 Z G h H R l p q V X Z a Y 3 V T a F d 0 c X p G Y l M r V U t B S E V K N 2 p D U W t M S W 5 q T m 5 z b j J p S W l N N W U v U W 9 G M C t l S k N B a E h w M D V j c 1 M 4 U G Z G M U Q r M 1 l Z W j U 2 W l h w Q X R L U z B s U m 8 r Z 2 R l d W 1 X U G R 6 R k d q K 0 1 Y S 3 c y d G t S R V Q 4 L 2 x i a V V m R n k 1 Y 2 l S S z V m V j Y 0 d l l L d l d Y M U Y 4 U 0 1 W R m k 3 Q k Z W Z i 9 O T l B F d V Y 0 c 0 t K R S 9 3 M m F S S 2 p F b X B v b k R 4 N D B C d 3 d P b n o 2 N l V P Z j c 5 a W V Q V X d k U E p n O U d 6 Z G l 4 T V Z a M 0 1 k S V l Y N T d 0 a F F 5 N 3 F i N T J y R V d D a 2 V 1 V 2 J p U U 9 X U E d j U G J v V W F 2 S D M z L 2 Q 2 N W N 1 Q V Z B a 3 Z s Z 1 J K Q U F B S U F C S l J F R l V v U 0 5 w a m F P V G s 4 W F g v N z E 4 R 1 l D N D J G a E N n N E 5 U U E F m R U Y 2 c T F K T C t W Y j Q 1 R m J K W G l r d U t T U 0 d i U z R k T l B H Z E s r U G R 0 V 3 J l T F M 2 Z F B t Q k 5 T Q 2 I 3 O E Y 0 U F h t e l N s Y 3 J O a E R u U 3 M 2 S 2 9 v N V g z L 0 4 w d W 5 U d V h Y O X V 0 W D l y T V d r a D R s S G t E d 2 1 C V j Y 3 e H B U Q m c v R l p 2 S m l J R k I 1 c 0 U 5 Y 2 d N c 1 V q K 0 M v c F p v b T F l S F E 5 S V I 0 Q k t W O H p R Y V R p a 1 V p c X F M K 2 s v c E t J a V J K a m o 4 a k 9 6 b z c y Z m Z 2 e W R Z O G U r Q 3 h h U k 4 4 S k U 4 a G J z S 0 M 1 c z F l c F R o M W V l d l h W a H p y W F h s O W Z Q b T d Z a 0 p q b 2 F B b 1 Z M V X J k d D k 2 a V p Q b n l G U F Q w c E p D b k o r c 1 h M Z U s 3 a E N r S j Z X b l c 2 T k g 4 T 0 h R b 0 F D O T d l M U 9 q U 1 J P S 2 x p N U 5 J V T l Q Q 2 5 w N j h 0 V 0 h I e V p i S F F V d 3 I 2 N W t i W l V S T X l 2 L 0 F N U W w v S U 5 S c 2 t J R k Z 1 e m Z u K 2 I y V z F 2 W l J j U l d L U z R w T G 9 s a 0 p 2 W G F 0 T 0 g 3 e n o 3 a j M 4 d V h X V G g 1 T W 9 P b V R P S H l t V E 5 z V 2 J r U 2 V Q Z 0 h U O E 1 3 K 0 x S W k 0 z Y X V X N G U 5 Z 3 d P d n Q y a E J w V H A x S 0 Z L O E 9 B V T l Q W G 0 r Y U Z F Y U Z T c j B V Q T l w c V h I c j M z L 3 B W S 1 V L T n d J Q 3 l K W W p C e T I 3 Z H F W c 2 x T b z g v K 0 t M R l B M M E p Q a j J i V H B i b V A 2 V W V C V k t w e F J p a 3 J V S D V j U V A x d C t z V 0 1 I c k N R c 0 V w S m J p a 1 l o b D Z p K 3 B 2 e V J p b 3 N S W U 9 t a l N x U k 0 v R G g x S 1 V H Q W d m L z c 4 T T I 5 L y 9 E S H I v d m d E U 0 4 y M 0 R K T U d E Q 0 F t T 3 B v e W x T c 3 p j K 3 Z X W k l F c U p q b z Z Y Z H N O R U J R W X l J d 3 Z 2 d 1 R p N j F j T W 1 E d z U y V D d S Q 2 N 2 d j N z L 0 4 z W j N n V z d l N G N l V k t p d G U 0 Y y 9 P b X h k Z H o 1 c z B M d 0 p W e j U 0 a U x p O F B l W G l Y d l J O S 0 w 0 c E x p a 2 t o b T R l a m 9 5 R H U 5 Z S 9 Q O V o 1 L 3 g 5 N i s v M G 5 2 c 1 d K W k 9 u N D R S R j B l c G l o V W Z l a X J O M X I v L 1 p 1 Z T Z k U U N N V z d 5 W U 9 x M W F K Z H Z I V 2 1 4 N E Z I U E h q K 2 R H U U F C d T d 1 N z h k d k F n a F R 3 O W s y d 1 B 1 b l h M N G 5 H S m E 2 Y m R 2 S E t G Z 2 g 0 Z U Z 2 Z D d V R H l D b E d 1 b W l V a m F x Y i t r L 3 B J S X F Q a C t 1 b k J 4 Z G V X d E h q M k E r R U t H Y X h Z c 0 l D W X F p a U l s U 2 x D e m F k T 0 h P a 2 Y 0 d l h 1 Y 1 N N a T J O K 2 5 V e V d M M i 9 2 V G h 3 K 2 5 Y N k F S S G Q r O G 1 K a U Z n d H V 6 V 0 x k b D J 3 e k N z R H N z M U Z Y U G M 3 Z U 5 q Z F p u a j Z L Z 2 8 4 M U R r K z V s c W F v U U d C N 0 4 v O C t a V X Q x M U V y R k 5 j V W x 3 U 3 l V e G F k K y t P c T V z Y j R h R 2 h y U G 5 0 T i 8 2 W k 5 3 O U k z W V B u Z 2 E x Y k F Y R F B r O G R p V X V 6 e W 1 U T k V o b 2 V u V D R N d F h M Z E s v Z n J K a 2 1 J Q V o 2 e k V R V k 0 4 Q X Z C Y n U 5 Y n E r Y T F 0 S z F 5 c 0 d O a 1 R h b 0 5 a R 3 Z F a E l v O U 8 v U 1 g x b D B S Q W l i R j A w N 1 p Y T H h 5 Z G 5 i b C s 2 W k k 1 Y z k r K 1 Q 1 O W t x e D V a a 3 p n Z 0 J R V U d K d H Q r N 3 Z o e E 5 p e F p r a j Z O V F h 6 Z F J Q U F V M V j E z e G V 6 W j V q b m s 5 e k 4 x U 2 0 4 R U J K a F h s Y n J m e k s r K 3 N s b 0 R w R j Z i T m p n N H h n O W F u U H p a W j F a c l k 1 Z 0 t X S X B J N m l n d U t T N k p a Q l p 1 N 3 U 0 M D c 5 S U Z n S 2 1 E Q j N Q b n h n M 3 l G a X B F Z z N m Z W V l a H p t R 0 p E K 0 w x N 0 Z q K 2 J Q L y 9 2 Z i t u V F d D d l h 0 U l N Q S X N M Q 2 1 E Z H h v c 1 h q W H E x V 2 p W e j U 4 Z 0 V 3 Y T l R b 2 d t L 2 Z U c m J Q a l N 0 W G 1 E M T Z 0 T V h q N 2 V 6 c 3 p D d G x I d G l 5 Q l o v R m k 2 M j J j Z i t X T F N u Z m h J a F l w Z j Z T K 2 t z a V N v e W x r N 3 d G Q 3 R D b 2 Z Y c 0 F n b S 9 k d 2 k x b l R w c T k v L z V E S C s r V 0 l 3 Y 3 Z 2 U F F T R U Y r T T F u Z l p N a U l q S W 9 p T W l N Q m 5 5 U k o 2 M X E v L 1 d G W V V L b F d 4 S W 5 Z S l E x O G 4 5 T z d O c 1 Q x N 2 l J M k 5 K Z W p X T F g 0 Z F A 1 N n h Q W H V T T z M 5 K 2 k 4 Z T I r U E J E Q 2 l S T U M 1 a j g y V 2 Q 4 U D J n U U F l Z k 9 F U k V l e n R s a n h 4 a l Z 2 V H V 6 U m 8 z Q 2 8 y U k p p O G N Y S 0 Z L R X R 6 L y t H Q U Q v d l h 2 c C 9 2 c n I 3 T j Z 3 Z 2 F q S V N P T G k 0 Z 2 c 0 Z D Q 3 N T M z N U w y N 0 p s N D F k M k V w R l V V V n h T W E J M S l R O c j M 3 W X V k d l Q z Q k N W T V A z K z d W e T J w a F o w d k t W S z R N e E J k e E h 0 Y X h J O W N 1 W H N R d 0 R B T E 9 u b V h r K y s r e j d a O S 9 j S F I y V H Z k M m 0 2 N j d m L 0 5 t W m 8 0 Y V J V a F F F S E Z 4 Y 1 J 6 M j g 2 T k g z Y n B X Y T V v N U 9 U d l R k Z G d 3 S U w 1 U W R k Z W F O Z G 0 y Y W h Y M 1 F r S U l 2 b j J i d G I v L 3 p n Z l Z x c V V Z U n o 4 Y 0 1 z U T h K W E 5 v e D Q 3 T S 9 P b 3 J j M U g r c 0 5 C U W R 2 b j R N U E N 0 d C 9 n a U Z R b E d F V W x L L 1 N Y M W w w U l V Z e X d k Z G Z q M F U v N y s 5 V m N n W W N w Q U t v c 0 o 5 c D A 0 a 2 Y 0 d F d 4 S V d F c 0 x B M X E z Q n p z N W M 4 T k N y Z G 0 y c U 4 y N 0 0 5 N T k 5 b H E 1 d H p s K z R N Q j M 3 O T J m Z W h B b W N Q W H F V e m x X c V l H Z H Z i e T c 0 K 3 N H U U l a d z l l d F R p R V A 2 c 2 J t N U 1 Y T G F N a n h z M E l D Z 3 d r T G 5 q e H p O M y 9 Q Z 2 s r M 1 F m T 1 p L N 2 Q r N X c 4 Z V J K S E J 3 Y 2 t w M 2 p r M 0 h q d U J F U X d J W W x T e m k y Z X p j O U U 1 W n h U O X d H Q V B m Y 3 V k U H p 0 a 1 Z z a H V L U z R w S k l a b E g 0 e F J k N X Z Y b H p O a T F m V G h a W F Y x c i 8 z L y t s N n Z q N m J k d n l 4 d z g v Y 0 1 U U G o 0 M U x s N 0 p 4 N l Z M e j U 5 S X B T e F l t T E Y z S z B I Z m Z K V F N k N j R 4 O U 1 I Z 3 d 2 c 3 V X R V h U e k p 0 T 0 h E V 1 A 2 c 0 d I b T Y r W X R W S W d 2 c G s 5 b l F N d V d G b z k 5 d T F j d l R o O D Z 4 U E t a T X p s L y 9 E a D l t e l J K c 3 I x U T B h S 0 0 r Z j E z T 3 B R d k Q 0 R D l m V E d w b 0 l j S E U 1 Y 3 R Z M E N y V m 9 R R 0 J 6 T j k r S E N t R H g r Z U x C N T V s a T Z k c n Z j c 1 l t d l V Y M U o v U 1 d 5 Y l J v e W x v N W R l Z l p W S 2 R l d m k 0 T 2 h v e n F D b l J x M W 1 6 Z m p K M X h m d m h n M X h j M 2 Z I e W R r W n o 5 S 2 w r Z m p y c j V t N m J s M n F 2 b F Z O a l Q 3 a n h 6 T n M x a X h L V j Z x R X M 0 c 0 x y d G 1 5 O F V x M W F v e G R 0 S W l l b z B h b G V H e X B D a F g 0 L 2 Z C a D N 1 b m R t M E p G a S t M b z d F e k 8 1 N T Z q Z X V Q R 1 R G b T d s d T R q U m h B Z U d n c E E 5 c H c 1 a 3 g z d j V P e k 1 1 T V d M b W J o c 0 d U V 2 F O a V Y z L 3 Z 3 N E 9 E c V N 4 Z F d W R j h 1 V 3 B X V z N i c 3 p 4 O C t P T n Q 5 O S t M U G N 1 O H F 4 V F h G S m N F c 2 x N M 2 s x W W x h M U p w M D d r e k p N b l Z j Y z Z P a n J 5 b z Q 4 U F h R W V B w b k R 4 N G p n N k 9 l R 2 V P e m U x V z d a a z l 2 Y n Q x T G d 2 N l p S Z U N u c D R N S G Y z Y n B w M D Z r U 2 V B Z 1 Z 3 Z E h M a X V V S 0 Z h U F B S U n l 6 W X Y 5 O X F V W D J J b n c 0 N W R N W U 1 4 a T V l V E t V N m R Y Q n p k e W V M c X l z Z U p V d l N a Z k J n R n V 6 Z m o z d W k 5 O E Z T V E t w V X B 3 N U x U c H p n d l l F R G V i R n N X V n l 5 W m N Q Q n d Z S G M r Z k 5 U c F g 1 O U J r e W V 6 T n p k d X g v T H Z Z d l l D d l d Y M U Y 4 U 3 l W U T h T N W J 2 V T d S M G V h T m 8 2 Z k x H b D J Q R 0 c v T D A 2 M T Y 3 d H V F R l J y O F d M V E s 2 S 1 U v Y 3 B D a y 9 H c W E v e j U 2 b H l v L 0 k 2 T S t Y c E k x b n F m S W p U S C t P a z Z i O G 1 O R i 9 y U 1 F k S 0 M 0 c E x q M n Q x R T k 2 O X V 6 Z H R N b n d B c 0 1 M a k J N S E R t U j B j N T R v e G F O b m k v c E x 6 e D c x b H h T Z m J J V k d q T W x q Z G Z 2 R 0 R R N z c r U U h 3 Y X Z Y c U d k d 2 F F U k h G S l J I S l h E W X R Y d z V B M X V 6 W k t W N n V Y Q W E z U m t R a 2 5 2 c E x Z a 3 V V R 0 p O S E V o S V V a S F Z i Y k d 3 c 1 k z d j J K R G 9 5 R W t j b k o 5 N T g 5 O T B u M k R J U n N W V 0 t T e U t T V 2 F R V W p 3 Q 0 8 3 d H J G a 2 g 5 L 0 J P S 2 5 s M X F x N H l N a T h q a W 9 2 e V R 5 S H h Y Z m w w Z l M 1 S V V Y Y V B 6 Z W U 5 U n U w W U t Y e X B j b l c 0 N G N o T n k 1 d z Z F Z E 8 1 Z z N j U 0 p I Z C s 0 R W 9 P d X d Z V H h Y c U Z B R 3 Q x W k V i S U h p a 2 9 o a 0 Z y O U 5 t b 1 R m b W p V M D Z k U U p y O X E x S 2 V q a E V i O W k y O W 1 6 Y k Z p e W h B W G Z m a 3 Q w W k N S N U N 4 W T B y M k F w S X Z J a 3 F M O G s 4 a D h s e H V T U m h J V 0 V z R 1 R h T k p a T W 0 y W j V C e n M 3 T 2 4 v M k d S O E 9 I Z n B r R 3 l Z a U 5 r d H h T V V F 5 a z Z P N 2 R u R j A x e T Z y M n d z W E w 4 N 0 V a Y 3 Z J a 3 o v L 0 U y e V Z p T m c 2 O V p k R S 9 x U E V t R H l T T 1 g 1 K 3 J G M j R r Q U 5 i d D N M e j Z s V 0 N i O T B p Y S 9 i c 0 Z Q V H d v R U x O b X J U K 3 Y v K 2 p X T m 1 5 R 2 Q x T U V i R W h p a 3 N p a 2 x t M D c 5 T 0 h m T T g v e j h Z L y 8 r V H l t V E 1 F W H J 0 R 1 h H d 3 M 3 b m 5 5 V U x K Q 0 J X c T N h R U h q O T k 3 R E 9 V d V d q R z Z x a U 5 n W T l a Z E U v c V B F b U R 5 U 2 N 0 N 2 V s U F A y e n V o b W l J a V l L U z Z K U 0 d h U k k x Y 3 V X b l h y U n F 0 d T N U S z Z L U 0 l p U 2 F p L 0 p Q S W Z G Z D h Y R V J F U k V S R V J F U k d i b E t s S G p C M D R k S V R K V T Z k b m R E T k U w b X p u N 3 I w W j N R U k p a L 0 Y v c G 9 w T D h 2 U l N Y S H A y c U o 4 a 1 R 6 d k Z v M m V Y K 2 t 2 e X R G T j h z a T J a T 2 p G M j h Q Q V J E a D Q r a 3 R I T k V C R X g y N 1 Z u S D d 2 M j d N d m 9 a b 2 l J c U o 4 a 0 l w b V c r a 3 N p O G p U S m R G T X A 0 e k N 1 R 1 F i Q k d k M E 9 r Z l J s a E J x R 2 N U b W p X e U Z w W X h q R 1 p j V W x l Z l l v T G o y T j F F K 1 N a N V B p M G J O Q S 9 T V j V O a W s r M l l K T U 4 y S X M 3 b D Z N a j c y Y l U x L 0 R 3 Q 0 9 q M i 9 J c 3 k r c G 9 2 T z d v W U Z j W U l D c k c y Q m N S Y T N j a W 8 5 d j B M R E 1 N S X l B e U 5 t e G x S c m R E M G l Z e T l 0 N U t G M G U z T 0 1 X b H h 5 d X J F M V d k S E 9 4 S 0 F V V E h H a W Z D b 3 R t V j B X M T Z s a W t 1 U F o z V V Q z b 3 l I T z F p e X J 1 N U 9 O V U V p S X N 6 Q X U 5 R 3 N q Q 2 o y L 1 F z V X p 4 N k 5 x a S 8 5 R 1 J r Y 2 N U R H d Z N E N B R k d 4 Z G 1 k a j R v e k F q R z d U c z B 6 e H l U Y l l a W F F E S k d O V X F G R G h 0 S j J k W F h H Q X V M a T R H U W N Q S H V 5 Z T B X M F N F Z H R X c 1 d M R m p V Q 2 R o R j k 5 O S s v Z l h 6 Y 2 o y e U 1 p d H F 0 O C t m S 0 w 3 T z N 0 M n d J W W h o R n g 0 T U F C M T R 4 d W s 0 Z 0 l R T V d L R m I 4 R C t n T E V 4 Y 1 c 5 Z i 9 E Z 3 d W O H p 1 R W t p V D c x T U 4 1 V l N S R V J F U k V S R V J F V G t T V k J 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Z N F o z U U F S R V J F U k V i R 3 N R U E h p e n p r N 1 p t M X N q N z F u U n J k R k 1 w W m h 4 Q V Z F e G 9 i O W R m M 0 1 t W n N a M 1 J h U j F D c G N 1 R 3 h 1 Z X p l S F p v c G x r a G x q b V J K a k l p S W l J a U t a b E x O V D F q Z n R E Z n R 2 N 0 9 6 S W s 5 R n R r W X h t S C t 6 c 2 x E V W F t S n Z S T F J G S k x R Y z N 4 O X A y M k N t V 0 N a a 3 h s b W t x c F l p S W l J a E l K b V Z 2 M k J m V m c 2 U U E y T m 5 o Y m 0 v W U Y 4 M 2 9 k b 2 l r a F o x a F Y w U 3 h U Q 0 J 6 e G p L T k d C T V J F U k V S Z V F w V X J l e U Z k N V Z L R 2 Q w T W V j S j I 3 d D d M c m o z N 0 1 y b 1 p J d W 1 t L 0 N 2 b G V M M W 1 0 W X h 1 a G p 4 a G 1 U b V d L V E V t S W l J a U l 2 S V U 4 S z V T a V Q 2 O W V t U j B N K 1 N K b T U 1 c E h 5 W k Y w c U x D c S t V V X k y e F M 1 b z F s b W t v c E l p S W l J a U l p S W l J M l N T U E d K T l B R U 2 l W a W t o b F h L c E Z u b D F a O G s 0 e W 1 t Q 2 N p S W l L U 2 N a U V l r M H h E S z V Y S W Z 6 T G Z T a V h 5 N 0 5 L S 2 I 1 T H h G U E 5 F U k V S R U 1 v c W 1 V a 3 F t b 1 p W S 3 h D U X p y b F F p e n k 2 d C t D W V p U V E Z Q U k V S R U p P T m 9 4 S m h r U 2 x x c H h E W m w 1 c F Z L e E R a b 3 h U Z D V r a F R 6 U k V S R V J E S 2 V F b U 9 T S 1 d t b E V s d V Z l V m N x R W R 1 Z 0 Z k L 2 t 5 V k x N R T B t c j Z k T 2 5 z M 0 R o U X N h T 0 h j d H J y N z J X M G M w U k V Y b G t v M G V Q N X M 4 L y 8 y V G F 0 R 2 x V c l Z v V m d P M 2 J 0 L 1 B G R j E v U X N X T k h 1 b m Z 2 b n N F d G Z I W X B N U 1 l p S W l J a U l n K z B k d T F h Q m c 4 Z W 5 P U T F W M W R Y O H V Y T F I v b n k 1 V 2 5 X c k J r V k t s U j R J b T A 1 Y 3 V R S W 9 h R 2 h u R H g 1 V W 9 r e E V V b V R r S k F R L 3 Z q a k Q 3 W n Q y O G F s U z V l N G Q r O G V P W F B t c E Z 5 N W N y U m 8 w W U t h T l d 0 b W R C T T V l Z k l r O S s 3 Z D Q v R G h 3 O G 0 y R 1 l a Q l J F U U V y c T Z 1 R 2 R D e V o 0 c 1 N Z e U l p S W l J a T h 0 R H k 1 O C 9 Q Q 3 k r O E F N Q z l l L 2 N J Q 0 F o Z 3 h Z b 1 Z y R m l 4 Z 2 x x M W F q R m l 4 Q W h 5 N X N 6 N V d O d n d 2 L y 8 5 a n l O S G p s Q 2 p S b z N I Z W g w U m V U Y n Q z c j J i U V l N R 2 N m Z n V Y Z X p 0 N 1 N s Y X R D Z 3 Z 2 U E F D V j Y 5 Z X h k Z l h G M T l m W C t y V 3 J j d F h Y M z J G a T R 0 T G h y V 3 p Z O G V P Z U h w N l V y N T g r U 1 N 2 K y 9 q N E 1 H S E N C U H I w N l V Q a n h v M H p x S F h Q R G l Y R 1 J F U k V S R V R r b 2 R X d F c 1 Y 0 J B d 2 F Z Z n p j T W c 0 T U h E e k o x N m x T M m J O b E N 0 M j d k b U R W c k Z q b H k 1 S G h z Y m N p Y k 5 5 O T E 2 d F I 1 Y k 9 j W G t X Z l g w Y U 5 I N m Q y N 0 5 6 R X h N Y l J 0 M j V Z Z V B Y b 2 t T Z W J 2 M m J P S D B h T k h z M 0 h q U m d 6 R F l P T E V p U m 5 X V m 1 k b l o r c l d y W n Z z O W J O b n p 4 S V l H S m d C T F h v M m F W V k t F U k V S R V J G S k 1 6 c z d P e X B V c U 1 E U F A v L 0 1 t M i s r e W J s e j V 4 Z z N i b H h H T j B 0 R U p C b k R N Q m d 4 W W d R e E 1 U R j A 3 O T Z k e n o v L 1 B O a 0 k x O H F W S 3 p O c j F p e n k 1 T W 1 E c j Y 4 d k d 6 Z H V 6 S 0 R X e X B P a X h K a U l p S W l J a U R 3 e W U z d D d C Z z h l V E 0 2 Y 0 9 W b X p a Z z J Y T G w x S 3 N q M H d N S k J S b z B i U n N H R k R x b G F 0 U 3 N 1 V 0 x a a z V j e V l 4 T V R G S j l n c 0 p D V 0 g 2 O U 9 t O D l k W m J W S 3 R X a m J w M T Y v T F J S e D l 4 O C t a T j h 6 N m p S N C 9 H e T h 1 T F h i d D J K V G 4 y M 3 I x N 1 R K N D h t Y V p O b T F L M W F s V m F 0 R 2 p C L 1 B u e j h m W D F 4 Y 3 Z M S z h u S W o 2 Q 2 d J T H k 4 d k 9 q Y 3 V U U G g 0 Z U Z N b k R p U m h n M G I 0 d T N 0 V G N l T 0 h k b X p a O D l q Z U p k R U p D U H Q y T E d E Q 3 h j d T R P S G h R Y m R 1 M 2 F 6 d W x 5 Z F B I b n I w a U Y r U W F l S E N o Z W J Y d i 9 2 d U 8 3 e T h 2 T m k 2 Z F d 1 e V k 2 W k 9 u W X F Y b H h l c l Z x M U s 4 d n F l U F h z W U 1 H Q U F 6 W n M z e D l 2 Y m 0 0 W U 5 H e k p t e k J o Q 1 E w T W Y y T j Y x Y T l m a T V l W E Y x S 2 x U Q W N 5 e D d P Z W Z m d 1 p n M k x C a G V I b D U 0 Z T N 0 e m N t V E o v S H k 4 c U p s e T V Z V 3 o 3 V m 1 6 U n E 4 d k x 5 W V B I b n l B N j l y Y T V R W U V 4 R V J F U k d S Z E p F M W E x Y n E x Y X N I d 0 x a d D I 4 e X Z C d 1 F F O E 8 2 N z c 3 S n M y V E p L b E N o Q n E x Y X R 5 S k l s Q 3 o v K y t D T k R o d z Q x N 3 h j U k V V R 1 h M b D J Z T V d N R y t m T G x v M 1 h y M W x T c F V n V i 9 m M z l 1 M z c 2 Z D R y W E R 3 c 0 x v M X E w Y m M r Z k 9 4 Z D d l b n N h T k c r U G g 0 Y 0 V Q U C 9 6 Q U w 3 L z h Z d l c 0 M k 5 o W W V 2 Z n V 6 Z m J 0 M j Z s Y X R T c k Z p e G Z I M z k r Z j N y M T d j L 0 h p e F V k O F I w U W t N O W 0 1 Y 3 l j Q V R a c z J 4 Z D Q r N V h U S U c y K z h B Y 0 R o d z R l S m l J a E k w L 1 V D Q X d Q c D B h T U g v d j c r V k t o U W d k Y X R X N U 1 q U n c 2 V 0 x s M 0 s 1 N T k v b n V y e k Z T N W N t T G Z m Z n B z e V p j b 0 F V T F Z x V m Q 1 K y s y M 2 F 0 b T F M e V p J b E t W b X l K S m N 2 W C t i R W l S U E p q b D J 6 W m c w Q X p a c z N U O U 8 5 U E 1 0 V V k w e E V S R V J F U k 5 K T m l S S W x B S k t N R 0 J z N m R D a U J n W U Y 4 L 2 Z Y W E 5 H a l F B S U N Z b U J q N j l l d k g r d l h y Y W R t e U p k N 2 U z b X p k d X B Y e j U 4 L 3 o 1 c H R 2 T W 1 y V U t Q U H g 0 Z U h o R D d 6 d X p 6 L y 9 6 T W 1 U S j J u W X N D R m Z m d m t s a m 8 3 e G p 6 c k h q e D l Q Y 1 d T S X Y 3 O C 9 q U m 8 x W X Z y M D Z U Z z Z P b U l Z Q n N P R 0 R X U D E 2 d F V z W G J x V W Z 2 M z Z w Z W w 5 R U p I T T U 4 S 0 Z D d 0 N V T G w z N m d m d G 1 6 N T Z k Z l B u e W N l U E d E V z d l d k V t U k l r V l N m V D B u S n l l R 0 R C b E N p e F l 0 Y 0 h C d 0 F D Q T Z P c H E y Y m R 2 a T U r Z E h R R U F B a F F z W G Z 1 a n p s U 2 h S Z 2 t H R E J 2 S F R U e j l 4 L 1 B o e G 1 q W n R t c V Q 0 Z n Z Q b X p a a 3 d Z U U x y M T Y r b l Z L b F M 1 d G V E Z z R Q e D g v T 2 p Y T G x 5 R k M x Y U 5 O W D M 4 Y X p U a U R F U k V S R V J F V W s z V 2 J O b U J l S k h j R U Y 4 b 2 V z a l I 0 N V F 1 M 1 p 0 Y z F J T X d O S F J r W G Z m Z l J l Q X p a c z N B L 0 V Q a k J B L 2 l p c 3 h W M W R Y W E Y x Z H J W N H p O a m F X W m N 1 V z R l e n N U T D k r L 2 N 4 S k 1 Z Q X l a Y 3 J R d m 4 x N 3 E 4 Y z Z P a m 9 5 Y 0 9 C Q T h 6 R j J k b l o w N k 5 B Q m d K T W 5 U e j d j V F l 2 S V V 5 R W t K Q V F B T n p l M 2 g 5 c m Z 0 R j l h U j R 5 N X U 3 d l R 1 b l Z y Y z F J T T R w T m w x Y X B W Q S t E Y 3 V Y T n B P c T g x a l J v M X d 0 S F J F U j h m b n l T d i s v a j R F Q k 1 U b z l G a V Z t a k V t S W l J a U l p S X B K d m c 0 R 0 F n L 2 9 F U T R x Y 2 h R W H l p e k Z R b j U v N T l B d 0 l D Q U t o Z X Z U c n U 3 d T Z z V z d l T z R P Q m d P b m Z 1 V E p V c V Z i Q 3 p z M H Z 4 b W h j d V h D Q T B O S l F L R l N x U U 4 y L 2 V a T n R M b G l 4 c D l k a k N o U X N u S z c 3 O S 9 Q U F B B L z g 5 U k l 2 S X M 4 S E Z 4 U V d J c j B m N E 1 F d 0 o v d X p a c z Z m N W 1 q R X h N U n c 0 Y 0 l B R E J 3 N X c 2 Z E l s T G w r K 3 p Q b n o 1 N E c w S j l 5 c 3 l a a 3 p K N i s v L 2 p v Y k 5 t e k E z O S 9 m U E R K d T l l c l Z 1 T G k 0 S l B s e V F 2 N m p 4 S m l J a U l p S W l L U 2 J J M G V P Q U p p b j h R U U Z C U U d 3 Z S 9 k d W R 1 L 2 V i Z k d Z e U 1 o S U l E N l p O b n Y y Y k N a T 2 5 J a W Z u e C s 3 Z H U z Q z A 5 T 1 R U e i 8 5 b E J v M W F s a T l w c W 4 r V 1 A 3 O C t T M X V U e n l D N 0 g 2 V 1 J v N l l I c D d q N H V L c 0 h p Y 2 l U N S 9 u b j M r Z V B Y d j J j T 3 J V S 2 J 5 O X Z W U G N O e l E w b E g v L y 9 a Z H M y Y k t S T D E r K 0 5 G M 3 Z 3 b 1 V M O U 8 v Z m 5 3 c 1 h M c E F q U n c 2 S 0 Z 5 O U 8 w Y U p G Y 1 h K e T R z Q 0 J B e G l H a 2 F i e n B x U j U 4 K 1 p z M k x D Q m R l d l d V Y n A w Y W Y 3 O T k x O E 9 I R G h B N D h h T k g z c W t u S z F S W W t 4 R V J F U k V S T k x G c l Z 1 M z J M e D V N O D d P e n V h c F F x Y X B s W D M 2 O U t G V H A w N F B Q S W V u c H l k V H B r e m g 3 T m 1 6 L 1 A 3 N z c 2 e F l z W U k r Z m Z v d 2 Z m c D B L b G V 1 Y l B F W V U r T H I 3 d D I 3 R n J m Z n V Y T W 5 M Y m N q S X M r W X F s V 3 J z b n o 1 Y 2 x h d l h 2 M 0 F l T F J o d 3 d Z T X c 2 Q k t s U 3 J t U X Y y b S 8 x c 2 E 2 V 1 d w R n V M S W t T T z V l U E V p W D M v O U 5 X K z g 4 W V o 1 O U 9 2 V X F W T T V j T 0 R B b z k 2 T 1 J h K z k 5 a H A 1 O C t i R n g 4 Z U h Q b j M 2 c 0 h i d F d n Q m F 0 R 2 p 4 V 0 s 3 M 0 x G Q 0 5 N U k V S R V J F U m V X V F I w Z E V N S H o 2 Y 3 l N a E k y c l Z y U j Y 1 Y 3 V Z R C 9 p d k h 2 M z c 4 L 1 Z l Y 3 J W c X d Z U T R Z T U 1 h L 2 N 0 b X J W S 3 F 2 N 2 V u a D R B U E d G O W k w O W 5 E N n V C M U F S Z W J y V X J W d V g v U G 5 6 Y y t y V U t Y N z c 3 V G V y K z k y N W M 0 Z H A w N l l C b U d z a H d u O V R L a z N U d n h Q e j k v Z F A 4 b n Q 0 Z U R o S G p o e W h l U E h p T k d q U U l N b V U 4 T k 9 u V H o v U 2 Z a a k 9 k W D g 5 U m d B S E J 3 Z W F O R 2 5 D M W F 0 W E 9 Y c j B L S 3 R Y c i t i N T U 1 L 0 h 5 O H Z y a 2 E 3 N U x G T m l U R V J F U k V S R T B z d 3 d E U G J 0 M j h j S E g z e k F 6 c D A 3 c V Z D a E F q M T c 5 a l J 2 c j F L b E N u b n o 1 b V h y M X E y c 1 h y M D Y y Y k h y M X E w e i 8 z N 2 1 6 S m x r b z c 1 T V U z O V N t Z z Z a T z N k d X Z M e T h D Q W 9 L T W o v T W 1 t e m N 1 R E h G c E p x S T J B N U h S M G V H R H g r T 2 5 a M G Q z M 3 p 6 R G R P b V R U U F h F V F B a c z J j U F h i c D B J V E F 3 a 0 h i d D J s R 2 h R Z 1 h 6 d G p K b H l n Q 3 d m U G 5 5 S k R V S S 8 1 K z l P N C t 1 K 2 R y L 1 A v N D h T U 1 J C a W h K V G 9 4 V k R x Q l p G S k 9 Z Y U d 0 U k 1 S S 3 F W V n N r d G J a V z B L b G R k U T h w R m R k V 3 R j c V B t R 0 t 0 S 0 R X M 0 4 x R k F 0 R W h u R X J J U k V 3 b G N y b W h o Q 0 l z U D U v W k h m T 2 R k c E l v T E l R V j Z Q d G F 6 b D d N O C t u L z M r U k x 2 W E 9 l L 3 M v Z D V i d G 1 6 a D R N R 0 R G d m V 4 d G J Y R j F 0 Y V d Q L z c 0 d z Z M d m 5 q M T c y T E 5 u e n d N O W g 2 a 3 U 0 d T J u L z k 3 T 1 Z H V C 9 t M i s r N G Z m Z m Y 2 Z D c 5 K z U z c m R W W W x H a 3 J w W W l J a U l p S T V O d k 9 u V H V K a l k w R n N t d n d u R H Q z e m x 4 R X Y x d T N i b n p 5 e V N j V U s x Y k 0 z T D l Z c 1 d L T U h U d V d q e i 8 r b U R G a n h y Q n k 1 V X J j M 0 5 4 S V Q w O G 5 N a k t T a E l R R W M w S G 9 p S W d J W n N 5 W V F m U G 1 6 Y W x j d V R K S l N V b n M y T E V E U j B k S G Z I e D g 4 b 3 d y T U R D U U F R T U d z S H o 1 Y 3 N M R H c 2 b F R w d z d u e n A z a j B L R k Q 5 T 2 5 U a D F X c l Z 1 b U x v W W p R d E d s V H B r e V p R b E J R R U F z V 0 x H R H A w c V h V c U Z F R E J 3 Y 0 h F a E l T U 0 V 4 T U J M S l B l U H o 0 N D Q 4 d D N 1 d m g 0 W U d i b X h 1 b l R w M 0 M x O W V Y e G 8 w Y m s 1 a V l 5 S 0 Z E a D J q V H B n M j d k d T B 5 O T d X M 3 Q 2 Z E 5 t e m I 4 L 1 B Q U H Z Q N z Y 2 e l J 2 M 3 B 3 L y 9 2 a U Q 4 U E J 3 V 3 J k d W J U N k 4 5 M z Q w Y n R 3 W W c 4 S E E w c V Z M d V h q e E l q Z H Y z b V R x M U t u b T Y 2 N n V y d F N y V j Q r d F c 3 Z G l N Q m p v M n J Y c m Z Z O V Z G R 2 p G b U l p S W l J a U k 1 T n Z G a X h m W n Q y O G Y r L 2 J 0 N D h 5 W k 1 6 Z z d P K 1 B y N j h 1 M z M z N 0 x w N T k r Y W k 1 Y 2 Y 3 d V d M V n V 5 W U 1 F Q 1 d y V n F S V 3 h z T E Q v O T l C T 1 J r W k h V c m w y Y k J R c 1 d t U H M x Y U 5 B Q U R 3 O F B E a D Q 4 e U 1 x V k s 0 b U t p c 0 x M e T R 0 b H k 1 Y m x l Y k l r W k c v W l h M a H d J U z F i d G l R a E l j S D h o W E Q y N 0 5 u b U x V V D I 5 d l l G K z h N U W t j Z V N s N W N Y N j l h d D Q 2 M j M z d U s 1 N T U 0 a k 5 q Y V d J M G V P V U t 4 W U 1 W N T g 4 V V V B Z n Y z M T F 4 d 3 J 1 M n h 0 Y l F r T 0 R x W k R o d z d j d U h H R G 4 z L y t t Z l Q w Z E d i U G 5 r M z E 2 d F Z 6 a k R O d T N E a D h m S H p J e U 1 o Z y 9 m c j F Y T D k r b l Z t e l p 0 M T F Q c n V i N n R X c k 0 z Y n N X Q 3 B V c U 1 D M m J k d T R l U E Z p a m o 2 b V Z X T k 5 t a l N o V X F W S 0 R 6 V G V r M D R y e G t S R V J F U k U 1 S z Q 2 Z H V 4 S X g 0 N G Q 3 L 3 Y 5 Z G V 2 V z V h d X Z 2 c 3 F 6 V C s z Y X R l L 2 F C M k Q w N k 5 H T U h q M D Z S N 3 V i b X h 2 V H A w L 1 A w Y j V z M l R J Q X l w V X J a M j R y V T Z Z T U V S R V J 1 Z D d m d 2 N I a G p 0 Z E U 1 T W x R d m 5 4 N U F n S U N D Q W d J e U h G d D d 0 e T V 6 S m t 6 a C t I R G h 6 T n c 0 R U R l Z S s 4 O W M r R j l a M m R u U H Z 2 c 3 N 4 e n Z x V m V 2 S G t P R 0 R M R m 9 j M 0 p 5 W X R T b 1 V Z d 2 F O Y 3 F p d l g 3 O S t n d 2 V Q T m l p T G J k N U x h O T V 0 M G V Q S G 5 r V z F M O T A 2 W k s 1 b i t S T k s 4 W k V S R V J F U k 9 T S l p 0 c m V W T D k r Z l N 0 S E l p S 1 B n M E d E Q n Z I W l o 1 L 2 g 0 T 0 J B U 0 V n S V E 0 Y 0 9 K V G s 1 M m R w a D V W d G 1 a a W J y M X E y a l R K a 3 l 0 R 2 5 U e H R y a F B Q S z B Z a 3 p r T V h i M D Z G R m 1 6 S m p C O G V Q S H N i R 3 h Z Y 0 9 H R F p R c 1 d S T E l Q c m x w e V p J b H h N W E Y 4 Z E p M T H p G N z l t d 3 J S e X N p Y 2 1 l R E J 3 O G 1 J U 0 d C U l l z V 1 V i N T h l V 3 V I S X l L U G 9 i Q 3 d N R n h j W E h C e G N U R z N H W T F H R m k x Y V J G U l V G S F h x M U t G d T N i c F d q R k J F S G l j Z E 9 u U X c x e j k 4 M 0 t 4 Y 3 V a S S 8 v L 3 l U S V V P R 2 F B d D V Q a W d 4 S m x K Q T R 1 T G l X T F p z R 1 d G a F l l W T k z b V h L b E 9 I R k Y x O W s z T G h 4 N X B O R E F O T F M w c k M x d G M z e m R L V z d T V W h J W U 5 D Z 1 F X U m t a T k N 1 W F R 1 T D A x U z J i d D N L M k x G a m V m c n B w K 2 5 R b 1 l N b V E 1 S E h R R m h Z R 0 N 0 W H J 1 V H c 0 Y 0 1 r S l N W a G E y d E x o U W 9 W Y U 5 t e U p Z R 0 J n Z F l P N z Z I S 3 l N a m d 5 S k V q c E t h b W N 2 S G l S U 1 h H U k 9 T K z d O K y 9 u e V Z M b G x D M 2 J s M X E x S 2 h C Z W 5 v N j B k S F J K Q 1 F r V U s 1 Y 0 9 m N z k 3 M z l i T z B R U m t Z Z H F 5 S k F o M k 5 u W j h k d H Z 2 M U d y V m k z Z W V P T U 5 h N G Y w V 0 Z C a V R L U U E v U E x M T C 9 6 e m 4 v O G t Q V D J k Y 3 V Y S 1 V h O W V Q V z d j d U 1 I N T g r Z l p 2 W H M z e W N u S j V z U l l j S E F 3 S z F h c 1 l Q W H E x V l N z V 1 B H K 3 g v e n h 4 e D l K V F U x b D V N a V I r U H I 2 V 2 x 6 N z d y d n Z B S m d 6 W n c 0 M W F 0 U z Q v d 2 N U a 1 V J U k h C e k 1 3 b 1 V M Q V h q M j J X Z X B X c l V x b H k 5 Z j V z S 0 Z D M n p k d X Z X S l Q 0 e l o y Z G 1 4 Y U 5 F a W t w T 1 R x V m V 2 b n J Y R E V i R m d O Q m 9 k R 2 p a c 0 d H V 3 Q 4 V y 9 l T W g 1 T H k 3 T F c 2 S S t Y V j E 5 O W x h U 2 t K Q 0 l q S T l t M G F S T U d n N E Z u b m 5 t R 0 4 5 O T h F e j g v U D V 5 Z G 5 h M G R v a 2 l C c 3 J H e G 1 k Q 3 d Z Y 0 1 Q c l I x S G Z x U m 5 H S k 5 U T X F 3 Z H h a U H Y 1 T W 1 U c E t l b j A 3 N T l l M G F N R 0 p I c l l T a V N r e E p V R 1 Z l a U F B Q W d B R W x F U V Z S a k l n O G 9 M U z J O b 0 t B Z z B 0 U F R H V G x 5 S k Q 0 K 1 B 1 Y k N q S m 1 a b W V 6 Y 3 V a T 2 5 u b n J L M 0 Q 4 N k 9 w c W J O M j g r O E x q e D h m R U E 1 b E 5 U L 2 4 3 T j B k R l J T V E d S e D h E a H c 0 Z F p 1 S E F o V H o z M U Z O T 2 1 U Y U 5 o d z R i b W F 5 a 3 B L Z n o 4 O D g 5 V 2 p L N 3 d 1 T G 0 1 V 1 R z R W t k c 1 p U W D h 4 W k d 0 Z 3 J V Q U 1 C d U 5 a Y T Q z O X V L b F Z x e F p C U V V I V 0 R r U G t Z Y 3 N 3 R 2 8 x R 2 c 4 R m d B S j R 6 R 0 F 6 U F d U d W c v T E N 4 N G Z C d F U 2 c z h K T n U z Y j d k M k N J O G x K Y 1 p F S H R E d n Y v L 0 8 x Y X R Y Y 1 h O e n k 3 R n l 5 O W J X R m k 4 d n I 0 Y 3 l i a 1 p H O X E 5 Y 2 N 0 d U 9 t W k d S O F V E Y k 5 F V 2 s 4 S V N I a H d Q U X B V c 1 h p N l F Z U U 1 t U 0 p j M U h i V D l P a k V Z a j J a L 1 h I e D l a V 1 Z u b V g y c U l a R 1 Z s W G R W L 0 R 5 T H l L R E l h a m Z 1 Q l A 0 Q k s x b z V G N U V t a G I 4 N G l E O G k w U F B Y Y X R X d G t a b V p p Y T J 1 Y m E 3 K 3 B V N m Z 5 N 2 J m Z m 1 s O T M 3 d H d a Z 0 d i T m 1 o R W N I Q X h B Y k d 3 c z M z N z d M W k d S a 1 Z 5 N G N B R T d P e n N h T l d w R V F F Q U F y c T Z 1 Q U N 4 Y 3 V O R G N I e k R 2 R y s v V X F S U E p 5 Y 2 5 z M j d m U G Z N M 2 Q z U j J B T V d Q R z B L d F h y N E o 2 W k J F c F F N V 0 x G d 2 Z J M T B s S E 4 y N 2 N v R l d y V n R T c F U 0 Z G x 5 N V p a W E 1 2 S X l L Q k p r e V p V c V Z L R k g z N z R 3 Z H p l c D A 4 Z n p w d z V 3 O T Y 5 Z T l t M m J S d m Z m U E 1 O c 2 J H e E 9 E a z U w Y V p O R z R Z T U d X S l J B O U Z r O C t i T k x G K y t u T k 9 u V D F P c 1 d E R W F O R 2 p B Z S s r O X g v U F B Q M i 9 1 c z M z N 2 R r Y U 9 I R W 4 v L 3 Y z e D l Q U m s 2 d F N w e E 1 i R z h z V V h Y M U N s U 2 h Y N j l 1 M U x 0 V 3 J W K 1 A 3 N z c z U G N m L z c 4 K 2 N 5 Y U 5 Z d G h 3 N G J S d j M 5 L 3 Z M M j l p W X V M S X p R M D F K e l l 6 O H J L N H N j Z m Y y V D E 2 d F d j T z N l T 3 J L d 3 N x b G F 0 U 2 t C Q U F C N G V I a G J Q d m 1 i T k d q W n M y T U N a T T J m S X l N a W d T c F V x Z E 9 6 W U V U O C 9 Q N H R 0 Q k 1 u S n l i e n l 5 a X Z V c l Z 1 W H l a T W 5 N M k h D Q k E 0 Z V B F a W Z Q b j B Z T V d M R V h m O E 5 w R 2 l 3 c 2 J H N V p Q c T c w V 2 k 4 Q k x T M 1 Z p d z N N N H g 5 S D d k R X M 0 Z z h Q R W x K U 1 J 0 S 2 x T c D F 4 T m J X O X J I Y U k z Y 2 p M Y 3 N i Z z B I M U V 1 U 1 J w T V N Z W U R B W T N C c z F h b V Q x Z G V j M z A 3 T 3 F w V D Z H K z g 2 c l Y 2 K 0 9 x N n N y c 2 J H e F R K Z 3 d n W C 8 r O D U v b W t 5 R n Y x N 0 J o U X p J e k 0 5 b X h Z d 2 V K a V l s M D Y 5 Y U 4 0 c 1 d M V T Y x Y U 5 Y T 2 Y 0 Y 0 9 I Y y 9 u e V p U d z l Q V 2 5 h d E N t b l R w M 2 l s M T k r N G V q U m 8 2 e F p z d 1 l u S n l m c T F L b U R y N j h 2 Z S 9 m d U p T R W h n U T R k T 3 B p T C 9 O K z R j W U 5 u b j M y V 2 R l d l d r W l d W a G J l M 0 4 0 Q z J W T X B q e D J n M F Z p d X N l U 2 5 s V m x i V l c 1 b U Z N V k x 1 V 3 J k d X p i U n A w O W l 5 W l F 0 M T Y 5 Y m x 0 Z G R l Z X l n c m x 4 W X Z Y c 3 l p U l l 0 b z N M Z 3 g x Y X B W S X p J e W t q V n I x a E F k S G M y U 0 p V c 3 N r a 2 Z U c D A 5 b n l a S W x s Q z l m b n M 2 Z E 8 1 T 1 N r c 0 x P b l R z S k R 3 O W 4 z c n g 1 d l B E Q 0 N 4 Y j N 2 b l R w R W 9 H Q m d i U n M y W k w 2 O W V 2 a j V P U 0 V t N X N i T l d 2 V z V Q V H A w O F R H e H B x V C t 5 W m J 0 M j d G e H N h R 0 x s M j Y z R E h t Q 1 J N b T h O T l B Q M U c 5 Z W 5 X N m R P b k M 5 Z X Z Y a V k 2 T z V 0 U 3 B V K 2 J F V 0 h w N k 9 z T 0 d E U 0 1 z T E l 6 e T V j d l R 0 b T F i R E F Z R D R l S G h 6 S m 8 x a X o x N z l q Q m 5 6 c H d j T l R h T V J p T W p S b 3 p n c W F l Z W 9 s Z X Z Y b F N w V X V W Q m Y 4 V H l a T G w 5 S z J W R 1 Z G U l V 0 T F V D Y 1 g y K 1 F V O X J q V j F Z Z E N x d F N Q N 0 Z 4 c 2 F t Q W l l d E h j Z T l j c T N k b 0 0 y V G 5 1 U C 8 3 Y m Z m R 0 R W c U Z I N S t m Z 3 d h T k 1 q Y T R j Z z l V R 0 p N T U J n T W p Z Q k c x b z Z q b U k z a G N P c G p 1 T y 9 j M X R h V 1 N a T W 1 F U k F R d 1 B y M T Y v b n R 0 O T h Z T 0 h B Z 3 Z Y d j N 4 c 0 h C d 2 R 6 d m x W Z G U 0 W l Z Y W H V I M D Z k T W t K a W J 5 M 2 5 2 d j V T a S s 3 K 3 Z y U z d k d T N T d 1 N h M E Z C U W F 4 Z n Y 1 N 3 Q y N 2 Z U c z J k U G 1 q W n R T d E 9 t V F F r T U R D U W h J W U c z M z M 2 Y j J y V n J X O X h u e T V Z d F p H W m 1 N b k x r e U l m N z h D S V B p Y 0 Z n Y 0 F V K 0 x Z e X h p d G 5 h N 0 x 5 V m F i M 0 s x c F V y V j J i c z J M S D g r O S 8 v W n V y V X F m e n d 3 d y s 4 K y s 2 N 3 R H b l R w a 0 R I V 2 J k d U h j d V h M e m N u c U s 1 Z n Y 4 N k h I M z V J V k Z R V T M z N z d M U U 1 H R E F C Z z M 3 N T l M R m 1 5 a E h y M T Z o R W N I S X l U a 3 h N Q U J 3 O G V 4 T i 9 m b n k r K y t N S j h V S U R K b G k x Y k N B b 0 t 5 c E h r N n R T c E U v L z k 3 M y 8 1 K 2 V l Z j h m Z j N O N 2 V m U F h 1 V 2 1 K Z 1 l X c l p z Z W N k a T J I L z k 5 U m M v L 2 Z R V E x p N H V M R i s r b k d M R m l n S F p x O G l 1 W H I x c T d q Z G 5 6 a H p D d 3 N K b z I 3 W X R r e W R Q T n A v Q 2 E 2 c j d 1 S H Y z Y n V i U G 4 4 O E h I M 3 h n Y 2 Y 4 V E o w N 1 F w V X N Y M V N P U 0 l t d l N w R W 1 z V 2 J Q b W p 0 Y 2 p J a U l L S l E 2 Z F N p c 2 l E e U l 4 T V p H T 0 h U d m U 4 Z n F n U V l N W V B I a H d v Y 1 J 5 O H V S S l V s S l N P S F R v V U t H T U p 3 V k h 4 U k 9 L c n F 0 R z Q r T 1 h o S H B V U G Y v O D g z e j M z W G Q 0 Z T N 0 e j l l c F Y v d k 9 m L z l D O W U z Y z J i d H g 0 V C 9 m c D I 3 Z H Z q d F Z t c l Z 1 M 0 J 1 R E 1 t V E 1 G R n E v S W 9 5 Z 3 J L N n Z J e m t 0 Z H U z Y m x t M i s r d 2 R Q V G s x T 2 5 U d k h 4 e H g v a j U r Z k h r U 0 5 I Q 2 1 5 T U R 6 N z R 3 R 0 x W b H B P V E V 4 O T k 5 Q k Z n V 2 F o M S t m T G x B U H p y W C 8 4 e U o 4 V U F H a l J v d 0 V z d n Z j U 2 h R N G R 5 Y l B 1 c 1 h M b X l l W H Y 0 N 1 R w M T Z v V E J Z T W h S Q 0 h i T G x p M E F l Z F p Q T T l W U n p N c k s 0 d m I v T G 1 4 c 2 J N e G J Q e k 1 5 T W x p N W N p V 0 9 q b z U 4 O H N r b j V x U V l R T E Z p e F F n T U R N V F c x c G E x Y T l m b X V I O V d W c F o r b X l 0 Q z l z R V h I a D R l T 2 Y 0 V U Z 0 T 3 B 0 T E 5 u e j l h c H R D S n k z N G 9 Y T D U 3 c l h P Y m k 0 b E p v T W Z q N S t m S E Z G M T h 3 W W N L R V F o d F R D b 1 p X a k J W Z H A v a m Z L c k c x Z 0 5 X M k N K a W t a e G 1 y Q V k v d E o 2 S X l a Y 2 9 3 Z X Z S b y t 2 Z n Z 6 N E l G Q z F p L 2 Z q M W p 4 N D R s S 2 l x S z B h T k g 1 L 3 M r S j A r Z U p E d z h u R E 5 u e m h B Z k g w O W N Y Q n d B c W F t c E R 5 d D B r V W Z G N 2 R z Q 2 R n S z d D M l B R O U 1 5 c 3 F v V X h 6 d D N V c k Z t V F d i T m 1 F U l V W e G F 4 W n M 0 a U l p R 0 R n d 0 l H T U d 6 Z U 9 y b D I 3 U H Z E O V B U M D l j N 1 E 5 L y 9 6 e j J O c m F t d W N a Z 0 V P S E R t R m 5 a O G U y Y m R 2 W X R t M m J S W C 9 U U 3 E y R W h B U 0 x 1 b V Q x N j l m U H R k a C t 4 W W 9 W Y W R T b 0 V S R V J F U 1 F r S k p p M 0 s y N 2 J 0 b z N T c F V 2 e j h z c 3 Y z e k h l Q 2 h V c T R P N 3 V U a 1 J F Q k s r L y 9 q c j k r L 2 V u W T h l T 0 Z p d H h 6 N X c 1 U T B w S 0 N v M G F O Y 3 A x N V Z u b H l w V n h j W E h o M 0 x s e i 9 Q S E h I e G F y Z E N 0 V X F F R G x 5 c F h 2 T 0 w 1 S V V U R j Q 4 R 0 R h d G 0 x c j F S a D B L c T J J U E t n c V Z h b 3 d l L 1 p z c T h a Z 2 I y O V B 1 M 2 J 0 c k J x R D N C O G x 4 b 2 9 v Z z h G d z A v V D N y S 3 l z S H c 0 Z V B M a l l t d k V B d U 5 a d U V H Q 3 d v Y i s x N D N o U V Z h c F V J U 2 d v Q 0 Y 5 Z l h 3 S U N B b G l 6 W m c w Z U h o N T A 2 T k F o e i 9 m Z H Z I b V R V Y U 5 H c 1 d m U E h 1 e n Q 3 W E Z 6 Y z h Q R n h R V m 5 a M m U y Y k 5 s Q 1 V W M U p J M F d I a l k z T m p k d G U 3 b z Z N a k J 4 Z k d P T z Z Q d D h n N k Z H c W V k R 3 d Z V V B t e n A z T C t 2 W H J H V D k r U E p N b l Q 2 W l J v M F k 4 O D h 3 e k Q z V G Y z Q X J z M j l y Y T R 1 R G d 3 S z F i d H d E S X p N e m s r d l h y Q U l T R W h O e n h Y b W x w Y V J h d j c 3 U W R F c k l Q R 2 9 t S W l H R E h q a D I 4 O W R a Y i 9 Q N z c 3 O F R H e H R L M 2 I x L 3 o 5 c 2 c 3 K 2 Z M T E w v b n Z m L y 9 M d W 5 Y c k d E O S t Q T k 9 u V D J m Q W d B S D A 2 O W N Q Z z h G Z 1 h y b j I 5 M j N w Z j Q v d D N M b H p w S 1 N r V 0 x T W E s x Y 3 V 6 N 0 Z G U l B M e U 9 K N i t L e U x 5 Z H p x V k 8 1 d C t B a U l Q U 1 o w N m R R Z 0 l D Q U N 5 a T B 6 Z n p m e j U 4 O W 1 6 W n c 5 d n Z Q R U d 1 M 2 Z 2 W n N t U 0 p Y e j I y V 2 Q 1 Y m p V U 2 t T Z F g x N j V k N m R x M U s y b H B h Z n p 5 e X k 4 Q T V n O H V 1 Y T B n d l h u e l p v N j I y N l d u c C t k b 3 U z Y n R H a m R 1 M 0 t C c z J i S k F k c U x N M 3 Q 0 Z V I w Z E h 3 c 1 B E a V l p S X l Q V 1 A 2 Y 1 J i a z d 5 K 0 h I c D V l V 0 Z 2 Y j I v Z V R t b W F E L 0 1 6 d H p r N U 9 U R n E x Q 2 c y Y m R y R S s r K y 9 U M l p t S n R P b V R X U H U z T G t B b E N o U k F z Z 3 U v b j h u b H k 5 Z k J x Q l V x V k l X N 2 Z v U U t K S S 9 5 Y 2 5 K d U x 1 N z A 3 O S 9 m M j d l d k 1 u V X F W U H A y T E V q V F p z M n h j L 1 B q d 0 1 I R H V U N n Z y Q 3 d N Q V l Q S G t 5 c l Z x M W 8 x Y W 9 W d z R Z T k l 5 N H V q c j U 5 K y t M d T d z N j F h O W Z N Z m I y O X Z Y R j N k e m R 2 b 1 F i N C 9 Q U F B j W G Q z W i s v Z X Z Z U 0 d o a k p n d 0 F C Y X R H a k J L N i s 4 d 3 B R c F U z S W s 2 Q 0 U 3 Y V Q 5 L y 9 u e D Y 5 Z X B G a 3 l a T j Z O Q 2 h B e E 1 u V H V T d n Y v N 0 t O Y 2 J O b X p m e j F s d H Y w Y n g 1 Y z F x M 2 J r M U F R Q U F u V H B 5 d z Z M T j k r M 2 J j M 2 Q y W k 1 X T U c r L 2 Z 2 e D h m S G g 4 Y U 5 H N 0 5 y M X k 0 Z 2 V 4 N m R Q W H M y d l h 2 M 3 B u b n o 1 c l J y M T Q 3 M z N u c 3 Z 6 M 2 x K U k t 6 a m Z 1 Y V Z s S l F V c G s r Z l R 0 Z X V Y V 2 5 T c E F r O W V 2 U m c y Y k p s N 0 5 5 N U U z Z D N k N l p P b l d y d X U y W E x G d H p k M 1 p r N W M 2 Y T U 3 W D d u M E d Q S G p o R V F F R U R y M X E x c D N y d z V i N z c 1 W m 8 2 V i 9 D Y U p p W W x N b k R p U m p o M D c w c V J K R T N y M j d N b j g r Z k 1 0 N W x U S V B x b m M z Z D J k N j l l d j g r b W 5 u O U t x V l N 2 Z W V P T U 4 4 L 1 V E Q n c 3 d 3 d R Y 2 Y w T D U 5 Z T V v M W E w Y l B u a j N O S l R h Z W R Q c F V L U E l R b W I 2 S W 1 W W m d 3 U C s r U U d a b F d S Y j d O a z J L N z d 6 e m p r V 2 R u R k 9 u V G o z c 0 1 F W G t F Z l g z T 2 N U U j B a R m l 4 W X J 4 e H g 5 L z V Q a X d j L 3 o 0 O F R 6 d m x k d j F u V H Q z Q W x q V T l Y R n p j e U 0 x T l R Y S G w 4 U D c 1 Z V R r U k t 0 V 3 J U a D Y 5 Q 2 d Y T D E 1 a z I 3 W n Q x S 3 B W S z h l a E l Y a 3 B X N 1 l z L 3 Y 3 K 0 x G N m N 2 Y m g 1 L 2 Z y M V F Q Y j J V M 3 Q 3 Z T Q 0 Z E 8 w W l N V b E t P O T E y O G V K S H o 1 O C 9 6 e k R Q U D V M b X F U V V R 1 T G p N e m s 2 R k R o L 0 x i Y j c v U n B F a 1 R h d G F z e W Z I a n h 4 a z Z k S 2 p G Z G 1 5 Q U R S c z I 4 U D c 3 N z N Q d z R F R W F O V 3 B F d T N i d G l J d U x Z O U N n U V J h S F o r V E g z c j E 3 R 1 Q 1 O E 9 L V k t s Y U p W c T F h a 3 A 2 Z X p h d F V x c G t 5 W l l 0 S H Y x c T F i R E J r e W h G b X p a d U h v N k l p M 3 R 6 Y z F h d F J n N 2 R x M U R C d z Q w T 0 t 6 R 0 d T Z n Z q d D Y 5 R 2 o r L 1 B O U E 9 u Z n V U U F B t e l F r T k R j W G Y z N T l q e D Q 3 b G l N T j A r c T Z i b X h 2 Z H U z Z k h 5 Y 2 1 K M U 5 S V U J n d 1 l 3 T H g 1 O D Z o U W 9 R T G U z d D U 0 Z W 5 w e S 9 Q a n h P e W J q U k 1 U N j h q d X Y z T G h 4 Z z N m Z W V Z Y 2 x T N V p n W T J O R D U 4 N m R x V n E x S 3 Y v O T c z O V p 0 R 2 p S U F k x N U w z U G 9 y b D I 3 R 0 R C Z 0 F P S G g 0 Y l J z M l p K T 2 5 U c n h 4 e D k v O E 1 r b m 4 3 Q n k 1 V X F M d m d r S k N m V H I x N C s x Y T l m a T V 1 W k d y M T Y 5 Y 0 h C d 1 l O Y X N X W X d a T X l i W F d L W l B u M D U w Z E R S Z H U z Y W x R W U 1 H Q V B 6 N D Q 0 K z g r K z Y 3 S E Q 5 K 2 5 E W n Q y d E M x Y T F m S 2 x D b F R h Q W V 4 V 0 p 1 M l V v b z h v Q U 1 I R G h B V 0 Z z W n J y N z F t O G N Y c j Z 0 V 3 J M R j I 2 R k 1 q Z U d t W H k 5 T k 5 Q Q X h B W E Y y Z F I z O G E w c G V q M D Z k T T B h c F J k L 3 U z Q 2 h R d m 1 M N E l p O G 1 U N j V w d H Z L R k d p Q k o w N m R j T F I w Z E h j Z n Z i c 1 d U W n Q y Z 1 J n L 3 R B Q z J h d F J E e D A 2 e F B m Z m Y w L 2 Z 2 b j J C N 0 1 S W m N I Q n d u d V A 4 N X o v L 1 l l Y k 1 t Z V l 0 b F p j d V h U S 3 Z 2 U E w y O W p i M z Y 5 e T V N M G V Q S H V Y e n p 6 O W 4 r d l R w b E M 1 Z D J u d 3 R N V E d S d U x p N E h D d k c 3 c V p 6 N T g 3 O C 9 Q U F B M R i s r b k l T R U J F Y U 1 H S E h Y O X l R b E p Y S G x 5 a F d M Q X d O T W g 1 U F k y V 1 Y v Z k h G M G R L U k h q e D Z z V 3 J X S 3 l a T W 5 N M 2 5 5 W l B O Y 2 V 2 U G 1 U Y V p N b V V K R 1 J n Y j k r d l c 3 c D N o R m l w S j U 4 K 2 F 4 Z X Z W c W k 3 Y V h Y M z R a W D E 5 Z m k 3 Y m p 4 N C 9 6 N n F 1 d k 1 u d j J i T 3 p z N 0 R B Y W p Z d 2 R P N V p O b X p h e G V 2 V n F o Z z h m R G 1 T d j B w d z h l V E l P R G c 3 T W 5 U d V h G M T k 4 R W N n K 0 x H U D g r U E g z Z k R E U j J y V n J t V G R 2 S G k r O D h B S U F N V E V 4 d l A 3 N j Y y e l l z S U V Q U C 9 6 U V B F Z k 5 u V H V Y c U t n b 2 Z I M T l D U X d N T k s 4 S 0 R R a 0 p Z Z W J N b V N 4 Z X Z K Z 2 h R N F l B Q l h m N j d y W n Q y e m g 3 O W l 5 Z E 9 u V m k 0 c 1 N K N X Z h N 3 J l Q V Z r W U o z L 3 Z 6 N U h D Z F F B M H l a T X N Y a U 1 D R z R 0 M 2 5 s N U 1 t V G R P e l l r U W t U S n B n L 2 Z 4 d z d k b 3 g z M 2 5 u b m 5 1 T E w 3 e H l h b E p U R X V I S G p L R j Y 4 T 0 l z V 0 x U S i 9 E a 3 B P V H V h M T E x N W o r d l R w Z E 9 y V W l h Z W V l Z 3 F B T V d Q R 2 t K a V l 5 R 2 V m Z l d Z d T N a T 1 J r Y 0 h 3 N G N Q W n R t M G J Q W H Y y c E d u V H B o Y X h I R D E 2 b E c r L y 9 k Y m l j K 2 V T S l V z Q V d M U m 9 F Y z g r K z Z 5 N X Z h Z 2 s r W l V Z R T N s Q T Z l b n B o S V N F R U J J U 1 F y V n E x Y W h Z c 1 N M W H I x L 2 4 x S 2 x U c E t X b F V h d F d M Z n o 4 L 0 1 6 O V B U d z g y T D U 5 T z B G Q l F i U n E x W X B T c F V v e G J O Z 3 d P b m J z e U 1 H R E J 3 a 0 l D T U R M e T R 1 M H R E U i s v Z l Z Y V 3 J S b 2 t h K 3 R t Q 0 x 5 Z U x w O C t U S m Z m d m t s b j M v K 0 9 U V n I x c V I w N m R K Y 3 Z u e l p 2 R n E w Z S 9 m d U 5 H N 2 M y T n k v W D c 5 K 0 h E c D B p Q y s r K 0 l M Z H U z Z m o 3 T 3 h N Z U h n N G p S b z E 0 d W p S b z N j Y z U 2 b W 5 u c U o z N z k 3 b U l 2 e D c 5 K z d s K 3 Z Y c j l P N 2 Q y K 0 l E a z Q r U E R 6 L y 8 v R E 9 S a 1 p G N G U z d l R 1 S E Z q e X B V c l I z e D h Q R 0 Z o W V F 3 Y 0 9 Q Q 2 V F M k 1 0 V z d h a 2 R P b l N y R n U z R G p z N 0 9 6 c D E 2 c F N 2 b j B 2 Z n Z u M X A z T G d 4 Y m 0 1 d X B L V 2 x z V 2 Z Q S G d D T E 9 Y W F l z R 0 V j T 1 h L R U h U d D I w T D E 3 Z H p 3 O V B V b E 5 U U 1 U 2 T 3 B w T G x 5 N 1 J 2 b j E 3 W G 5 2 d H R Y d U t W N l F v T 1 h u e V p J N j I y N z h V b W R q W j J S R V l H R 2 o r W W 1 n d 0 d I a m p q V G Z Z d E d t V H h U M D J i d H h J Y W 1 v c W I 3 e n h o a m t w W m 5 y L 0 o 1 O T h 3 c l p 0 M j N M Z D J u M G 5 Q a j Q r N W k r d k F E V n E x S 0 J a c z J i O C t 1 d X Z 4 T V R F M E t o U k k v T U p 0 V T g v L 1 R U R G h 3 K z M y Q 3 J 0 N S t m S H J G b X o y T F Z y b H p r e G R y Z l R k N k 9 q b z B s T 1 R y Y W 9 6 W m p i N m J 1 b T U 4 a k 1 6 T F J v T D E 2 O G V M N m Z U M F F L e G 8 w Y k 4 5 a T N i M S t P O X I r d n N J Z j h 6 U 3 V a b V p t c 1 h i c 1 d l M 3 Q 3 a G c 4 Z m J w N z d B R j U 0 N F F W Z W Y v M z F I Q W 4 w d k 9 S M 0 R 2 M 3 h 4 e D l K U 1 V u a D Q 0 O C 9 0 d m p s W U p r e V p l a m V 2 V H N o S V N H R W h v Y m k 1 Z V h G a 1 N O S E 9 I e j R N R z N h d E x H b 1 o y M W 5 a M G U v Z n Y z N D d i Z m Y y T D E 3 Z D Q 3 R W 1 K K 2 Z u M F Z T R E 8 0 O G 4 1 b k t i V H p w b E J n V G V V R D E 2 O W Z u L 2 Z m Z l o 5 K y t m W n c 1 Y z R h N H V E a E t s Q 2 h C c l Z x M T h Q T H l 3 c 2 Z I e D J M a T Z k b X p K N 0 d 4 c 1 d 6 W n N v V 0 5 H e m V h V j J y M D Z k T 0 h X N 2 R 1 O G Y z M z M 3 T j U 4 M m F l Z W V Z W l J v d 1 l 3 V F B Q U E t Q R W 1 N Z 1 R y R m V 2 W H R 5 N m R Z d k l 5 R W h p W T J P N W R l c 1 d w V X V Y c G t X T E Z u V H Y z a D B 2 T H k r T C 9 s N W V Y b n o 2 N m F j c 1 h y e V l 5 T W h J e X B R c F E 3 Z H U z Z m p I U C 8 3 Q j V z M m I 3 e m p P N T U 5 L 3 p 0 e T V j O W 1 5 W l F z c E t T b F V y V m 9 W S H g 4 Z m V 2 Z n V i Z E h Q e n M 2 T z R P Q m d s a X h a d 3 V i T m 0 5 b T l l e m N s U z V h a 2 N 1 W E t 2 U G Z l Z S 9 q N C t O e n p N O X J a M m R H K 2 Z Y d S s v L z U 3 M n J W c m w r d E J B S D l Y b 1 V J R n V u W H J S b G h Z R 0 F j U E h x U l V x V k x V c W x X T G N l U E c w Y X h a T T N P L 0 V p V k t N S C 8 r Z k w 3 N T V o c z J i O T d N M X E x Y n N i V z F w V 2 J O b X J 6 N z d y d j A 2 T k Z E Q m J K R j h q Q j E 2 d F I 4 b l V w W n B V c V Z I U C 9 2 d X J p N E F G a l V D e n Q 4 K 0 R C Q X J x Z k 9 s a X h a a 2 l w V n F u R D I 3 T m w 4 e D N k N 2 N 1 M U 8 0 O G J F e E p D U 2 t r T F p z b V h O S z J G d l o y O X Z 6 L 2 5 6 N T g y d k M r c j A z U l l 0 V 2 x D N m R H b T J i d D N L b F N 0 W D Z O K y 9 Q N T Z l b n B w e l J L e k F 6 Y z J O R l N 0 V z V L d H Z m d W F W M k 5 o W X J s K y 9 U c 0 9 H R F h N d H g z Q X Z K U 0 V n L z N O b 2 R I U T B r T D J M N l B a Y V p Z Q z V 6 S V Z w U G p 0 M D Z C Q 1 F u U l Q 4 Z T k 4 c l Y 2 N E E y W F B a M z l X d l h 6 O U h X N W N 1 W F p n e l p 3 N E R C Z 3 p B e j g 4 U G I y O X Y 4 M D Z u b 2 t D S k 1 a R U g 1 T 1 R r a E w r L 1 A v N y s v d m 5 x Y j J k b n g 0 Z 1 J J M 0 p z S l R J W U R Q a j U r V m 1 z a E R E S m J X L z N G M T k 4 Y 2 N j e G R 1 e l l r Y T l Z U k 1 U N m 5 u M z I y W H h 0 T G J 4 Z H Q y N 2 Q 2 T m F 0 V z Q 3 M n Z P c E F P R G 8 2 R W h n W V N H Q m c 0 R j N 2 N y t E Z 3 d E d n Z 2 S F B Y Y l F K Z V h s N z V y a j B 4 Y X R R b 1 J v M G F k Y 2 Z y Y T l h c 3 N Y a G R x b F F w Z 2 9 L Q z h u V n Z S M G Z I Z k 0 v R F J h b G V o a 2 h C K 3 Z 0 V 0 p N R D h p N y 9 i N j Z h Y X R 0 M 2 M 2 Y l R Z M j F k Z E Z O U z R w a S t B O G Z I e G V a N m 9 D d 1 Y 3 K 2 0 3 c D B x V U p D U W x o N n R T c D d O d T N q O U R R V U Z 4 Z F h m b m 9 v N D l v M m J K b G 5 u R 0 l p U F h r W j E 2 e H h s d 0 c v N X Z Q Z n Z q a G h 6 d m V 5 e l E v b V U 3 b k R n c 0 x J e X d z T E 0 r K 3 Q 4 d H R Q d n Z I U C 8 1 Q n l a S W x D U W t K N G V 1 d n Y y Y n U z T G 4 w N k 5 H R F l j T 0 c 1 U n I 3 a z B h S k 1 S R V J F U k V S S 1 J D b U w 0 d D N L c k t m M j B F W k Q 4 c T B k Y k Z G a X h i T W 1 E R W p 6 N z Z t M D N k d G J H e j Q 5 Z G R m O D c y N j Y w N z l Y R j F k Q 1 E 0 T 0 p p W W 1 o a F V y V n Z E R E R 6 O F F F Q k R B N 0 5 t e j h m R H d 1 T G N I R V p G S G h q W G 1 N d m p m Z k x a a 3 l a S m N W N 2 J k e m 5 R N m Q w Q k F B R y s 5 O V Z h K 3 g 4 a H R Q c k 9 4 c 2 F G Z n Y z N z Q r U G l 3 W m N z V 0 Z p O W V 6 T 3 J W c T R t T m p j M T F K Z T Z U U n F k U 2 l v a U l p S W h J Z 1 R E V n h N b H R a V 1 o 4 Z k R 5 S m l Z a 0 Z Q b W I x N n R X e H N i S G g y T E Z q d W E 2 T y t M d U N Q b j B Y c 2 1 z V W p S N D l t a z g r K 1 F U Z 2 5 n O F p F S k Z I U z l X c V Z Z S H N R d n U 1 S G F n U k Z S W D F V T V o x Y z N Q T D k v M U 5 m U 0 1 q S X d 0 c 2 Z B Y 0 h C N 3 A z N z g 3 e T V j d H h j W E V o S W l L Q 2 l 4 Y 3 Z G d G o 5 S D F W S 2 p J b U l p S W l J U 0 l G b z M 3 N D l B S X N Y T D d h b 2 J Y U D k r b l V t V E p q d 1 V N W X N X Y k l r c l Z 1 M 0 p p a 3 B p V 2 5 U c H V V b 3 R u M z g r S E h p N C t Q T n I w M U Y 5 R C 8 v L 0 h Q e n R p V 1 R 4 T V R F Z k c r M 1 B u M z Z k S T d W S k t Z d F I v Z T Z 6 V X B F S G k x b H k 1 Y k Y z Z D J k N U 9 S a 3 Z 2 N z Z h N H R y T z N i c 2 V H a k p i O V A 4 d E d E Q k F r N m Z Q b T F 4 T F M w d G p W M j d k c G x m Z T N w N j R 1 e n N 6 S j Q 5 Z T h 3 b m 1 a c 1 l q Y 1 o 3 c W x Q O T k r U m F z V 0 x G Y 0 h C d 0 F M S l g y a j d w T k d P T G l J a U l p Q l J S O C t i T l k v W H E x V G 5 h L 2 Y z O W F k a X c 0 V D N m e j k z Z G 5 T N W R 1 c k J o d 3 d a Z W U r M D F X c l Z x a G N G Z 0 l D S W l n b X J W c W x H a l J n M W l Z b U l L d k V E O W l C R W p P S H o 0 T U t 0 V 3 J X T C 8 v d j A w Y U 5 B Q U J 3 Y 0 h U c H c 0 d 1 p F a l I 1 Z 3 p a N D c 1 d E 0 y Q 0 9 u M D N J a U t D R 1 R O b T B M e D V j e X B Y c m t 4 U 1 V o S T d k d X p B M G R I e H Z n N H F F W k g 3 Z C 8 3 O G V U N z Q 0 S U 1 j N 1 p V c l Y y Y j A 2 T k g z Z G M v Q X d F Q U d E Q m p B O H V Y T E N R O F B w M D Z k T 3 B 3 N 2 Q 0 N U R o d z d S c D A 4 Z l Z x M W F W Z U J 6 b V p 1 Y k d 3 T U h E a V F r S k l S K y 9 m c l J w R W t U W E Z 4 Y 1 N F N U 9 K a l E w b E J v M W F 0 Q 2 1 U U n N n T z N r M W R 1 e F l Q d j c 0 W T h h T U d j U E t s U 3 R 4 Y z N N a l B U M m R 5 T W h J R W h J U 0 x F N n J 6 T X V J R V N P b 1 V L R U N M N z M w R W 5 a M m R r U k h S M 1 B t e k J r N m R 1 e E k r Z k x s Q y 9 R W k g w V k t q S W 1 J a U R 6 Q l Z x M W F a Z T B R U k 9 R U m R 2 T G t 5 V n p i Z S 9 i c 2 V k L z N E Q W 9 L b 2 x x M W F x e G J 0 N D Z k T z N k U 3 J s d z V 1 b l R w d 3 V E Q m c 4 M k h E T m 5 i M j k v M y 9 Y T l R x V k l s b G k 1 Z H l y e D U 4 O H l y S j h x V 0 x j d H p 6 e j N I c E V t V E x K S j h C W F g 2 Y m 9 N R 0 R m R H c 4 T 0 R n d 1 l Q c z J i T U h a M m R u d k x 5 O G V Q d n R 0 N m x X c l Z x Q l B w K 0 k 1 T z N H a l J 2 c z I 3 Y 3 Z S M 3 Y x N n R Y d i s 1 N X V i b T R z W E x p U T R P Q m d J a U 1 q a V k r U H A w N m R P c 3 l l U F p 2 T G x 5 K 3 p h d F d x Q X A v T E F J W U 1 H V U w x N n R Y N T d y d n Z p S W l J S U N v c W l r c V Z L d E d 4 W T h j Y 0 I 3 V z F i T m 1 T Q l F z V 0 1 I L y t m S 0 t q b 3 p s e D R n U V Z L b F N n Z H U z Y W p C O C 9 Q d D l q O X U z Y m w 2 M W J 0 N 0 o r L 1 h y c z d P e W 9 X c l V x L y 9 y W H Y r a l J v M G R C U D k 0 a l N Z a 3 h F U k V S R V p F a V p 2 V G 8 w Z m x h U l p I W F N h N E 9 E Z z Y 1 W H J P M X R X W E F n Q U V N R 0 R E Q W 9 0 M W 9 O U E x u b j M v a T V P U m s 4 V 1 h 5 N z Z m U 0 F v d 2 N P W k t S S T B m b U 9 1 N n d Z Y 0 1 Z T m 1 4 W W p 2 W U t G U 3 J r Z T J W S V F a e S t X N 3 Q y Y m I 3 N j Z x d D h q U 2 N p R D R l e n M z T y t 0 e i 9 m e j d 6 a T V 1 Y k c 5 T 2 5 U Y z d R d l c 3 W U 1 n S E x s e X B u Y k 9 u Y n N T T W V P S F M z N j N j O G N D d E N w V X l j N m R l c V U r N F A 4 V G Q y N m R m T T F G K 1 g x e T l K Q m d 3 W X h h T k N n Z k k z M 0 p G S 0 5 N U k V S R V J F U m V l a k N 3 O E 5 K U 1 V t a G Z 2 M z Y x Z z V G U k 9 T Q m 1 H c D l h V D U 3 T W l n e E p p S W l J a U l p Q l N J a k k 0 T 0 5 H e m Z t S 0 l C L z R j S U Z K a y t l R E V D Z l B u M n N F W n F J e U Q w S k N 3 d m o v U G 5 6 R m 0 x R 2 8 1 R 0 Z D e G N T R l J W R m 5 U c D F x R n U z c n B X a W s 0 S 2 t y W l F p S W l J a U l s S W d N a k 1 6 R 1 R 0 M k x O T 2 1 U Y U 5 o d z R h V U x s M m F p e G N 2 Y 3 V E Q U F k T F Q w K 2 5 i d H k 4 d n Y v e X l 0 Y 0 1 V R W J t c i 9 m d j N z M l R K R X V y V 3 J V d U 5 H a l Z J V D A 4 b k 9 q c W F o S V F F e X B V c n g 3 L y 8 v V z l y a H l n R l J J a 3 h F U k V S R V J F c E V N V 0 t G V 1 A 0 O E 9 G c z M 3 N m R 5 T W h J c m w y N 3 h s T l B Q W V d I a H d m Z T N 0 N j B i Z H Z X M m l H S 2 l P V E x x N i s r U 2 x K U 0 V w R 1 J r V 3 p h d E F t R H d j Q X p 6 e n p E b T I r K 2 l a K 2 Z I O D d P e n R Z T 1 V R c U l F b U 1 p S W l J a U l s S W d i R 3 h z N k 5 l d k g v M z Y 5 Y k 4 y S 0 N J a U Q 2 U l d y V m 9 F Q l F W W k 9 3 d 3 B C S 2 9 4 S m l J a U l p S W l J a U l p U l p K V 2 p J b U l p S W l J U E F i M m g 0 V U R z N j B k a G h T e T d I O T N r U 2 R I V l B S a H B z L 1 V Y R m J V U E 1 w e m 1 S S m p J a U l p S W l L U G d k Q U R F W V F l a U x C M k d D S W l E K 1 R n b 2 N N Y 1 B I V F k y b U d J b U d r c n B Z a U l p S W p J S T h w b 0 5 N W W J q V n l 4 Z G h 6 e U t E Q m V O e H F O O G R h T 1 F 1 U i t a R 0 g 4 U D g x b G t 1 M 1 J t O H U w W W t 4 R V J F U k U 1 Q k d W b H B u e W s 2 T 2 R V N W J S U 0 Z W c n h 5 T F d a V F F h R T l J e W I v e G s 3 V G h F N 2 t k V 1 N z W j J H N m R p S D J v d W s w Z H h M b E 5 p V E V S R V J F V G t F W F h 4 O U 9 s T H d D S n J 4 e U V p O G l B U 0 V v N y t o Z V l 5 Z V V S c E s 2 V 0 l p S W l J a U l p S W l C U k p X a k V t a n l T Z F Z G S T B Q Y 2 9 u b F V q U m 9 C U G Z w R E J w e m h N U k V S R 3 h Q a V h H N U p H a 2 s w c E V 4 Q n A w N H B 1 S W l J a U l T T k d p c l p U e X l O Q k p K Z k k v a j k 1 S k p m T G s w b 2 x 2 W W 4 y Y T g w U k V S R V N z U l N 2 R z V K R 2 h r M H J F N U Z F O H F V U 2 V Y R H J 4 V G F 4 T m M 1 N k l p S W l J O V N n e E p v O E 1 u V l F p S X R h Z 0 U 5 O U V S R V J F U k l v d W J h V V V 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S 1 V H Q k 1 S R V J F U k V S R V J r U 0 p K a V R F U k V S R V J F U k V S R V N t U 2 x C Z 1 R 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T H N y Q j J B a U l p S U 5 W V 3 F X Y k 8 4 d l Y y S n p q Y l l 1 R m 8 3 R n J F d W 9 6 R X J J U z N 6 e G 8 4 W F Q 1 K y t a T z F Z U k V 3 M F I 0 b U o 1 a W d S a 1 l k R G l U R V J F U 2 5 T N 0 l 1 V j Z H U m p 0 U G 1 Q d 1 V B N W E 4 Y 2 k x b V p 6 e G I 1 W W l Y U m d p Y l V q R V R I U k h D W C 9 v e m x L U k 9 S a D B G W k t F U k V w M G 1 5 T U 5 0 W D B o V k 1 B R E F a S z J 4 a H R x b G s 3 R H B I Y m F Z N F N F O D F S S W l J U G g x Y U 1 p W W l J L 0 g 5 T l B O e H A 2 d G 5 Z M m 1 G S U l k c 2 Z G a z d v Z 1 F o c m h 5 R n l W N X F q a W l i T l V T S W l E N W N T W S 9 M S X F G T G x 4 Y k k y V H J i Z F Z F T k R W R U 5 E c k t X c F o y T U N o c n h y N 1 R D a z B N M 1 d s M D U 1 T E d p T 0 t x b z B S N G 1 J U E V 4 S 2 p N a 2 p 3 O W J K c m 8 w Q m c y c G 9 D S 3 F o S V N J a U l p S W l J b 1 Z C T m N i a 2 t X R X d H c D V W V W t 4 Q U 5 U U k V S R V J F U k V T a 2 N H a k Z t R H l T R 3 R T d l I r d F d 6 Y T B k a G h R e T F k Q V F F U k V S R V J H U n d x V E V t R H l T R 3 I 1 V V R 6 V T B p a V R W M E J B U k V S R V J F W k h D b z Y y V U l p S W l J a U l p Z D l D b l R 4 L 2 M z Z D F K U z B 1 e m R p Z 2 l J d k l R Y U 1 X W W l J a U l p R W d S T j J u U 0 p O Y X N X V 1 B S N X V q b 1 N M V n E x Z W p l d l R z K 1 B q N 1 k y T 2 g z N m l J a T h 1 U l J Z a 3 h F U k V S R V J B Q 2 9 V N m N P N W N x V k l 6 T X p r e i 8 r K 0 l Q a n g 0 O X o v U G h 4 R G g w N n h N U 0 p F N j B k b m 9 p S V N J R l R Z a 3 h F U k V S R V J B R H c 5 L 2 V u Y m R 1 M j V 0 Z G h Z V 0 V N S F R x V V R a c z I 4 Z H B y c j F H d l h q M H J S a W N p S W x M d 3 R C N W F S R V J F U k V S e T V l b n B p W m V Y R n d D S E R 4 K z J j a l F G S X l z c n k 5 b 2 h p S W p J S T B R c n h r U k V S R V J F N U k 1 S 2 x T b 0 Z R T E Z p e F N 6 Y U V 4 T V R t V D E 3 T m 5 2 M j d D R T V P W m 5 L b F N 2 V H R X d F g z b j c 3 Y m V 6 c y 9 2 Y z F J e X N y a X g 5 L y 9 K S F Z x M W R 6 N 3 R 3 N X N y S 3 l x R n E x S 2 d F Q k F Y a D R l S m o 3 c G F X b H N S Z W h x R j R B Q U N B Q V N V U k J W S F R w V W p a c z J N Q 0 Z D e G N v W G J v M E w 3 L z h N d S s v L 3 o 1 b H k 1 W T E 5 M H R Q V D J m T G x p M z g r T 0 9 Q e E 1 Y R m 1 j Z n U z Y n M z Z m 4 1 K 0 d B d 0 d j O T g r Z m Z w d z V z d 1 p k d S 9 l e m R T c F U v b j U 1 N T l 4 Y 1 h G a H h Z b 1 Z B Q m l O U m p a d D J z V G F 0 V 3 Y 1 L 2 Z m Z n V Y W H J G c F V x V m V M M T E x L 0 g x O W M z e D g 5 a T V j c V Z y R m l 4 Z 2 d z W E x 1 R H M 3 S X l 2 c n k 5 d n Z m V l d 3 Z n l n U l V U R U t w U V l F e E V S R V J H U l h L V 2 5 w e E 1 X R m d a a z F 4 O H p T V W h J d 0 4 v Z m 4 4 V E V S S m 8 x Y T B h V k t s V 0 l p b 3 B p M X F 4 W m 5 E N T l t a W x U c H B q N 1 R w Z 3 d n W j k r K 2 9 u c T F h d l R w V X N Y c m w r L 1 R u U j B O S 2 R P b l R J b n h t N 2 R 1 c 1 d R S V V P S W l v c W l W c T F h Z U h 0 N 0 V 4 c 2 J 5 O X E x Y X d r U E Q y Z l p z b V U 0 T 1 R r Q n N H U E h E b 0 t D Z 3 F o Z H V 6 W n Q y c l F o S 3 l 1 T E h U d D I 4 T l Z Y W D V H W m 1 j b m J i N y t k N H p t b V Q 1 O U 9 k S F E w W G J 0 M n h X Z z B B d G x K c 1 R G a n h y Q j U 4 M m F j b k p 4 b z J y U X B E Z z R P L 1 A 3 N z c v e j I y M j g 1 R W 1 N e l o 4 N W t 3 N F l O Z U h w N j R 1 T G l 3 d D Y 5 Z T V r K 2 Z U c k Z p e G V u V D U 4 K 0 J m d U R G e E d S U X F Q R W 1 J a U l p S W l J V 0 1 q T X p D U T J O c G J n N E d C a V k y T j U 1 W l Z Y c U Z 1 M 3 J 2 b j Z t R E Z q U 0 V 4 T T V M U F B Q c U 5 E a H c 0 Q V p H U m t N S H o 0 Y 0 x a d D I w Y l B u a j F w M n J R c G Y v M z F G e i 8 5 O U J N d U x p N H N Y N z d j d k 9 v c 0 t 5 d U x x M W V 2 b X U 4 M 2 Q r N W N v c U t p O F B Y M U p U Q X c w S H d D W m t o S U N E T m 5 6 b V R 4 N H N V T U d U S U V n S W 9 W S 3 p K M z d s e m M z Z D N O N z M v e n p U Z n g 4 Z k h o d S s r K 3 l 6 V X h k d l R v V W I 3 O T l s c 2 N I U j N O Y m N 1 W E w y Z n o 1 c z N V c T F l U H I 3 N z Z p a k p s e X B p d m 5 U d D N M c 2 M 5 Z n Y z M V Y 3 N z c 3 a n V j b l o w Q l d M T m 1 E W k 1 t V G V M N z c 3 O V h Z a 3 h F N U R H b U d t T W l J a U l p S W d M Q W l C R W p j S G Q z e D l Q V E U x O W Z Y d z R l U E l p L 3 Z 6 K 1 R K M D g y O X p s e T V B a U h E e C t t V F p z M j V x U V l n S j J k S G Y z N j l R T m c 5 K z d k U U h h e U R M S V R Z Y W F W V 2 d B M k 5 q Y m 1 S R l J H U m d Z c l Y 2 N 2 s 2 Y W V m W n Z q d z R l Y W t H S U N m b n g 4 M k 5 q Y n M y c l h M M 0 5 h Z 1 F R T 0 x w Q m p B Y z g 4 O V I 3 V n E x Z m p 6 e n o 5 S l N V b k o 4 V n g r Z m 4 0 V 1 N U R 2 o w Y 2 p p e F l 1 e H M 3 U G o w M D g v d F V p S 2 1 l N z N k M E 9 I R G p V b n h R Q z Z k K z l P a V J J b G l J b U p J V E 1 6 T T B k L 0 V S R j V Q R 2 p G b U l p S W l J a U l B T m 5 i S m N 1 V 0 x V d H N i Q 3 p u e j U r b l l j T 0 d 2 U G 5 t b X h Z M X d 3 N G R P Z 1 R B a l J z M 2 1 E b H p w c 1 g 3 c j F 5 N U F t U n Z 0 U V N v V U t F Q z d 1 N 3 V S R V J F O F B y c n I 5 T y 9 m M z g 2 Z H V 5 S W c 0 T 0 Q r V D B 4 T V R H a 3 B L U l F 0 b X h a N X M 2 Z G 1 5 T W 1 l M 3 Q 3 e n A 4 L 2 I 5 R j I v Z n A x R G h 3 N H d L R k R o N G l Q a n l j a E l Z S F k y R m d B V W x O V E t W b X l w R V g v K 3 Z Y c l c 3 e U 9 q W T N s O H V Y T D F L d F h E M W R Y M T N 6 O W J Q N S t E e n M 3 T 3 l w V 3 J N a l p z M m U 1 Z W Z P b W V h d W 5 p S W c 4 W H B R W U V 4 R V J F U k V S Q V B 6 O S 9 X b m J 0 a T F H b z V I Z z R H Q V d M V n J F e U p F a i t m c n J y O D E 5 a 3 B P V E F R Z 0 x D e l B Y S C 9 1 N 3 R M U T A 4 O S s v L 1 B K T C 9 2 d m Y v N 0 p 1 M 1 R y R 2 p 4 L 1 A 5 T 2 5 U R 1 R C Z 0 F Q M z Y 5 Y 0 5 n T U p p V G F m S H g 4 W V N F a E 5 3 M X h w M D d k e k o r L 0 h p d V h i d E d w V X F W c U Z h d E d p K z k 5 Q k x Y c m w z a j R z V 0 x G a X Z U V E c 1 Z j Z R W F p C d 2 N B d U x p N D N I V T h r O X d T W D Z a V m F M b U 5 L U 0 l p a n d j b H h r U k V S R V J F e E l M Q l l P Q 0 R E e j d n e U p F a m h J Y U c 4 c 0 1 Q U D l D a l J 3 O E F T c F F v Q V V C Q V F F Q y t U b V I w Y 2 5 K a T F L a F J E Q j Q 4 b U x W c j E 3 S j A 2 V k t t V F p 0 R 1 N r b 0 t n d 2 N Q c G 5 q e D R n Q z B h T k d D R 1 R O b T V I b X Y 1 T 1 J r e G 8 w Y l I v S G l 4 V m 1 4 W W d W d W J t N 2 1 h d 0 1 H R E 9 E a X h Z d D N m S j d i b V Z h c 2 1 S S m t J a U p T Z E t u R 2 1 J a U l p S W l J N U d B d 0 d C Z z F h a F I y Z G 5 a T W 5 6 N 2 R 2 R k x N b E l 5 S 2 p J e T h w L 3 V W T F Z z V 2 Y z O S 9 G a T l l R E 1 E N j l l c 0 J x R j Y 5 T 2 p Z M k 5 o d z d k c 3 h p c F Z s d W p o N D l 5 b z B i T j J q Z n Z y M U Z V a X d q S T h P O G x U S S 9 h d G F z a V o y Z E h j Z U 9 I Z U 9 2 d i 8 2 N n A r Y 1 F F W k V u a X h K a k l p S W l Z d m I 1 N T U v a j d 1 N 0 8 z c j E 3 c l I y S 2 l E d 0 N Y R j F k N m R 1 M 0 w x Z X V Y T 0 d y c j c 0 Q 3 d O U F R F M m R u W i 9 i c z J j T 2 1 U W n N z K 2 h 1 T l J y W n U z V 3 A r b l p T V W x D T m h a Y X I v W m F w Y l Z y S m t T V n E z Y m s x U 1 V o T F R w a z B 6 R i t 3 M 0 9 Y N z h P U E h 4 O F F E b V V 5 M W p Z b U l z K 2 5 6 O T l k Y 1 d w M X p l V F l r U 0 p Y a j E x V m U 1 Y 2 V N R 0 V 5 Z E 9 0 R W p J W l d W b G N l T E V p W H p m U z B S R U h t L 2 F T a W t p S W x K S S 9 2 a m p E e n A z N 2 9 5 R G d 3 T z d k d T N D M 3 Q 0 K 1 I 1 K 1 F r Q k J t e n B 4 S j I 3 W n R t V H A x Y W 8 3 c l N V b E p l S G w 1 N G V U a 3 h J N G R P N 0 M x d F M y T T B F V 2 t D Q n M w Y U J D Y k 5 t M 2 l w N T k r b 2 5 2 M z d q U n E x S W l 4 W T h m e T h j Y 2 Z N M m J N R 0 Z h d V h J b W J t e H Z w N m V s R V J r Y V N r S k J n U H E z e T h 1 W E w 5 T z N i b D h h T k c r U G 0 1 a 1 p h V 2 h w N z l 1 d 0 J z a y t L T k J r e F l n U 0 h E e D l t M W F w V j d O K y 9 u d 1 l O R 3 V E Z z R N Q 0 p F e W M 0 Y 3 V R S W M r Y k 0 0 Z G x u b j Z W Z X Z Y c F V x b F N K Q X d j T z h Q Y m J i M U 8 3 Z G 0 y T 0 h U d k d 0 V 3 Z Y Z V A 3 N T U r O H B v Z l h 4 e H g 5 e j d O Z 3 h k d S 9 l V G J k d T N m R D A 5 Q V R n O E 9 I R D F L a F J n e S s v L 0 x J Q W Y 0 b 2 l J d k t v M G 9 v e E V S R 1 J R b E t 4 W W t W c T F x e E p X b G 9 h M G R I U n V m W X h y Z F E 2 Y 0 9 B Q W 1 a b V p P Y T R m T 0 h B Q U F B O F B E e V h G U k t S U W x D e F p r c U Z E a H d J d 2 F k S W s w d F B U Y W R t e U p R c 1 d M S 0 J W c T F i R X h z Y n k w M D g v R V J r W l N l M 2 F 0 V m 1 3 W U l I N X Z S V X F W S 0 J i d D I 3 R X g 4 Z X p h d F V x Z H U z Y V J Z M G F O U W d P R H F a M z c 5 N 2 1 m c F V x V l d M c D B x V j R l M 3 V U b X B y S 3 B r M m I r T 1 d Y W D N C M G R H V F N w R W s w Y k 5 n U W d P T E Z p e k 5 6 N W t 4 Y X R X c E Z Y R n d j b X p k d j V w b G 5 u b U h l d k h u b T J t Z j V W Y X B V S 1 J Z d V h N a k F n U U 1 w V 2 J J a z I 3 W n R Z O S s r Z l Z T d V h K a y t m Z m 9 V d 0 U 5 T 1 J F U W V C M W 9 4 S m l J a V V v a W F O M i 9 P N m R P b k N R M E 5 4 Y 1 B E d y t K Y V N r b 0 t o d z h m e H Q 3 Z W 5 1 d l h y M 1 A 4 K 0 h I c T F x M X I w U 2 M 4 U E J 5 Q V p z M m F G V n J N S X Z M a 0 d 6 M T Z O S 0 5 I a j c 3 a j l X N 2 R 1 d E d 0 V 3 p l T H R y c D E 2 N X E z V j k 1 S n F W S 2 x D Q W 9 L e W x j T U Z T c F V 5 R E 1 H R T F k W D E x e k h u V G R 2 W G 8 2 M l Z h d F c 1 W G t 2 S n l j b m h n d 1 p 3 c E F o U S s 3 W U o 2 O T d M R n U y T E 0 v N 2 k 0 a k l v M D h y e G t S R V J B c F J p e F l 0 Q U F n T k R j M X h M U 3 d z a k l 5 T W p E e j d t Q k p q V F p z M k x k Q z R z c k t 5 Q 3 Z S K y t X R T B H Z 3 Q 5 V E J F U k V S R 1 I y e W t 4 S n Z J W U 8 z c j B L S U 1 I R C t i b G w x K 2 1 U W n M y c E t T a 2 1 L O X Q z T G l S d m 4 z N z B x e F p N O T U 5 O T E w c l J p a 2 l 0 M n Z R b 0 F F b F N w V G c r U E h q T 1 F w R m 0 3 W l I r d m o 0 Q U R r V F k 0 b U p p Y 1 R G e G Z I c 3 M 4 L 2 k 0 d U p p Y n M v S X l H R G x 5 c F g w N z k r Z l Z x M W E w Y X h a T S 9 y M D Z j U D g r Z k 5 K V F U y M X V F Z H l j a k x 1 N 3 U 3 M D c 5 K 2 Y 4 K 2 Z Q T T N q d 1 l K b z B h W k p u T F o z V T F G V G V m U E 5 O M 0 4 z Z G 1 U W n R t c m s 5 T F M y T i t m U G 4 w N n R Y T D V v M G F V S 0 h E a D J Z T 0 h G a W p o U G V 0 b S 9 m a n J 1 N 0 9 6 T m 1 6 R 0 Q v L 3 Y z N C t Q a l F 1 S E Z q Z H U z Y U J j Q z F h O W V Z U F h z M n Z Y d j N w b m 5 6 N X J S c j E 0 N z M z b n V Q U z V j d T V m Z k h L a U l p S W l K e V g 3 U 1 Z V c V N B e E 1 Y R n N X e l p N c 0 x D d 3 J o N D h T S U F a Y 3 F V N G N V W F g y V G N 1 S E d V S 1 Z Q R z N E Y 3 R M U T F i V z F 2 e m F V e j N J e U V o Z 1 V H R E J w R 1 J r V U c 3 Z H U y N G N l T 0 c r Z H J X c l Z z W k 8 z W X N U e i 8 5 T k I w N m R N a T F 3 T G Z J b z h 4 b 0 5 M W n A x S 2 h S b 1 l 5 V m N p d X I 2 c T J j c G J 3 Z U d q c z d P N W 8 w Y W N M T 2 5 U c 0 p E d y t u W G J 0 M j V t d D c 5 K z d G e G N X R n B r M m J V c V Z L R m F L a m 8 w b E 5 U Y 1 h S M F J I N F g z M n g y N 2 R S c H F l b k 0 y e l l N T U x D d 2 l o Z n Z q e H Q y N 2 J G W U R B U U h o N 0 9 y R m 1 6 M k x O b k Q z U G 1 6 R E h m d z h S b 0 5 E S m l 4 Q W l l Z X V v c G V 2 W H F S W l V x V l h L T j E y Z z B N b T d j T 0 k 0 Z E 8 4 Y X J y N z d L a H g 5 K 0 N N Q 3 R X N 2 N Z T W 1 R S V V W R l I x S 3 B W Q z I 5 d m I y S m p Z M W 0 3 Z G k z a D R l R X N X N 1 l N S n l j b m k z d G R 1 b l N K d 0 1 C Q V d y W n N T Z j M 2 O V h G e W N p S T F O W l V C Q X d a d z l 1 e F p Q R D A 5 Y W R h c 0 d Z b U p p Z X p m d j U r L y 9 2 c U w 4 d V h M U C 9 n U F h l V E J Q T l d v V W F Q O D d R V j h D S z Z s W l Z Y T U t Q d 0 Z u U 0 l p S W t X R 0 V t T W l C Z U N Y W D M 3 a G 4 v L z h K K 2 5 w N l p R c l Y 0 N T Y 5 Z X B 4 N D h Z T n p w O C 9 6 K z d k d T B s T 1 R q W W 5 4 b 0 t E Z z F t e F l n V 3 J W N i t t W X N X S z l 6 M 2 1 q e i 8 r U 0 d w c U t p T k h q c 1 R Y M T l m a T J u Z m Z m U W Z B b k R s e n F G R 2 p 4 d j A v b U l p V k d B e U d O a 0 N i d 2 h p c m 1 L M 0 5 6 b H V a a G Z 1 d H M z b n o 1 d X p j d V p Q U T B G Q n p Z d X p z M m J O Y 3 Z I a l J 2 R n F z Y W R P b W Z Q L z k 5 M F J H U n R L O G V Y U G d m N G 1 4 M j d k U n p w a 3 p o N 0 N 3 T U 5 x M m J j d m t 5 W l B O a W Z E M D l I U k d q a H p K N 3 Q y N 2 1 U O S 9 Q a D k 4 O E l G R k R D Z E 9 u S 0 J M b H k 1 M 3 J m M 3 o 5 Z G R m O C 9 Q U F A 5 T 2 t T U l B H a n g r U H d X Q U F Z T z d j d V V S R l J l S H I 2 M H R n W U N B M k 5 0 b U w w R T J u Y W k 1 Z X Z E a E h 6 W j R 0 V z d Z U U Z C U k V s e T V k e k c z Y n R t M 2 o 3 T m 1 6 Z E 9 y V W l Z a 1 R K N X J i Y j k 2 O G 1 j K 2 Z w c 2 h E N X d S O G F x M 0 I 3 U X l z e m J E V z R D S W l J a 1 d B d G x L S 1 B L Q z B 0 R F N D Z 2 9 M T V g w S T N i O T d N L 1 B u e l d i N T h P V H Q y N 0 9 E e n p 6 L 2 5 x Y W V l T X Z l U G p v N H V r Q z k 4 O G Z I e E F M e j Q 0 b 3 U 1 W G 5 O M G R G U l N U Q j R y b V p t W j h V Y W o 4 W X E x N H l n T X B o c G k r L 2 Z 2 T j d l W n R s R 2 F W b 0 9 a a 2 w r M 2 I 2 Y 0 1 E d y 9 I e n M 2 T 3 h v M G J B L y 9 i U X V u b z Z N Z 2 5 u M 3 h p c 1 R x M F d M R m l C Q V l H W W 1 0 c n k 5 c T F h M 1 B F a 0 p X V n h h Q k J n L 0 t N Y z h P R 0 R Z U 0 V o R k N u V G g y b V R w M X F Y d V Z x R 3 Z m c H A 1 O W 0 r U E R o N X F R W W d K K 2 Z I e l k y T n V a d G t y Z X J Y T G t 5 b l R 0 M 3 R t a E x U M D h I e U h F Q 1 o v S G l 4 U 2 x l d k h p Z T h Z a z h M R m x a V 2 R l d E h Z T 0 l p S W d V R H E w W U U z b E F 2 L y 8 r T z F l d l h z W E 5 6 U z N I e W k x Y l c x d T h 2 T H d l e X J n W k d k b S 9 Q O D V 0 T z J a R 1 J z W U R i Z E 1 V c 1 F Z Y k c 1 d W Z q R V p q b H N G Z 3 F G c V k 0 N l p u W m h Y c W V B Q V Z L M W F r U m 8 w Y X h N V E U 4 S C 8 v O T M 5 V X J s e V p 2 W H Y z W W 1 k b l p 6 N n A w c 1 B E Q T F 0 Y l c z T m k 3 T 0 x G a T V 3 L 2 Y 1 N k d E U n R T c 2 1 S S k F N N m N P V U 5 L U 2 d x T k d q W E M y Z G s 1 e H p p V k s x Z k d 4 Y 1 d G Y y t m T z h j Y 2 Z m M W l z V X E x U W 9 R S 1 Z L M W U r W T R 4 U l V W R X N X Y k t F S 2 x X c U 1 H U E d E R X F V S 0 d H K 0 Z o T V R R M H B L Q 2 1 Y T G x t W H U z T G s 1 M 2 1 0 d m I 4 L z U 4 K 2 R 6 d E 5 l d l g 5 K z g 0 c 3 l r U l l z V 2 x D N W R t c T F i d D N M b H l o W D Y 5 K y t Q c D Z k b m p u N G l o Y 2 x n T U p 5 N T d l V U p Z S V c x W X N r d 2 N 2 L 0 x 5 M F Z F U k 9 T d T l N M V o 1 Q U d a N n Z a Y 3 U z Y U 5 6 T X h N Y k c x d G M r M D N k Z X B V d n Y z M l c v T n I w N n F K W n M y Y U V S d 2 N E R U J z Y k N 6 Z m Z 2 c 3 R r W k d S W E x o d 0 F U c z d P e G 8 x Y W t S Q V F B Q 3 V y c T R B T E Z 5 N D B O d 2 Y 0 S T A z M 2 d D Z 1 U 2 Z E 9 K Q 2 N u c z I v Z l B 2 T T F k M 2 Q z Q U 1 h T U d V T 3 Z Y c j B L N n B G R k h v c W 9 x S 2 h M d 0 t M Q 0 h 0 Z j E r U V p C M X N q Q n R H a l J n c G l Z R 0 V K R F E z b j E x V m V K a k l 5 a 1 h y M T Y 1 c V N Y a z V N V D l l c l Y 0 K 0 R C Z y 9 6 M T E x L 2 1 i W l N t Y l p X U V h V Z 2 Z 5 S E 5 i d H J P e k 0 r Z k 9 u Y k 0 0 b k F P Z 1 h M b H l l Y 2 E z W X N V S 0 1 q S X k 2 T k t s Q z J Y T G x y V z R k d V Z L O X N L K y t Q a D R R a 0 p D O H Z u R T V K c T h L M T I 2 T k N F a E l V e W R P c F Y 5 K y 9 Z U k d o c U t x N n N y S D M z M E V T M W J 0 c 3 o z d l V V S 2 t z R m d T T D N 0 N 3 l j a U l 5 U E h X e X N X Y T g x U k l p S W l S W V V T W T R L T m p V M 1 B S b z B h d V Z v N 2 p w d n B X Z F Z T S D h N a U d 0 V 3 J W O G Z W M V p Y W T J G Z 2 1 U S m p B U C 8 v N V Q v T V g y O X M x Y k 5 p U X p N e E 1 k d X p Z U V d K a U l 0 M j Z k Y U 4 0 O G V K V X E x Y k 4 z R 2 Y 0 O E 9 G Y 3 Z u d 1 p U M D l Q b W p a d H l x b F R w L 2 p s b D E 4 N G V 2 U W 9 h O W F z d 2 N u S m l U c D E 2 d U R y N j h 2 Z X Z Y d E p T R W l n U T R j T z V p T C 9 O M j d j N E 5 s b m 4 y W G R 1 b l Z r W l d Y a D d l M E 5 v Q z J W S W 8 r Z z V z M m J z M l R K R W t K R F F 5 b G Z 2 a n k z Y n Q y e V N I c E I 5 b m J L Z 3 d j U E V o W V d S b m g 0 d U x u T n h M U 0 t L N i 9 U R 3 k 5 Z n Z n e E F x V k t s T E 5 w d j M v N l l t e E V q U m p C c j F p e m 1 6 c D F M e l p v M U x R N E p N R z F 4 Y k 5 H a U J U T m 1 6 T G p i b z V y Z G F S V 1 l x N n N y d 2 N I Q n h N V E V z R 0 x G Q 2 4 3 N D R R Y 0 N B Z 0 t Z U F h 1 M m V R V 2 R p S W l J a U 1 q R G 9 N U 1 l B U F Q 4 L z M r c 3 F w a U 4 0 W E F x U m 1 1 S G N j O X N i V z J a T k d r U 0 F R R U J y R i s v b n Q 5 K y s 0 M k J B d 2 Z T d T N k d k h C d 2 N 6 U D F l Z W V V V l h u b m x G V T Z m U G s x a V l p T H Z 2 Z m R l a m x V Z X Z y N i t k T 3 Z X e l N L e E Z o U V V 4 U H I x N j l t K 2 Z U c z l l L 2 F r Y W R P b U 5 H M 2 F s T U R B U U J J U 0 V u a j c 3 Y m V w W G J 1 M n h Y M j J i T m x D W m 1 Z b U k w Z U 9 m T G d Q T H l M M 3 J X S E R o c F F v V V l L b 3 F D a n p T c X J i V D V z M H Z a N D l l e l p o W V d G R V J r W l N 1 b l J w b m 4 v K 2 V m U D F t a l Z y W W 0 5 d n o 3 R m p 4 M G h L U 3 V M c H A 1 K z J l T D l w K y t V e n p 6 e V Q 2 M n F 0 d k p R d l g 1 N n Z 2 d m 9 L Z j M 5 L y 9 2 V 3 Z m L 0 g x M T E 5 a k 9 p b T B l d l h x M k 5 q W W N P e l l N Z E x T M G l 6 b X V n Z F J v M F l O U m 8 4 Z V R a M D Z k W m c w Y V J J Y k 4 y N V V Z a 3 l r Q 0 J n O G V E Q U p D U W t z V 3 J S S U o 5 R 0 t p R W l o V S 9 I O U l p b 3 J L K 3 U 0 M F d o T X V Y d F B 5 W S 9 u b j M r Z T c 3 N z d E b T l 2 Y j Y 1 Z X Z j c C 8 v d k 1 m d W 5 m d n p z Y U 5 H K y 9 w U G 4 z N z l z M n g y c X g x N j l a Q W R p M G h F W G x 5 M k 5 u W j R l b n B 5 Y V Z M b D l p L 2 Z 6 O W x 5 c F N 4 U 0 h v Q n Z Q R E N D N V F x V l l x S W l B Z 3 V Y T G h B a 3 l a T k x G W j Z P V G 8 2 M H F O S E Q y N 2 N 1 T U h r e V p Q T m h l d 2 g r M V R I S 1 Z P b W t K R 1 J R Y j k r L 2 U 0 c n h 1 Z W Z m N T d K a 3 l l V G t a S E J S e D k 5 e E 9 u V H B 3 R W 9 X Y k l r c l Z 1 M 0 p p a 3 B p V 2 5 U c H B s c k h w b 2 N Q M z d j Z k V E S T N a d y t m W n F y V j Y 5 Y X R E a z V P U U c 1 M T F B V W t Z S X h h Z E l r M 0 4 z Z D c v a W 5 z R 1 J r W k h E a 3 l C R X V Y c n p J e F l z W E M y M W N F U k V S R T M z a U x L S U 1 C c 0 1 5 N E J w U X d k c X h t S 1 J u R 2 F z Q j l h d 2 R 4 L z B x V T Z Z T W 8 w Z V B w b i 8 v L 2 l 4 W X N J R D E 2 O W N 6 Z H V 4 W W 9 x S 2 l H R D E 2 Z E w 3 d m M v T G t T Y 0 x E d 3 p s e j V n e n g 4 Z k h F e G N V Q m t K c W F l c G Q z a X N q a n B r V 0 x G d X p h d F l z e l o 4 N 3 c 2 c X V 2 N X R o c W F H T m p n N m V u S j l 1 M 2 J 3 Z H l y a W d E R 0 R a c 0 d F Z U 9 I R 0 h I a m g x M D c 5 N G R U M D l Q V W x O V G l Z N k 8 1 d E t s U z d S d j M 1 N 1 h Y b n Z 0 d m 1 O c z N i b z F I M z c 0 S W R P b V R l T 0 R E e j V n M G F K R l Z L c F V p U k V q U m 5 E N D h H R l d y V n J G L 3 Y z N 2 F k Q 2 d B U T R P R H B 3 N G N Z S W p S N D R 3 W j g 0 Y 2 5 u M z I y Y n Z l U H l J a W d o a 3 p a d E M 4 Z V h N c V Y 2 N U 1 V b E l T T z N i c 3 d O S F J F U j h m b i 9 1 T 1 c w V H l 4 O D N O a l R K b H l s a H R m R H M 3 T 3 h Z d F d r U n l j a k w x N m o y M k h 3 T k Z S T 1 F 4 c H N S W U V S V V Z G W F V C b U d Y d E 9 H N 2 5 X c n R C Z 0 1 H R y 9 0 Y U 8 0 M E Z W c V Z L R m 9 L Q W d m S D E 5 Q 1 F n S V l N M m F O W G g 0 Z U 5 D a F E 0 Y z g z M 2 Z 6 N W s x R 2 p S c k Z u a j E 3 c 0 x l M 3 g 4 M 0 5 E U m N Y R j V 5 Z G 5 k b X l a U X R H N C t P M 3 p W U k U 4 b l o 3 V G J I Y m E 0 Z m R y b G 1 6 W n V i R V d H N T l T c F F v d 2 Z 6 N T g v b m 1 t M i 9 Z d k h r e l c 3 Z H V 4 Z G J X b H B v M W E v T H V 1 K y 9 T b z B l U E J 6 N 2 g w Y y 9 Q a j d p N E 9 O Y X N X Y 0 9 R S V V N S U N R b W h V c V Z L T E Y y N m x I b n o 1 c k Z u e n g 0 M m J k c E U y Y k p s Z W U 2 N T U 1 Z z B h U k l O R 3 p i T T E 3 M G J O R 2 l B a D R j S E J 3 O G V a T S t l U F R n N 0 8 r U G w 1 Y 1 h i Y j c 5 d F V Z T l J S Q j Z P d 1 l N S D A 3 W n R X N n Z H N E 9 i b V p 0 W H h S V V N r Y U Z O a V R P U W h x V k 9 u R G d F Q k F Z d 2 J O N D Z 0 V z d m Z U 5 U R T J m L z U 4 O X V 6 W n d 4 d H Z 2 T U h R b 1 V P e H Q 3 Y 0 h Z U C 8 r L 1 d 6 W n N x V X d R a G F S U W x h c F V p V W l J a U x 5 N 0 5 P e l o w O T Y 5 c 3 k 3 R E t T a m 9 5 U C s v d j c 0 K y 9 2 Z m R j d 3 l a Y 3 J r T 2 V i S W t T T n p y V T g 0 Z X Z U b 0 h L d G Z L M V N v a 0 s 4 V n N W N W V Y b m N j c z N i d D J u e j E x V m Q z d l l l S X l L U E V h R F E r O E M 4 Z F J F V G s w Y U F h W X l J U G t l a 1 V 1 T 3 Z Y c j V 2 Y l R C K 2 l z c k t 5 T F B v Z U 9 I Q U F n S G Z l Z W N l Y 0 Z B T T R k Z X J V d 3 c 1 V F J F U k V K R m Z K e W N t N H U 3 d l R 2 M z k v Y n Q 2 O H l k U 3 B V K 2 5 Z c 1 N O T m 1 6 Y k Z 6 O C 9 Q L 1 B u b D c 4 T E N 3 a G c 4 Z U R D d F d y V 2 l W Y X R X R E J z M m p M a T R P U H I y N 1 l 1 N 3 V 6 d l h y b D B 6 O S 9 Y M j l z Y m Q z Z D J p W H V I b m 4 z K 0 9 1 N 3 M 3 Z S 9 m d U p U U T B s Q U V E Q n R D a V J R d G V l Z V V W c G t 5 W l F s c G F X b z R 4 M D l M U 2 1 E O S 9 Q c j E 2 O W F K S m t 5 W j A 2 T k N C a V J N b j h 0 Z G Z m K 1 V h N C t i T m 0 z b n J y Y m R v M 3 J 3 N X J W d T N K a U F n Z 0 J N b l R s a j A y Y j U 5 T y s 3 d T d z e V l N W V A 5 K y 9 m a j Q r T k Q 0 O G F O M m J W c k Z 3 R F h y b D F q O X V 6 W j l P N 2 R t K 2 J O b T l P d V h U d m V l K y s 5 U E U 4 T E Z o R 1 J S N H N T W X l J U D Z N Q 0 J B O H l j T 1 p Q R X h F U 0 w 5 c X R Y c j d K M D Z W S U F p e T F G c G x Q a l R M W E R U S W 9 W S 3 d a Z 0 x t N E 5 j T 0 h D Q l J Z d l h 2 e F E 0 a F l S R V J I S n I 4 e k 1 U S V l P S G N w d n Y v M U d r e V p O c U Z t e k p z Z V B I M m Z v M E t F N V B 0 T n M y T E N C O T k 5 L 2 4 0 T U h E O U t v V V N Q Y X R X d E h Y R n d j Z 3 d Z T n l u S F l 4 d D N z M 2 J 1 W D R j T 0 h V N n B V S 1 Z x M W F r V j Z l a n F y V n E x a X l w U X B G d j F 1 M 2 J y R m t D R k R t R F Z y R m 8 2 T 2 p u a D d l M U 9 q U m c z V 3 J s M 0 x 3 S U V E T F g 1 S k N U Q j k r b l J H a n g 3 T m 4 z L y t T Z W Z P b l d u Z X Z E b W h v Y U g 0 K y 9 0 e j d O a X h I S E Z j d W 5 T S n d N Q k E z T n p j N k 4 2 O U 8 w N U 9 U c V N t c G p K Z 3 d B R G 1 6 W n R I a F F v V j h Q Y j J 4 d F B U a y t Q S G o 5 O H h H U 2 N p S W 8 4 Z W J h V V V l V U R w N m V t R W h J U V F F a E p D d F d y V n F G a X h J d G V 2 W C t m V X F W T 2 t w Y V Z S c T F Z d C 9 Q e j h 6 U D A 5 U E R 6 W X Z u M D d R V U Z C d E d y V m l s S 2 x T a k Z z M k R B N m R 1 e k l 3 W U 1 I Q 1 F n S X d N d k x p N 1 M w T k g 3 O T l W Z G F 0 R 2 p C M X E x Y n J m a U V J a U l p O H F T Y U 4 y O G V x M W V 2 d G 1 o N y t l V 1 g 4 Z l g x d F d n N 2 Z 2 d z R y N z c 2 S 3 J O b n o 4 Y k 9 6 Z z Z q M G N q W X N X U F p 0 R 2 t U c T F l d l p 2 a n c 0 U U J j d m 5 5 W n l a T W 4 0 K 0 R n d 0 5 5 N W M z b n h 4 U m V C N 0 5 N b n g 0 O G Z m O D h u Z H E 5 Z H U 1 W j U 4 K 2 J 4 d 2 d z d k F C Q V R F O F B y c j c v T 2 h n M G I r U E R E R H l s Z H V q U U F j K 2 Z P S l N v c U N s O W Z Y d 0 l E Q T g w b i t J Y U V o R E J 6 N W t 3 V 0 w x N 0 1 r Q 0 Z E Q U 5 p M 2 J 4 O U x s a X l o W H I x N k J B Y 0 h t M C 9 D U F h q d 0 l Q N y s v b n p 4 e F J j c 1 h M a l F J b z R 0 V z d Z U U Z C U k V s e T V k e k c z Y n R t M 2 o 3 T m 1 6 Z E 9 y V W l Z a 1 R K N X J i Y j k 2 O G V V L 1 B L Q 0 l p M X F V V l l 5 S V B x S D c 5 K 3 J 6 L y 9 2 c z B i T m l R d i 8 3 N m k 3 Q 3 d N R 0 p q W T Z s V n F 4 W W Z m Z l F S Q 3 h j d X B H V E p r d W I r U F h 2 M j V Q W F h Y e W N y S z R 1 T k d 6 Z H k 2 O V l 0 Q V B y M D Z j T k h I M z F F d V h M b D J M e D V N e W R Q b m 1 U R W l C S D A 3 d D N i V 2 8 4 b U l p S W l U N 2 l U S j A r e W I 5 O C t p e j l u e j U 3 T j B j L 0 9 6 b z d B d 0 V E c z d M S i 9 y M j R 3 R 0 h q a m p U Z k 0 5 e k R a d U h F a n F h b X B l S H Q 3 b T V O a X B 2 Z C 8 4 c 2 t u N W h Y e S t l W G o 0 M k 5 P a W d I V X F G R 0 R a c z J h a 1 p t W l N V e E 1 E S k N k Z E Z 1 N W N p V l B Q L z A w d z R j U E 5 5 Z k Z J U H Z 3 R U J z Y k c v U F d S N E R s e T V j R D h L O S 8 v Y 3 V j R k l Q c 3 c w Q m V l d W t s R G g w N l J I S n l z a 1 V j b F N 0 W H B u U G 5 6 a F p 0 N m V u c F F Q W n F 1 d H N W T D E 2 Y z R z V 0 w z O U 5 6 a W 9 p S T l X a k Z t T W d E Y 2 5 K e X l u Z l J h O G o r W U R o a X h B a E d q Q m h o M F c 0 d 0 d Q R H o 4 N 0 5 Z W F d h U 1 c 5 S H F M N z c 0 N G 8 1 a j d O a X h J M S t 4 a U l p S V N O R T J k Z X J V Z k o x S 1 d h V k t G Y 3 F V S 1 d Q U j V 1 T G l B b U J S T C t 6 d z R j T k E 5 c X F 6 d n l 0 W n N p U l Z x b F R K T m Z G M k o 3 Y 2 4 x K z Q w Y m t 4 T U R D a 3 B L W l F 0 V z V h N W M r Z m 0 2 R z l 2 Y j g v N T g r Z k 5 y d z h k T 2 9 T Z G 5 S M 2 J 0 b T F q M j d a d E Z u M U 5 X e j B U R W h J c 2 5 y Z C s v Z m 8 1 a X U y M 2 F O R 0 M w c V Z M c z N Y c l Z x N W N 1 V U w v L 3 Y z e D l Q U l V V W D R S a 2 N l T U V t T W l J a U l p S X B L b j I x Z F d t V G c 2 T 2 d L V 0 J 3 c V p h b X R W c k Z n e D E v d V l W c H d W N U x o W H J s d 0 J J R D Q r b n B D U W t E e n Z s N W 1 a Y W E 0 M 2 x s Z m Z 2 e G Y z Z D N a M n p 0 R 2 5 k T 2 5 T a E l T R U 1 I W H F W U G J 0 M j B k b 2 F D a X V y c T U 4 O U 5 G S H R H e l p N c z g 0 U k V U a z B h S E V t S W l J a U l p S U Z B a F Q 0 d X R P U m Z h V G t w S U t m R X p U d H N V V 0 x W b 3 d Z O G F N U F B 2 Y T J 0 c G l i M i t Q a l k w T n Y v N z Z h N z V Y Z D k y c G 4 2 d X J L O E h C d 2 N U R X h M Q m l 4 U X A r K 0 9 F S E F n S U N t R D E 3 T m g 0 Z U h 2 Z j J J Q 0 l p W W h X c U 1 T W W l J a U l p S W d Y Q z F k V V Z 5 T D B N U k h 4 O G Z J N V R 2 Q X R D O W V y V n N i R 3 g 0 Z G l 4 W X p s V 2 V 1 W E d 6 Y z J O M U 5 S V V R w d z R V V 0 F 4 M U t o U m c 5 R 2 p S L 1 B K S j U 4 Q T N Q T W h B e U l p W W o x S 2 p J b U l p S W l J U 0 l G b z M 3 N D l B S X N Y T H l Z a E l j S G N m d j M 2 Z F N a T W 1 Q Q l F 4 a X h a c 2 l T d F c 3 Y 2 1 L U 2 1 K Y W R P b T h m L 2 F 1 L 3 N n T G N 2 N 1 h 1 R G Z m Z U h G Z 0 M 0 S 0 d J b W l p O V R F M m h H W F d W R E F v R U 5 M c X J K L 1 J D b U p H a 3 l q b U p R e W p K S V l U R E l h a T J h a U x h T 0 9 s V 0 N M W W 9 p d W l i W X h v R D J w a W d X R E Z x T z h M W E J Z a j Y 0 W j h H M k p o e E V R Q 0 J B Z z d Q S 2 N Q e W g 3 M 0 l J R U x Q Z 2 d 6 K 2 N 6 d 3 d 6 U G R m L z J 2 b j d Q N 0 1 3 O X c 1 Z n J 1 d T Z X b H B a M j E x O T c 3 Y l U w T n p l M 2 Z k N X p p U D d r e V p Q Y n R t S H V z V z d k d W 4 y R 2 V 2 d X l j d V h L d l Z i R z d k b j Z l Y k J i U m d F b 0 h r O X N B Q U F v V W R P b l Q 4 L 0 1 t V F A z R 3 I v M j J t d l R 2 M y 8 v Z z c 1 Z m J X M X Q 2 d X J x O H R S V F Q r W H l 5 e S 9 Q M E t G R F U x W l d s b 2 F H a H Z U c D B 5 Z D k r L 2 J O c W x X c k R 2 a 0 I 5 U k 1 u V G t 4 a l k y T W V m L 3 p 4 T E Z p d 0 l E V T F O Z W 5 V c V Z P Y W 1 w c n l 5 a X V 2 N V A 3 N z c w L 3 Y z c j J U N 0 g 3 V D V Y U F B Q W m V s U z V k b T V N a V J H V E J n U U x w M z c 1 N 2 0 1 d V l z V 3 J R b 1 k 4 Y U 1 T V z F 0 N 1 I r Z H M 2 R 2 h J V k 9 t V E 1 t U U l V U F N x M W V 2 Y k 5 p d 0 l i L z Y x Y S 9 T d V h Q b m p C b z E 2 c E I r U H d B T 0 g 4 R V l B Q U N V c U 5 k Z m Y z M m Y 0 N W R l Z X V s S H Z 1 Z W t T W l B T c D A r Z l B Q b m t r N W s z Y j E 2 N m Q r K 2 V 1 c n E 2 a k I w N 3 R 1 M 3 Q y e D A 3 Z H Z 6 S T k 5 K 1 h r M D Q 2 S 1 k 4 O D h r a W 1 U N S t l K 2 Z Q b j U 1 b G 5 u c 2 t K S j V 5 U V U w O D l O Y m Z m Z m 5 1 N 2 t L K 3 l z a k p U c D A 1 T m Z Y M T l a c y t l b l J k Z W V D R m R 1 b l J K c j E 2 O U 1 t N 2 N 1 Q U 1 P d F d w c W F q S n c 0 T U F z W D c 0 O D g r Z l B U N D h l U F R K O C t Q Q m N m Z l h W N m R P b n p 5 S D l m Z 0 F j U G 9 J e E F B Q W 9 N V G Z m Z k h O d X Z 2 b m 1 Q M X J Y c l Z 1 M 0 Q 5 M W E y S 2 x U c D M x Z X E 2 a W 9 5 R F h Y W E p O c n J y b W 0 z W G l o V U 1 o N z c 3 M l h y b D I 3 d G d 2 R 1 p z M m F 0 Z G M 5 d n Z 2 Z D c r Y T c z L z N 1 U H V l O S 9 2 c n J j L z M x M S s 4 M W Z 1 S 0 p K e D d R Z D l y V C t 6 Z S s 4 W T E 4 N H h 2 Z j J H L 2 Q 4 T 0 h E U C 9 U N 2 Y r N X p u O H M v L 3 V N L 0 h 0 Q j h B Q n k 1 b k R F R 0 F B Q W N k a 3 V X T E 1 u V 3 J W d l R y M S s v W X J j Q 0 F H M E V Z d 0 F B d 0 N I U j B 0 S 1 N w N T k r Z X E 4 R D h O O T k 5 O T N j Y 2 N j Z F N a S X Z m Z W x M e F d n T k F Q Y k p W a 2 9 B Q U 9 D U W F H M X R 6 U z I z M 0 p K N z d y a 2 4 v Z n Y z V D F W V l Z k Y X N X W l B G a X h k b j U 4 N m R 1 Z U t L S z N M Q k J S Y 1 V 1 M D B B Y U N N W U F 3 Q U F E b 2 t P S F R y a 2 h o d H V 5 T n k 1 Y z d O M D Z k S n M z c n c 1 e H g 1 N 2 J B W U 9 I S m l S S T B k b T J M Q m h 4 V z R S Q U 5 v U m p B R U F B S W R F Z V h s N V J v O G V u Z E d q U n h l N 0 Z R Q T R J T T R Z Q X d B Q U F L Q W t X V E V H Q V A 5 b H d h S W x T Y V l W d X c w K 1 p y d C 8 3 M 0 R r O D R 3 c V R a N V J B S W V Y W U F 3 Q S 9 z d k N 4 U T F a d U x p a D J H M E E 3 S k 5 u R k F B Y 2 V y W l N B b E R T Q 2 9 W Q 2 M 2 R 1 F U Y 1 h 1 Z 3 l O Q l l V d W h V R 2 d 1 Z G h m d 1 F a N V I v S C t l V V F D S G d 4 V m p B S l M w S G E x Y m Y 5 b T V z d X V 1 U W l H b k Z i c 1 h p c X R R S 0 t 6 Z T B m c j d Y e G E 3 R C 9 n Z 3 p 5 a j I 4 S X d D T 0 R 3 R V l 4 e V J s d j N 2 e H R 4 N 2 5 6 T T B T b z B 6 T k N p R 0 5 T d F h y a z N 5 V U x I N 0 F O Z 1 h 6 e W d B T 0 x 3 R V l 4 e V J s c T l v e l B J V m p j V n V B d 0 F B Q U R p S 0 9 X T 0 1 J O G F 1 R l A 2 d k 1 6 V F l 6 U m t h Q U F B Q U h I N V d q S E h F M k x X M V p X N T U x d z d m Z E l Z R 3 p 0 Q U F B Q U R n N H l B W T Q 0 a X h l d l g v Z V Q v T z B B Q U F B Q U E r S n J a U 0 F n Q U F B R k N T Q k d N Q U F B Q U F s Q 1 R C R 0 F B Q U F B Q W x T V E F H Q U F B Q V F F a 1 N q Q U V B Q U F C U W t n U m p B Q U F B Q U p R a 3 d S Z 0 F B Q U F B S l V r d 0 J n Q U F B R U J K R W 9 3 Q k F B Q U F V S k l F W X d B Q U F B Q 1 V K T U V Z Q U F B Q U F D V k p N Q V l B Q U F C Q V N S S 0 1 B U U F B Q U Z D U 0 J H T U F B Q U F B b E N U Q k d B Q U F B Q U F s U 1 R B R 0 F B Q U F R R W t T a k F F Q U F B Q l F r Z 1 J q Q U F B Q U F K U W t 3 U m d B Q U F B Q U p V a 3 d C Z 0 F B Q U V C S k V v d 0 J B Q U F B V U p J R V l 3 Q U F B Q U N V S k 1 F W U F B Q U F B Q 1 Z K T U F Z Q U F B Q k F T U k t N Q V F B Q U F G Q 1 N C R 0 1 B Q U F B Q W x D V E J H Q U F B Q U F B b F N U Q U d B Q U F B U U V r U 2 p B R U F B Q U J R a 2 d S a k F B Q U F B S l F r d 1 J n Q U F B Q U F K V W t 3 Q m d B Q U F F Q k p F b 3 d C L 1 N C R U 5 n Q U F F a U 5 K U k V G V U F B Q U F V S k l F W X d B Q U F B Q 1 V K T U V Z Q U F B Q U F D V 3 B z d G d O Q U F B Q S s z Y l N u L 3 h K e j Q 2 V m 5 4 c F J u d k x x W X Z k Q 2 N S V U t 1 M W J 2 Y V A z O S 8 x c X p j d V h h W X Z j Q 2 N E U V J q Q U V B d 0 J H c V k 0 Z F B Y V k p l S 0 w r N 3 J D e m R p O T B M e F Z h K 3 F X T 0 h U K z F N V W w v c 1 R n Q 0 9 K c l p T Q W d E Q U V h c T h V T j V I S 0 V h U 2 x K V 2 x x c n h R M 3 F m W W Z R Q W N i Y X d Z Q X d D Q V Q 0 R H p C d F p t M E x r R G l 0 M E d I N 0 1 G a T V a a z R l S 0 d Z c m N C Y 0 5 R U 2 p B R U F 3 Q 2 Z B b 0 h N S F p N T D R 2 e T E y R z N 6 c 3 B n b k d B Q T R q V 3 l r Q k F B Q U F L R W 1 D T V F B Q U F B Q k t r b U F N Q U F B Q W d K S W t H Q U 1 B Q U F D Z 0 p B b k d B Q U F B Q U N o S m d q R U F B Q U F B U 2 x K b H N S c 0 F B Q U N P V E 0 4 K y s y e H V 1 d W 1 t Z G 1 P Z E 8 z Z E 9 k W F Y x T H J y b 2 9 s e D U 1 W l h w M E t G R G t i b 0 R n U D g 1 d 1 J n Q U F M Q m Z u L 2 5 N W j N M N j Z h Z W 5 0 Y l U x Y T l h c 1 N W T l R V N X F h b X Z L Z i 8 v b W Y r Y W Q v K 3 F k M D d O a X g y Q z B D d 0 V j a U d B T U F B U G J y d 2 d z d n p N U 0 p F O X M r L y t Z M 3 Y 4 b U V D U k 9 5 Y k 5 t e S 9 P S V h 2 O G h Y d n Z L V k l u W U h B Q i t k T T h Z Q U F J Q 0 Q 4 d G 5 Q Z m p i a n g 0 O V B r a n o v L 1 B Q N 3 J k M j F h O W Z I M F J J Q W Z D U l d q Q U V B Q U F m d G M 1 L z d Y S k x r d m Z m Z W F 4 d W J Q S G x 5 Z n Y 3 e m 4 r Z E h Q L 3 B S M 2 5 q a m p k V F g x M m Y 5 K 3 Z W N S 9 2 b m 5 j K 3 l 4 e H l a S m Z 2 M 3 J Y K 2 V 4 e H g 3 T H E 2 K y t t c T F i d D Z a S G p 4 N F p N b V J J d n Y 3 M X I r Z l R u L z c w W H Z P c 1 d i T W 1 E e j M w V U g 3 O T Y x L 2 5 2 Z m Z l U z l l d V h Y U F d X V 2 Z s N y 8 3 d T c 5 S 3 p a O C s y d X R t e l o r Z l J S e C 9 O e X B V c j A 2 R k R o O V R V M U d U Y 3 V I R T U 4 O H d 6 M j k z d m 5 Y Z m V 5 W X d a T T d K N D h l S 3 N Y N z g r V l Z W V k d U U m 9 V R z Y 3 N 2 J h R H F n S G c 2 Q 0 F Z Q X d B Q U R 0 c W 1 U W n V T c E M z d y t x Q j U 4 K 1 p s N 3 R 5 N U d U N T h l R F p 1 M 0 p p e X N y S W t 5 V C 8 v O H o v b n d R Y 2 Z 6 R E h I S E p Q Q m d 3 Z m 5 1 T 0 9 P U z F O V F U y Y k 5 t c F Y 1 O C t i b H d R Y 2 Z U S F Y x Z G R 0 O U d o c 2 J j O T E x M T J Y e j V z M z U w e i 8 5 M D V 4 N z d y b F p 2 M z U 5 R 2 h v Y X N u Y n Q y c l p n N 0 4 1 N z c w M T l m W D E 2 O X V 5 W k V T T k d a T 3 Z X c l p r M 2 I x N l d M R m 1 T N m R P b j U 2 e X p 6 a 3 F T c k Z 5 N U 1 s Z G Z m W F Z h V 2 x v e W J O a X d I S C 8 4 O F d s d W J z N k x M N z d Z T n V l Q j F B Q n c 5 Q k N N Q V F B Q U I r M 1 p a N T l O a 2 d 3 W U 1 H Q 2 Y x K 3 J y N j l 1 R l h D K y 8 v S E l l Z l B E Q m 5 I T E t L W m s r Z l h w T 1 B Q S E V 0 b X N Q U C 9 4 d 3 B r e V p r b H R 2 d l R V U F B m U l F r b V R i d G 0 y W k 9 I R m l O b S 9 l b k I v O D R B Z X B x N n R y c T k r N G N X U E t 5 O H Z i N 2 x 0 Z l g 1 K 3 p 6 e j Q 3 V T Z k T 1 R k Z X V Y W k 1 r e T V j d n o 3 W F h Y c H M 3 N z d 3 e l A v b k p U N U l r d i 9 q R k w 3 S n Q y N 1 o 4 L y 9 2 Z n o y V 1 h Y Z F o y d i 9 m Z m Y 3 L 3 Q 3 d 2 R T Q T h E U n d 4 b G p B Q U R B Q W R t e F k w Z m V l T 0 9 O V E o 0 O E 9 i T m 1 6 V X B W V l Z W R 2 p 4 N j l W O T N 3 N G N Q Y m h X S k o 4 d W l q a n l a S n Z 2 M 3 R i N 2 N M e F p M a 3 E x L z l h a z Q 3 N 2 J R M E 5 q W m 0 x Y X B W U 1 p K L y 8 v Z C 9 6 N 3 A x N j F K W F Y 5 Y 3 V G R X V T Y n Q y N j V i a m p q b X Q z M z V 0 d X V x a 3 R G R X V T b X B x Y W 5 I U E 9 P V m 1 4 W W t V M m J 0 e V l K T m 0 1 Y z J l U 3 Z j O D l P K 0 d F R T l y K 2 Z p Q T F B Q n c 5 c k J n R E F B R D I 2 N 0 h I S H N 0 a m p 6 M 1 d i d X p F R T A v T T N Y Z m Z u U j Q 5 Z X V 4 V m Y 4 N D U 1 K 3 c x d G 1 M R m l w U 1 h s M m Z J a 0 N G N 1 h T c 3 Z M M D l 0 Y l c z Z W Z 2 d n R 2 U D c 2 N i t u Y n Q y O G F H a H F T S k p k Y 2 N z b C t l M X V 4 W W t V c U t 5 c 3 p a O D Z j e k p r e n A 5 M j E z L z N 1 Z D B t U z F h d F h w M X U z Y n J u N D R v d n o 1 S k 5 Q W n Z M a 3 l X b H F h c 3 F W V j E 2 W j A w O C 9 2 Z D N Q S E V n T k F F Y 1 B 3 U m d B Q U x C Z l B Y d j J U T y 9 l d l Z O U l V a S G p q e j g r Q X d Z T V N G M W R Y V H A z N 3 J 6 U C t 1 N 2 R 1 N 2 Y 3 M 0 5 y Y W 1 p M W J 0 c V J u e j U 2 c H J O e j N Q M E g y Q k d 4 Y n R t e E p r c X h i d H k 1 S m N 2 T E p K M z l v W D N 2 d W 1 5 U X p a c 3 o 0 M E x v Z E 8 z W W t T U V l P S E p n Z i 9 l a E h 1 Z n Z 1 d X p O c j F x e k 1 t a l V y Z 3 d Z T n l v M D M z d G k y d 3 U x Q W F n Q T R l Z 2 p H Q U F D Q S 9 S b y t m S G d t V H B 4 N H d Q V j d 6 d i 9 h b z Z L a U l w M D Z k Y 3 F H R F J 2 U z J 0 c W F p b 3 F L d l g 1 b V R 4 Q l d W V l d W S k 9 u V X F W U G I r S 2 1 u b n J y U G V T b 3 F L d E t 4 W T h l V W w 1 Z m 5 4 U m R m Y k R 2 a 2 Y z K 0 d E Q m 1 T d 1 l N S F o 4 R 0 N C Z m 5 w V D M r Y U J R c 1 d a T X l Z T V p r M W E x Y T Z k Z X Q y d 0 R V Q U h C M m N N U V l B Q U J 4 M l o 1 M T F W b H B h V 3 J K d z R j S z l y d T N h d F N 0 T G x 5 N U 5 r d l R y M X k 5 S m N 1 Y V p a e W J K S D M w Y j V C b G 5 u S k h 0 M j d l b n F h b n B n S H N w S 3 l 2 T D R N R 0 R j O T k 5 O S t Y a W l 5 L 0 9 w a z J i O X B y b l F H b 0 E r T 1 F U a k F F Q U F J Z m Q 1 W m R m b m l T N T g 4 N D d z M 2 J 0 M m 5 i W G Z 2 e m p I K 2 V 0 d D k 3 S 3 N H S E Q w c X R Y c n l U S k Y 3 L z R 4 V l J V V k 9 S b l A v d F p s a X h a M H E 3 K z N Y Z m Z i V H R R Z j h T S U V V b V N 5 W k 1 u W j l P b V R l M 3 E x c T F i M T N a V 1 d i T D d Q T E t X b H B a M k 5 W M j Z k R W 1 T d G k y Z U I x S U R 3 T k h E a 3 g w Q U F E a n N 2 d k N G T D J U e D R z V 1 p P W E 5 t T H J 2 c 3 N n d 1 p N a V N k T z N k T 1 U x T l R W c T F h b G V y c T Z 0 e D g 4 O D F 0 O W F l Z W V t c S s 4 N T N 2 N U 8 v L y 9 1 O H p k d X p Z M U 5 i V 3 B u Z n Y z b G 1 6 W m s y V 0 x G b V M r d n I 2 Z E 9 2 V 0 x h T k d q Y 3 B 6 e n o y W H B V d V h a d V R J a 1 J r d 1 l F Q z Z k K y t l N X V i b U x G c T B L R 1 B H a k V s d G J X M l M 1 S k Z I S G t s a l k y T U d E U n F V N D Q 0 N 0 x 1 K z g 4 M D d t e j U r Z j N y M T c 1 N E l M T G p q Z 0 d n Q 0 9 I b 0 l 4 Q U F E Z 1 k z S F R U V G V s c H F Z b U 0 y Z k 9 6 R X N 2 d l p T V 2 x w Y W N m U E x K K 2 Z y W H Y 1 N n Z m d l d y N m R x M W E 3 d j Z V Y U 5 H c G J x N k 9 n O C 8 v S E J X c k Z p U n h z Y k d u S G p p a W J u O D h z d m J E d V d 2 c k t 6 T T F L b F R V M T l m b j l t e l o r Z U Z G M T V J b H k 1 Z D B x d F h y N H d i T n k 2 a l J v M X F 1 O T l G R j E y V X R X d l h a d D Y 4 Z V d s c G F j b E p K N T J V T V d Q R 1 p Q V G 8 w Z m 5 V c H o 1 M X d E V U F I R D M r K 0 9 t V U F B Q l F R b X B x Y X I 1 W V h s N y s 1 S D k 5 Z k h M c D B x V 1 h G Y X V Y N m p O c k p w V 1 Y 1 Z F l r b V R C K 2 J D Y U 0 v O X R p d F V L U j N I d m Z 0 T n g 3 M y 8 x S m t r S W h 0 N z d W d F B 5 M k l y Y 0 V j R l J 4 e G h n Q U F B Q U F K V W t 3 Q m d B Q U F F Q k p j c 1 l Z Q U F C O H V H S D k r L 2 R m V n F 6 S n Q v M m g 4 T 3 F P W G N X Y U h R Q 0 9 m b 0 l 4 Q U F E N G d M S 3 l z a 0 t o V U 5 o V l Z s W l d u c V N x c k t 5 c 3 B u a T l G T j R z M X R 3 Q V V B c H N w U V F B Z 0 E 4 b 0 Z B c n Z K R 2 t z Z G g 4 Q X d P R m 5 4 U m d B Q U h 6 Q T h 1 W E x Y K 2 5 m d i 8 4 W E M 0 V k N 0 M k w z c 3 E y b G N F V l p t U m Z K Q T h E a E l o Z 0 R B S U Q y V 3 B Z d F c v W j J r c m V M M 1 V q M W 1 U V 1 h G c n N I Q U R p Y T J V b 0 p B Q U F V e m R p e F k x T l h W N W U x Y T l j V 3 V 4 V U F T c E F W W X d B Q V V H S n V 2 L z M y e k p v M T Y w T 3 Z O e l E w Z k N 4 O X R M U z A 1 S l Z Y W H N u M j d k d X p a c z J h O U 9 6 W j g y T 1 p G d 0 Q y R U l 3 Q k F F Q 0 p P d U 9 N T T l L d F c v R 0 9 V c X V z c k 1 4 R E R 6 M l V q U n M z N X V 5 e n p 5 N W F I d 0 N V T H N F W U F B Q 1 V x T E Z q e D J i W X N H R k Y 3 Z U d N T T g 0 b z Z 2 d 0 F s R F p u a k F F Q U F C e U V R c U Z R N 0 J Z Q U 9 F U U V Z d 0 F B d 0 Q 1 d D N M Z 3 h 0 Y l c x K 2 R y W H Z w W n Q y N 2 J s c n J 2 d X l r V V h Y W l J C Z 3 d i b H F x d X V 5 d U x G a S 9 m N W M 0 c 1 d M Y 3 J Z c 1 d N e m R P a l F E Q j A 2 T k 5 k Z m Y z M 2 V m d n Z 0 W E h I R k Z h b X R y Y z N t e l p 2 Y m F r Z U 9 I S m 5 h M n R x M H R M U z B q V T J l U E R t M X R i V j U 2 Y V d Y c 2 5 E a H d s e H p 6 V F U 1 L y 9 6 e j h 4 Z C 8 4 U m Y 1 a D M v N G g r e l l z V 0 9 2 T 1 h m c z J K R U h I M 3 d 3 b D E x M l d j N D c 3 N 3 o 4 N V Y v K 1 p Y N z R 3 e C 9 t L 2 Z m Z j M y Z V B z M m Z Q e m w v L z l W O W 5 5 S k F o d W Z E Q 0 N 6 T m h 3 b 1 E w T l R X M X E 1 a z d k M j V x Y T J z e l p j c V V M R m l 3 S U t O R 2 p j c U F B U V B 5 L 1 B Q U E o w a z J i O T Z j Y W R P b T V h L y s 2 c T h 5 W k 1 p U S 9 Q b W Y v M 2 5 H a l J 2 b l J R S U F u e U M y V W d J Q U F Q d l Y y d H F h N j Y 2 N 0 x 1 d l h y O D k 1 N T U y W E 4 5 N T R J N i s 5 O W x x d X U r N j Y v T 3 U v L 2 1 0 T 0 8 r M j B 0 d H F u b m 5 v c W t 5 W k 5 T a 1 Z G U l F Z T k d w U n U z Y n B s K 2 Z M b C t a d S 8 r W n R V V k Z R Y z F M d 3 Z 2 Z l J T b m 5 q a W l R d 1 l N Q 0 J E a H c 3 T l N 5 K z l s T W N m Z n p 3 N 2 R 1 e k l w R W 1 U M n V y K z h J Y y 9 a U H o 0 O F Z t M m J G a y s r O W 5 Q W n V U S W t Y b n J y Y m Z 5 e E J O U F p N b V N K Z m 5 w V D M r Y X J s M j d 0 d F h m Z S s r O X F h K 3 Z U O C t l U F R O a X h J a H M z Y m 8 x O C t i T n k 1 S W x T e k o 5 K 3 Z T Y 2 R k W l o 3 Z n B Z d T N a d G J y e n h 4 b n o r O D U 5 U H Y z N z k w c l Z y M T J 6 Z n Z q M 1 h Y S E 5 O M 2 5 6 e n p a e D c 3 c m t a U E h o d z F x M W J s d 1 V M R n V U O T k 5 L z N J Z 0 d B V H d q Q k d B Q U F s S 2 p w M D Z k b j V z e V o 3 Y 1 l 1 d U 9 D Q 2 Z Q b k x Y M j Q z O X R w c n I r W G l p e S 9 P d E d u V F V s b F p t V U t o a 0 Z 0 d X V T W F B Q U E 5 N W n M 2 Y 2 1 S d H V 1 Q 0 Z K c 2 4 3 O S t 0 e H h 4 e D N w M U t s V E h u a m d n Z n p a b i 8 x W m t 0 M X Z u N 3 p 0 d H R 2 e T l O T l B I M V I v V H p 6 e F J M d W d h d F d x V m J u e X l p d n o x R k 5 Q N V p 2 Z i 9 H Y X F x c X F T S k E 4 O D h F Q 1 d M V n V X T D M v N X k 3 b n h 4 a H R U W H I 1 N 1 k 4 e U 1 H V E 5 5 M z M z M z V l R 0 h I O D c 0 O G V P V E p D K y 8 v S E x x N i t 0 e j l 0 b G 5 a K 3 J V c V c y Q j J m T G x 5 M 1 B 0 d G R m b X p q d n Z 6 R T k r O H B O M m Z U e j c 3 T E 9 a T k d s U z Z 1 c n E y c 2 J t e k p t V E 4 5 O T h N N W R j Y 2 t s K y t N T W Z 0 b z F 2 M j d i d G 9 M N G p B T V Z s S 3 l V Q U F K U 2 8 x M T k v U F M r L y 9 I S z d Q M i s r K 2 V a Z W R a V 1 Z s Y m 5 4 e G h 0 V F d i b j c v O V h M e X N y e W x h O T h w Z T B l Z X p 6 O T l O U F p 2 b j E 3 U m 8 0 Y z J S Y U s 3 Z m 4 1 N z M z d m U r b l F v Y 0 5 C O V R k c T F L a D J x N 2 Y 2 O X U y Y n d Z T U h w N 1 c x T m F 0 V 3 J V c X l P M 1 Q 3 K 2 M 5 L 2 5 1 T 1 B Q e j Q z M 0 h C R F d 5 a V d K R m R k Z F Z Y S 3 k 4 d m J 0 a j R t e W F P U F B w b 2 t 1 Z W 1 t b T l x d E l x d X B x Y 2 s 1 N T V 5 V E Z T d F d a T 1 B H a m U z N j Z O V 3 J W M G F N R 0 5 G d W J P Z k 9 u V W w y c j Z i N 2 9 H T 0 9 P U 2 J I S E h Q T V F Y M V B B S X J I a W p F Q U F D a F J k O T E x M X d H O W x m S 1 V V M D V K d D I 3 Z D J v M m R m U E x K U 2 R M d X Z M R E d 4 c 1 l r d T F l Z C 9 Y Z G R 1 b l R K S 2 F l Y 3 N z L 2 c 3 Y 0 4 4 T U Z 6 N 3 N I b F h y V n F W c l Z 1 M z V v U V R U c 2 d E R H p 5 d 1 Y z M 0 h q a D N 6 M j k v K 3 R 1 M 3 p p a F V y V W x s W m 1 U b H o 1 b V R P b k R u d G F u L z N 1 O T h s U 1 Z h d l h 0 M 3 U r L 2 J y M X k 5 b F p X W H R h c z g v L y 9 4 V V Z W W G x Q L z d q U D d K c D A 2 W j g 3 V 3 R m e T d u b m 5 y d F h I U U J I T n N F W U F B Q 3 d Y e D l j V 2 J W S D U 4 N m R r e V M 3 Z H U x c U c 5 d H o w U D J u U C 8 z c G Z k N W 5 6 N H F 6 U X p u d n B r M m J r a V R O e m M y W k 1 X U E d m d S 9 Y M n R x Y U x W d T J K T W w r Y S 8 v N z R m N D l l d l R Z c T Z h c X F p b 3 p a c 3 p J W F h m Z G x a Z G Z m a m t M R n k 1 T W R Y V j F 2 d l d 0 Y i t Y e m 4 v L z h m d n N B N E 1 n a E d B T U F B Q T Z K U G N I W G 5 w V l g v O T J H R F J z T y t a e D d 0 a T J l Z i 8 3 N W 1 U S m x 5 b j V y S 3 l v c T B y R m p 4 N V N Y b C t m R k Y x O D g 0 T l Z k S D F a W F h W M m R x V k 9 u W n R X c V Z m b V h m L 2 1 Y L 0 5 1 L y 9 W c 2 1 U S m l R Y W R P b V p l R E F n U W Y z U l F B b 0 N t Z U 1 B U U F B a D B S M W R Y V 1 N w S 0 d o W W E 5 c n p j M 0 5 X Y m R 1 M 1 N H Z j g v V F R U M D k 1 Z V h s Z W Z m W F Z 2 V l o 2 N 2 N z W l o 1 e V I 3 Z H U z c D Z t c D Z a R D E w T G R 2 M z l 4 O D g 4 M z U z d m U r b H l R S C 9 a S U J B S X B I T U F Z Q U F C d 1 N Y L 2 p D R j V J a 0 R 6 L z h j R m F 2 W H Q w M n Z t W E x s d n p n Q n o 4 N E x I T j I 2 Z E l s R j E 1 N F l U W n M y S k I 3 N 3 J r b k x T M H Q 3 Y T Y v O X R w c m F X N X V i d n U 4 N X h E O X l a T W 5 0 M j N E M 0 d Q Z H V u W D d E U F g y W m V Y S 2 x Y d X R q T n V 6 O W Z O Z 3 Q 0 d 0 N V R H l l M k F B Q V V L S 2 1 U N S t l b V R O b j d q V i s 3 Y l h Y c G 4 v L y 9 n Z D l 2 O X J h M n R U V j F l V 3 B w N T d L N V p k Z m 5 x R k R o N m F z c k N 3 T k R R M 3 A w N m R Q K 3 Z i d G 0 x V 3 J W a D N 5 Q S t v b l R w e V l 4 c 2 J H U F A 3 N D Q x b X d Z R U Z x Y W 1 y U 3 F W T 2 5 O R F U x N V p W W F h z b j k 5 O S t m M 3 I x N 0 o 5 b j l w c 3 Z u b m 5 z d V M 1 Y 3 V 6 Y 2 l S S X p O Z 3 d J Q j A 3 O T Q 5 e m M z T l d i U m 9 V Y 2 F N R 1 p Q Y T J 0 b y 9 P b W R E U T B P b V R K b V N J V U 9 H c E Z l d l h 0 b X d Z V U 4 r O W F 0 Z n B Y U G 5 6 a G s x Y X R R a C 9 Y N E F I R D Z D T V F B Q U t G R 3 Z 2 L z c 2 U H N j d n Z m V F N q M 3 p Q U 1 p N b X B V K 2 Z Q b m 5 5 e V N j e m I 5 N j h k T y 9 l U F h W M W R S a z d k b X l 1 d X V x c U p M d m Z G S G t v b l h U U 1 N Y b m t r V W N 5 Z m Z y M H p K O C 9 Q O D g 4 O D B 4 T 0 9 P R 0 V u S H J x c W J u O T l 0 d m J o W H l W b F p X W k 9 u V n E 2 d X Z y T T N 2 M j d M e n d 3 Z 3 Z w M H F W T G V 2 W H F s W E h q e G g x d 3 F G V l R V N U 9 C Q X d k b S t m T G x t V D k v Z m 5 y M D Z K S G h 3 N G Z u N n F 1 d l R w O C t m U T d w O X d Q Z z h Q R X V Z U U F B T 0 V K V m 4 x a 3 p x Y X d z d H l i S m h Q R m p N M k g 4 M 3 h h N 3 B Z K 3 N V Q 2 p r d 2 d z d l R G b F p X V j U 0 N F l W a X Q v T 0 p j Z T k 5 M D N M d m Z m Y 2 5 T U X F G M 1 B w V z A v T G J p d H d T d 0 Z I R k d X T U F B T U J o d D J U S m t t e m R 1 a l g 5 K 3 Z V c m R p c 0 E w R V l 3 Q m d B Q U h C S X R M U z E 1 K 3 V t b j l 6 b 0 E v O T E z M z g w Z G Q 5 e V J K U G 5 T b D c 1 V W p O W U F Z S i t j T V F Z Q U F C d 1 N y Y T J 0 d W V X V 1 c z T F B Q Z m V r Z i 8 v K 3 F h c X F 5 c G 8 x Y T d K N D h l T H M z T G t 6 V j F 4 e F J T N j Q 0 S U p p d H d r Q W J R U m p B Q U R B S W R H a F E 0 Z m N j T U 1 O b V R 0 M 2 J w W X V Y W n J O b X p m b j J H T 1 B 6 Y 0 N C Q X p O e T V N Z 0 1 H e m F z M k M w Q 1 F E d U N N U U F B N E p B b 0 x 5 L 1 A 2 T k d q T T N y M D Z H S z N B Z 0 F I e E J s a k F B Q U F B S l F r S z h Z Q U F P Q V R Z T U d p S l V t b U Z i c 0 5 Q b W E 3 Z i s 4 Q U h D N k N N U U F B K 0 F S W X V M Z 2 h D e G M z R k x z T k F E a X E y R W 9 K Q U F C S H F F S 2 g w R n d v W k Z P e C s r Q k l V T m h T S 0 J T Y W k 5 M E Z 3 T k h H a W p F Q U F E a E M 3 V 2 p k K 3 N 2 T 2 x W M T N G U W 8 1 c m R p O V V G e U Z R b U g x a n R i Z i 8 3 T F l m U 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W Z N R C 9 B M 3 g 3 S F p K S l M 2 d n h B Q U F B Q U V s R l R r U 3 V R b U N D I i w K C S J U a G V t Z S I g O i A i I i w K C S J U e X B l I i A 6 I C J m b G 9 3 I i w K C S J W Z X J z a W 9 u I i A 6 I C I i C n 0 K " / > < / e x t o b j > < e x t o b j   n a m e = " E C B 0 1 9 B 1 - 3 8 2 A - 4 2 6 6 - B 2 5 C - 5 B 5 2 3 A A 4 3 C 1 4 - 2 " > < e x t o b j d a t a   t y p e = " E C B 0 1 9 B 1 - 3 8 2 A - 4 2 6 6 - B 2 5 C - 5 B 5 2 3 A A 4 3 C 1 4 "   d a t a = " e w o J I k Z p b G V J Z C I g O i A i M j k 4 O D c 3 M D g 3 M T Q x I i w K C S J H c m 9 1 c E l k I i A 6 I C I x N j A 5 M z M 5 M z Y y I i w K C S J J b W F n Z S I g O i A i a V Z C T 1 J 3 M E t H Z 2 9 B Q U F B T l N V a E V V Z 0 F B Q k U w Q U F B U U R D Q V l B Q U F D U 3 p k V T l B Q U F B Q V h O U 1 I w S U F y c z R j N l F B Q U l B Q k p S R U Z V Z U p 6 c z N Y b G d G U F g 1 e C 9 I U D d H N 3 V t e V N F S k l T U W h D T 0 J K S V J 3 S 0 N q S T R R V 0 s 5 O E d o M V N L S z F i W l N x N 1 V l L 1 d s c m J X M j E y b H E x W H J Y Z 0 x i V l d 4 U 3 F n Z 2 l m S 0 V l N H p r S k J 3 S k N F a 0 l l U W c x M m I z O T h j a 2 s x M V l h M X V S R G Z C K y 9 U V z d P e n Y 3 N 0 1 C T 2 R q N z c v V D R 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n d m R E Q 4 W G N E a H N y T 3 p N d 0 l D Q W k 0 M E R D U E M z N 1 V B Q U F B Q U F J Q m p 3 K 1 Z 5 S F h J N m 5 X O X U z T G l 4 e U 4 r M W R I T D R 1 N E R E M m U z M k N 5 V D l S b E t R d j J z Q k F B Q U F B Q U R I a G 1 F W W J Y Y T c z U 2 5 w V V g v W D B x a z d o a W F S S W p B Q k F B Q U F B T 0 N r W W h o R 1 F F Y 2 0 w R z E w d T l E R V U v Y U F Z Y 2 9 a T 0 1 6 Z l p R Q U F B Q U F B Z 0 8 v S W h t M E Y y b G h Z N E 8 4 e W Z P c l d v V W 5 P d 0 d H Y V B t V z J 2 O H N B Q U F B Q U F B R G Z r V m Y w Z E x j T l R X e i t M Z 0 F B Q U F B Q U F L Q T d J a l F C Q U F B Q U F B R H d n Z E F F Q U F B Q U F B R E F C M E l U Q U F B Q U F B Q U F I d 2 h O Q U F B Q U F B Q U F m Q 0 E w Q V F B Q U F B Q U E 4 S U h R Q k F B Q U F B Q U F 3 Q W R D R X d B Q U F B Q U F B Q j h J V F F B Q U F B Q U F B S H d n T k F F Q U F B Q U F B U E N C M E F R Q U F B Q U F B T U F I U W h N Q U F B Q U F B Q U F m Q 0 U w Q U F B Q U F B Q U I 4 S U R R Q k F B Q U F B Q U R 3 Z 2 R B R U F B Q U F B Q U R B Q j B J V E F B Q U F B Q U F B S H d o T k F B Q U F B Q U F B Z k N B M D h i U D l O U l g r T H F I Y m F 6 e l V v T W F t Q m 4 r W E F R Q U F B Q U E 0 e V J D Y S t N b U J n O V Y 2 K 0 x t N 3 R X R E p h L z R 1 c F Z 2 N 2 J P V m k z W H p m W l R K a y t M c 1 V B Q U F B Q U 1 C S n h 1 S H Z B a z Q y T H B k T D c z L 3 l o b D U 4 N n d r M U 5 q W G 9 a O W Y v M X Q 4 b G R V d m w r L 2 Z v T H k v L 1 Z t c z J m N l h l d m Z v c U 5 D V E 0 z e V V C Q U F B Q U F F N H l o Q 2 J I M k 5 h a T l Y c n E x Z D l a d C 9 1 b E R 2 S m p O Z D N Y R X k 4 K 2 9 I V m J W M G l T K 3 J P U E F B Q U F B Q U I r d 1 B T Y 1 k y e k h y a T N X Y 2 5 o W X B C S j c 5 d l p q T m Q x W D B l N n Q x b k s v d m 9 R b U F B Q U F B S U J q N z R R Z W F i S m x 4 e n I 5 N 1 B j e k p V a 1 J Z V k Y 2 N W R F b C t t a l p B c j J 4 Y 0 s 0 c T l 1 L 1 I 2 U H l K d X Y z N j M w a V M 5 d G Z z M C 9 1 Z i 9 G M H I x M y t t e X V w e U 9 k d m J s Q m l m b 2 p F a n p 0 Y U Z a M T Z s N E t E Z 0 k 3 W m Z X V j J 1 Z H o 1 N l Z l d T N y b E J G M V Y 2 M X R y W W 9 M R F J D Y W I w S D Z P e l R M O U x Z a 2 V k W T Y 2 N 2 U 5 S 1 h 1 L 2 R N U H Z a N 2 Y w R m l u S 1 R j T V U y W k d y a D Y 2 N D I r U 3 p P a z d 5 O W Q 5 b 2 9 X Z i 9 r T j d L a 3 B V V T d 0 Z m d R R k J T a 2 x L M T h S U l U z V E 9 t S X R s c z N s b l h j L 0 4 v N F B l L 3 Z B V l N W S k d u M H o 5 O F o 2 W H Z S N y 8 4 d 3 Y z Y S 9 I b m I w b V N C d m N m c W d k d m Y r N S 8 y a i 8 v V 3 Z x N k N q W X R V M V Z O a F p w Y m 1 o U V R G Y W Z z Q W N O M D V Y b X p s S n p R e C t z M U 5 4 Y X U x c D B Q W H k 5 S k N n N E s w Z X Q v K 2 x S Z n J m M V k 3 M y 9 5 a H J h W G J K S W t a Y W J u N n Z v c m I x T n l y M V R y Z W J j O W V L M j J G V y 9 3 M n R h e n J 6 K 3 N a M T k v V 0 w r Y T g 0 U 0 d E a n I x a U g 4 S E F B Q U F B Q U M r Q 3 l k M G F P S T V x a U 1 0 W l l C Z W Z P d E p 6 W C 9 2 c j l a O T Q w O D l U N U w w Z W N H S C t 2 T z h Y K 2 x R Y z Z Q W D g w d k x p b F Q 2 O W w r M G Z O M G 4 r d T F 0 e n l v b 3 N D c z R X Y j N w U 3 o z N D l N L 1 U x S H p J N n p s M U R i V m F 0 M 1 d G M W 0 x Z G 9 a M T d D b l h O S l Q 4 e W F 5 b m R v c S 9 U c j A r V 0 p N b l o 3 d F R E e j k y d E x 3 b y s 5 S H J j M m U 3 V X R 1 S U 4 y b G E 4 U W N X N 3 Q r c m 1 x K z c y Z W 5 4 N 3 l X W n J 1 Y i t Q V V J u Y l M 3 c 2 V 6 K 2 g 0 T G V r L z N 6 O G J D M W Z y L 3 N m b k h M R i 8 5 d G R V Y U 9 s W C 8 5 S 0 t k W i 9 v N F R 2 b n F Y Z X Z 2 b D N i O W 5 p L 1 B h T G o 5 Z X N u Y j l Y S z l a O T V Q Y j l n M H p M d C t 1 T k 5 l d U s r d n l z a 0 9 G V H Q 3 Z T N h d W J 2 d 2 l Q c D k x U T R B Q U F B Q X d I Z n R o S j Z l N D N u a V h u V m d u M W N n a 0 J D W H B Q e k J v N 1 J t O D F k N i t O b T d y R U F n Z T B D K 3 B r M j V R Z W V P d V V T Q k F V R 1 N 6 R k R D O D d t T m h 4 c j A w T E 4 z V 2 9 I S n V G T W 0 2 W W R Y M z Z P W m w 4 M V J 2 O V N 1 R S 9 z M 0 Z z N 1 Z 6 a j N i S l V t O T R w S j E 3 c G h M d k 9 v N 2 Z m a F p 1 d W l z c T N U R 3 l I T W x T Y T h 1 Z U 5 v S 1 R B S U R B b l h 1 M k V 0 M D F Z V S 9 V R 1 p H c n Z X Y 2 h a K y t x Y k x L M 2 R i d D l 2 W j J G Z T N x b X N w e W V M R F E w d H F p W F h 1 T H J O d W U 5 Z j B u K z Z l d X Z 0 W X J N T W 5 v a z Z u c F U y Y n J n b 2 5 U c k J D c H N h b E J y L y 9 y T 2 E v W E x m S U l a T X I y N 2 R M S z l a K 3 B m O T l C b W p i b E J n M 3 V Q O V I 2 Y k g 5 T m h k W n Z Y V 2 x 0 W i 9 L N H k 5 V T N 1 W i 8 x Z U d 4 T V Q x M T A x b F d h U G 1 X M k l z T 2 p C Q U F B Q U F E Q X N Y S k N q e l F w S 3 Z V K 2 N Z K 0 5 q d G Q x V i 9 4 V W V W b W 5 x T D N k c W R h M l Z q M D I 3 M W R x Z D d W T G t x W k 5 1 V U h U c D h 5 M m 5 q T j A 4 Q 2 o 5 O X F u Y k p V a 2 Z M M z l m V j E 5 M H N 5 U n A w L 2 J W Y W p o V U w w b U t p M G 5 R V D Y v N 3 R m V 2 N L U k 9 t N l k 5 e j c 1 W G Q 3 b E J x V W 9 Z V n Z J d 2 R l W T Z p S W 5 0 b z R X Z H Z X d X R l Z i t W d D Z o R V Z K M G x 5 d T k x c W J H c F E v d U J S T 2 x o L 1 F C Z W V P V V B q V D U w c 1 N i c m 9 y S 3 M x O V p h e G N y W T d K V W 4 3 c X Z Z c X F X Z U t K R 2 w z K 1 U 2 M X R E W m I y e n k 4 Y W V y T z N k d X M 5 e W Q 1 a j B U N X B 2 M W p z O W 0 w Y z A r a D h y S k 8 w Y 0 d H Q T d M Y k h i c j N S N D h w T U N C U W t o U V N I R 2 F G S l J W V m U 3 M W U 5 L 0 N S T l Z Q U H Y x N 1 R w O H l X W V J p N m N P S U 1 U W j F 6 a H Z W W W R X M m x K Q 2 t 5 U E V y W F h m N F Q v Z n l o V 2 R a a k k z S k 8 x M 1 d Y L z B R Q U F B Q U F B Q n h y S j J 4 b z B 0 e l N y T j B W T z Y z Y l l T S G g r d T F 0 e j N r M V h 2 M 3 d p M 2 R V Z F d D Z k p D a z Z z b 2 V 1 b U h T Z D F 6 Y U d a W S s y b H M w K 0 o w N D U 3 Q T R a a G 1 I Z F g z V m d u e D c 1 N n k 4 M D h i U U x O T G o v V U R r Y 0 R 0 M D I 2 d 0 d m T l h Y M j h w Q 2 t I b E Z 4 V m 1 B a V N Z W m g 2 T V p w Z C 9 o O F h t M W R 0 U l d Z U 0 Z K a 1 d M U z F 2 T U 5 q N m s y Q U k w Q 3 B 2 Z n Q 1 U G J m U T R 6 V 0 R n M E t V M U 5 Q c 1 B m S 2 Y 3 Q j l K R 3 B J M V V r T 3 l S a D V S V T N 0 N 3 V 3 N G N y U E p a V T F Q e k l l M 2 R W M n J k S H A 1 e n V t W m N j R 1 B Y a z d 0 M m 5 5 U X B 2 a 2 N 2 Y T l u b G N u a 0 Z M a 3 p K Q V F B Q U F B R D R 5 d 2 t i b X B U c 0 t a V E w 1 Y k p 1 W H o 1 c D V o R 0 J 3 S 3 F O W D F q T H R Y V T F 1 d m l t V T c 1 M m U 0 W m h T R z V 6 T 1 h 2 Q U 1 Q V 0 l p b E 5 O U j J p d 2 R Q b D d X c n I 4 U F l X R m h P d V V 2 S E d h T l B a U 3 J 5 a z F u W F o 0 O V I 0 W m Z N V G p 6 U z N O V 3 J u a E 0 y M H I z c U R L N m p M V j F P N V h a W F c 1 R H R S V l c r d l l i R G I x V H V 6 c U h l T F p y e V N 0 O X d B N T d O N y 9 w R H U 4 K 3 B s a 1 d r M W s v N V A 5 M D Z s M G I 1 R U t O b j Z o W G V Y R j J s O V R v W n J h L 2 R w W H R W Z H R 6 a l p y b m R U a 0 R H d T V l U G M y d W Q x d T Y v Y k Z a M S 9 0 d G I z R C s 1 Y j A 3 Z D N m V 2 o 1 O D V N d 0 F I L 3 N K Q U F B Q U F J Q m o 0 W V F O V F R 4 S E t 4 a U d v U W 1 q e m o 5 a U h j L 1 J F T i t r U j F T Y 0 h B N X p k N F V F a C t w W G M 1 N 1 V u M S 8 0 b G J i d D N H a X Q w O W p V b 0 N W Z n Z x c 2 x Y N z Z y U 1 d k Y 3 B w d G 0 z T 2 0 x R G M 5 U k g 0 Z U h K a H N M V i t 0 M 3 o 5 e W g y c m 9 h c i 9 0 R G d r T V Z I a H B o V F F m c W s 1 a n U x W k R X Y y 9 S S y 8 3 U W p B N G F 0 S G x l a S t i c C t K b C s z Z j V 4 T 3 B 4 N m I 5 M H N 0 W G Y 3 Z U V Z L 0 Z 4 U 1 J Z b z N U T W J Y Z E 4 r L 0 h j Z G x C Z 3 N B Y j F 5 L 0 4 2 c m 1 l U U V 4 a 2 U 3 V F h T e F B Q O U J B W U V x a z l T a G d B Q U F B Q U E 4 S W N U T n p U e G F F U 2 F u a k p R T V Z H e F I 2 e l Q 3 a k h s N W Z 1 W D N x S n h w M H o r M n U w Z F B v S W p O V G x E R D k 4 N V Q x d U x O K 2 l q T D k 3 U n N q V k x W T m R R Y X o z K y 9 p Z H Z L R 2 Z B T U k w W m N i W W s 4 N m 8 2 K z J z c X J N Y z l l N H N j Y W 1 y V W I 1 K z Y z W H A r N 3 N E a E 9 u Z n N w Y 3 J N R 0 t M N E h n b j Y r V U 9 6 d E d u N 0 d r b l N n T F J z N j N u T 2 R x Z E t P a H J O U 2 w x W D R l b T B 2 N 3 B D N V I 1 T l k 3 L 3 V 5 a m x m d D M v K y t j R 0 x W b U F T R W h 5 c U M 4 K 2 N v U k U 1 W T l R b k t V U G J k b T d R U F k 5 M F R i b n h y T X V 6 Q 2 V 5 Q X Z v T 1 A y S G V l V i 9 2 e E R I S W s 3 O E F s T F d X Z 0 Z W U U J B Q U F B Q U h D c 2 5 i Q m 5 w S j V O V G o y d j F 1 S X B K a X B P d T h 2 T n Z o N E h H d z Z v U j N T Y z E r T W J 0 a F V v T 0 N o R W Z a S X l G Q l F Z W k 4 z Z j J O U 2 c z V 1 h G N n R 0 N 2 d E T F R j N V N a b n F Q W j A r L 1 F z b 0 t Q O U 1 q e n Y 3 Q W F y N j d m d H N v S 1 R R N X Z q S n J S S j l O Y V h y Z D F o U l d Z O U l 4 T j F D O X Z l Y 0 l L Q y t v Y U R t c W J 4 M m d S e n h F c W U 4 c E x 2 S 2 J J c E h 0 c 1 U 1 T G U r d k F s c j l 1 Z U F j V i 9 z b j g r V z d u S V d y N 3 U 4 b H Q x e n B p T H J k c 0 Z I b E 9 i Z W t U R k t T N m 1 w M 1 h i N n h M S V B r Y S 9 l R T R w N m 5 k W T Q x c l B N Q 2 Z q c 1 B j R E F B Q U F B T U N 4 Z E V L R 0 p z M H R 6 Z H B W W G 1 6 Z D l 0 V S 9 S S k x 5 c 2 s 2 e E x u Z j c 0 U m Z 2 N k p L e n Y 2 Z W 9 p Q m h K W n N o e D c 1 O X V W c H V 6 V F E 2 N 1 E 0 L 2 U v Y k o 2 e G l i c V I 3 K z Z V c F h W N V p L a 1 M 4 K z V S d G R l K 2 1 O S j V r a V V V L 0 x H S 1 N J O H l w c G l F e D N a d z N x d D B y M D d y T 1 h B Z 0 V D R m g w W m F 0 e H N h N j N 6 V z E 5 N 2 V y d W Z t L z h H c k N X e G E 3 d 0 h X c 3 V m M E d F b X l H V j F Y a 1 A 3 Z z g 3 Z T F Z T W x y M X U y Z 3 d H Q W x K N l Q r V i 9 1 b j N x T X V 6 K 2 E z U m F W Y j l m N G 5 i L 2 l z c W J t b H l X d m E w K 0 d q W H h x Y k d y e E d 2 e H p l c z J S W F d k Z m x r W H R F e G Z 1 c 0 N 3 Q U F B Q U N B W S t H R U R F M U s 5 b T c z Y W 5 K N i t H V j R P N T B 6 N W h L O T l j R k x x b X V v V l Y x R H J l Y j h l b 2 J H b l R K S m g 1 b 2 I 5 Z E d 5 Q m R Z b 2 p n b W p 6 b G Z m a n F 2 U z V B O G F a V j A y K 0 I r T D V t b m 5 u a 0 p s c H V l c X R h M U Z Y N n o r e U F w T U h I Y U g x M 1 N m U T g y T j F u S n J X N n Z 1 Z m 1 T M m 9 p T m p k Z k 5 W Z D Z 0 M 3 I 2 N 0 d y c F h W N W J y a j l 6 T 1 Y z b W V n M W 0 5 Y n B i S j l 1 N 3 h x V G t y b 1 l 5 M z N p U F l P R l I 1 K z d p N m R O d X h N Y l N s Y X B 6 V 2 J 2 L 0 o 2 e k t z S j d I K z R m M 3 I z N m 1 z R k 0 4 K z g 5 c E E y N z F p c n h r U D F X c l h o Y z Y 4 Z 3 g 3 T 2 1 v b D F i d l p y Q U h q R 1 M 1 T E F S T i 8 w O H B p a z V u V T Z 2 S n J E d m Z Q U 0 t T d l p 1 V j g 3 Q T R a c D h 4 b V U r Y X d R Q U F B Q U E 0 T H R 5 U W 9 Z b W 5 s T l B 3 a 0 x D d l U 3 c V B V V 0 d S K 2 5 1 S C 9 4 Q j l 6 O H h S d z J I N m x W M V l K L 2 V X R G p Y Y T U w e H c 4 L 1 d E e n d h d X M 2 N j h q W l Y x c F J y O W F Z d k p V b X J O M z F w T F h k e T J C M j Y 1 Z H I 3 b E 9 6 e H V 0 b j k 4 N z N X M m J S O W p T T E R v e F V S R n F u T W p G e m x E a H l 1 O W R 0 V 1 N U S W J 4 b l k y a m M w W k 1 F d 2 J D Z 3 V z N X d V N E F x e m w x S 1 F N c G F j T V Z Q S H V i W k t r M H J J a W x Y Y U 0 x Q m p R Z D d E Q 3 d 5 S 3 Q y c j V 1 Y X M 2 L z J 6 K 1 h U Z n E r M W 0 1 W k x r b H F h V z N X U j h z V 2 R P e T N h R V Z I O X R D d U 1 u T z B p c 0 9 q S n M 5 U U p E d 3 M 4 b 2 d y O G 5 o Z V F h a E h W S n h p U F l J Z m g 4 T 2 h 6 U F J j Y m Q 2 e F Z w T F p C K 2 J 6 V l I 4 Y 3 N l O E F B Q U F B Q U R n V 2 J O K z h 5 d k h u O E w 0 W W 5 s T k x E a m V v Z j U 0 Z S s 3 L 1 h k Z j c 0 S z V V W T M x c 0 J q Z 0 R G U k 1 Z c U w r c 1 U z W D N U S D N U N z l i L 3 h h b V F h R k J p a 1 g 5 e j h S L z M 0 Z S 8 r b m 9 Z T k 9 W W F J r R H p u c 0 R n V T R B c F F Z M z F 0 b m 4 z N l I v b m p Q S 3 h w M 3 l p U 3 Y x e G 1 T T l Z J M 1 g z V z M r a V N a V j c 4 S k N 3 b l h p T n d 4 a 3 N 5 c E w z Z m Q 5 Q W R O S G 5 l N V l t T j Z L a W d 3 V 0 p r W n V i c D k x b T k w O T g y U G V H M m 5 6 R 0 5 x a T k x d T F 6 M D N Q N n J U O G l j c U l p e E t 3 V U V o e X N 6 S T F j M V g z Y T N m M y 9 F M z F U Y 2 U 5 T m d Q d n B 2 Q S 9 y d j l N e V J 6 a E g 1 N X k r T W E w S G V 3 Z 2 d L R E Z S c 2 R y M 1 B I W H F y S C 9 1 O D E 1 V 1 d k Y X E z b k 9 k M 0 d N N U E 1 Z k d x T z V O M 1 B K Q 1 A x e U 1 k L 2 V 0 M n Z k Z H F 3 T T Y z O U d o c 2 R y N n l N S V Q 3 c k F 3 Q U F B Q U R n d S 9 U M W F Z S 2 Y 1 T 2 Z u M 3 l 2 c F B r b W F O d V V H V F o 4 e T I 4 O F Z B U U F B Q U F D Q T c 4 b 3 J D N T d X c X d 1 Z T Z i e D U z K 3 J W c T M v c H o z b z h u W k F q V F F B Q U F B Q U F B T D R 0 U W h N Q U F B Q U F B Q U F m Q 0 U w Q U F B Q U F B Q U I 4 S U R R Q k F B Q U F B Q U R 3 Z 2 R B R U F B Q U F B Q U R B Q j B J V E F B Q U F B Q U F B S H d o T k F B Q U F B Q U F B Z k N B M E F R Q U F B Q U F B O E l I U U J B Q U F B Q U F B d 0 F k Q 0 V 3 Q U F B Q U F B Q U I 4 S V R R Q U F B Q U F B Q U h 3 Z 0 5 B R U F B Q U F B Q V B D Q j B B U U F B Q U F B Q U 1 B S F F o T U F B Q U F B Q U F B Z k N F M E F B Q U F B Q U F C O E l E U U J B Q U F B Q U F E d 2 d k Q U V B Q U F B Q U F E Q U I w S V R B Q U F B Q U F B Q U h 3 a E 5 B Q U F B Q U F B Q W Z I R D R 1 N E R E d V Z 5 d U d N T X d a Q m l H U G x x M l F C d T N G Z m k 3 S k F E Z F V F d E x z K 2 9 h R D h v d H R 5 T E R Z e F F j R 0 9 U d m t n R D R X V X R y a S t v Y m E r V n l 1 e F V a S H E z Z 3 d H Q i 9 s d 1 R n T z l i N W Z V Q 0 d G Q k V X e m Z j Q j R E a T F y N 3 B N a 3 V S M n U r V j J 1 M l A 4 W E k 2 W G J o Z W F 1 T j N 1 Z 1 l a a F N K S X F x O H R W V 1 Y z d T U 0 b 0 F k R W N 1 b D B 1 Z E F l d S t x c j M r T G d k Q U 4 4 Q n h B V G o 1 Z U g 3 d U s v Y n Y 4 W G M 1 Q U k 0 Q 3 Q 5 c z k w T j g x Z U 9 w M m 9 Z b m R i a W N l Q n Z D T m J E W m 1 G d 0 x 3 M W 5 u a U J P R G t 3 Z m N C N E 1 S a U d F Y T N 5 d 1 M 2 W F d q a W F V R D J N Q T N N R 2 V i d k 1 n Q j B R O H M r V 3 F E c V N u T W s y c k R F Q V J x V z F L M E N h U U I r c 0 d q S E N w V W U z Q 2 R K U 3 N 2 d X F l e l J L W D Z 1 Q 0 1 C M 2 J k b U N i Y W 9 1 Y j V B a 0 R S d V F x R 0 V E a y 9 4 Y 0 V Z R C 9 S Y 0 c y T W h V V W R z O V p K d D A 2 T k J t W U 0 w e F R w c y 8 y Z H h r Q X V x R n R H d 3 U 2 U X B P a 2 d a b z l m S X F m S 3 d M Z 2 I 0 V l Z 1 N j N R S k Q w b l F W T m 1 E L 2 R 6 U l F D K 2 E 5 c 0 t 5 c n B D a z R G S m 1 q M k Z 6 e j F 3 U E h w Y X E 3 c H R h T U o 0 T m d B Q U F B Q U F B Q j h J V F F B Q U F B Q U F B S H d n T k F F Q U F B Q U F B U E N C M E F R Q U F B Q U F B T U F I U W h N Q U F B Q U F B Q U F m Q 0 U w Q U F B Q U F B Q U I 4 S U R R Q k F B Q U F B Q U R 3 Z 2 R B R U F B Q U F B Q U R B Q j B J V E F B Q U F B Q U F B S H d o T k F B Q U F B Q U F B Z k N B M E F R Q U F B Q U F B O E l I U U J B Q U F B Q U F B d 0 F l S H Z 3 d k F 5 Z T N X R 1 J Q V l V G Z X I x S D V a d X Z 2 U m x 5 U k p U e j M 0 T T Y z K z R p T k o w c U 9 2 T E Z W W V J P U X h x K 2 R B V m F W a T R u b 2 V z O W N E Y 0 h S T m 5 I Z X J h c H N i M U w 5 S G I 3 M T I r Z j h k O F h o b H d 3 S D F E S S 9 4 U T J V Q W p v V 2 w 4 e m Z w M W Q 5 O U x r b j Z 3 Y 0 5 u Y S t q N H R Q L 3 E r W H V M Y X Z U T E s v N H V T W m 8 0 T F Z 0 W D N u Y m F V Y T h S T 0 o 3 T m V Y e W h Q b H R m S 3 N P U V B u d H N w a 0 t D Q X I 1 M j N a O D l 0 V m d m c m Q 0 c F N W c j Y 2 R F d L R E F 2 M m V y e n l R S U 4 2 e G 9 U L 1 Q z V 2 N m K 2 Z M S 3 E 5 d V V G S m N o Q m I 4 W n Z y L 3 R B M 2 d Q O F Z J R S 9 o T j F i N H l O Z F R W U 3 B K U y t 3 M n k 3 a T h w M 0 N S S l N r a n F j O H d D a y 8 z b G U v V E V y M i 9 W N X g r O G R V e G V E O E R S V j F a W H B k c m 1 C a 2 x T V G t L N j E y T j c 2 d m J y M W 9 W U D Z L M n R u L 3 V q T k F E S F N N b W 1 T b X M 1 U F N m a F d 6 M C 9 M W n N m V V l E R G J T b 3 h Q e V B w a V R I L 0 5 q Q X g x O T B 2 U 2 V x V E V P V V Z t T 3 p a W D Z k Y m 4 x a W 9 0 e j d m K 2 o v V l V O d l F y U E p x O C s 5 O V p r c m M v N 1 F O N E w v Q l N C U D R 6 Y z d D a m R a e T N 3 R 0 R K V W t 1 b D B 1 V E x w O H B 1 Z D J L V F V n N k p u V 3 M r S F N S N X Y 3 e F h q b m I y a l J 1 O H V Y S D V E V U J I S D E y b T A x M 2 5 q N U R r a l N r V j R a M S 8 2 S W R L M 1 R 2 M H J s c W N 6 b D E r Z U J 4 L 2 l v U H d E R 1 F O N j Z 2 M G 5 O N n l o N W d W M V J j N k g v O S 9 N V D B H T T I 0 O D N S S j B x Q l R V N D U y Z W N C e H J h S 2 1 R V F Y x V F p L a 3 d X b i 9 Q b F I w d V Z 5 Y U 9 X b W 8 z S E l y S 1 R i Q 3 V u L 1 J p a D I 2 Z C s 1 U 3 R U b G R 1 b n p j N F A r c G p v M D c 5 M W 5 M V 2 F t R U p 2 a n V F W n J B Y j B x M 2 I 3 Y V c r M 2 F N T k x I W m J E c G o w c V h I d E k 2 Q 3 p 6 K 1 F z N j F O a 3 B R M k l Q d V l 2 a m F B b 3 l j a H Z J Y 3 V H M 3 p H R W Z k L 1 V G U 2 d O c G R U a 3 B U Z D g 3 O G J x Z y 9 n K 1 B M Z l R z Y z V Y S H A y Z 3 R L e i 8 v c 1 J L c 0 R K W U 5 Q T 3 J w R l l n M U x q L y s y N k 5 w d E 5 s N T R 4 N k l q N 1 B 5 Z 2 9 V c H Z U S l V u S y 9 v Y m c 1 Z X R z T H F t e W x y T y t v U T d n Y U N B M H d W R l h 2 R z J q b G l 4 N F Z U c z J y M V g 5 d 1 J y R n h D W W 9 i O V I 0 b l h m R m R R b 0 o 2 N X E z M k R u U 0 p E Q W 9 X S W w 5 e k t I M D c v L z l i L 3 J u Q z Q 5 T G t 1 Y m M v N l F H N V o w a V N X c H B i d G F T Q m E 5 c T F X Z U x W V m 0 r V 3 k 2 W F M z M 1 N C M n J T N V R P V k 8 z S 0 1 0 Y z A 5 S l R 2 M H F 4 O W R L V W 0 2 W X R a U D V Y S z E 2 N n N s L z l L K 3 N s S 0 Z o a 2 R x M 0 9 U T G R k N l Z z O H c 2 d D I 3 U W c 3 Z G Y 2 M V g 3 b k d u a k 5 P b n l t Y n I 0 Z X p k L 1 I z c 0 h P S G s w d D d Y b 3 R P Z C 9 K R W 0 2 O T R 4 c m R F R 2 0 y U n Z n U U Z P O X p u d j U 1 M n B w Y j l P W V B y b j Y 0 N l F m U 3 B J c T Z x d D E 0 V 3 Y z e U 9 s c T E r V C t w K 2 o r Q 2 R k S m t w Y n V Y S 1 B Y T n k x V l V V M l p E a l k z S 0 N Z a 1 F x T l R z d l h q V X k 1 U l R F a l h y M W M v Z k 8 5 U C t u T D N K d G t O b X o 3 O S 9 w K z B 2 V 2 F 2 c m 4 z c l F h K 2 F 4 c z J k b z V s R E o r b m 1 r U m R M a 2 h a d V g 2 R i 9 i d j F N a G R W N 2 R L a X R X Y j B q N D N W e D V o a E 5 6 N W t v b T g y Y 3 d W c l p j R U N U W H I 1 R G t 2 V F Q w V m N v M k J H b 3 V X c 1 d x c U t o U m s r Y 0 4 w Y 2 p r a k 8 v d z c w S W R C O W Z 2 Y m R k e i 8 5 a W l T V H A 1 M 0 1 2 M H N y R l J m c n F Y N F d T V z N y Z 2 5 X a 0 t q U W p T a W 9 Y Y j l k a y 9 0 M n B Q W W J X Y U Q 3 V X B 2 b m V r e G x 5 Y 3 F Z b l R j N n p Q V k t k V k h 4 V H B z M z l 1 M F o 3 Q 2 F y V T J P O V V 6 S l V w a k x 4 d W t N U m R u Z X E z Y j B 0 e W 1 K Y T l 1 M U t y R l J h c m N m V k F 1 b D F 0 O U J z W n A w c 3 l o e W g y V G F x M V h 2 R 0 d m S H J 6 V 2 5 H W T d h Z V p R W F h U V E N O M X l 4 d C 9 V M 0 5 p b X d h T l N k T X Z q a z c x Z S 8 v R 2 Z M T l Q 2 V D B z b F N i Y y 9 k N E h T Y 3 h O M H k 5 a S 9 x Y l h a c V l 3 a E N i c m o r W X N r U 1 V 0 Z T M 2 a l h m d i t G S k 9 u V 3 A 4 N 1 g r a z l M d G Z i a k V 0 W H V i M V J j Y 3 F R d X Z l V V V E U m 5 i M T J 2 Y m 0 3 N 2 N y Z m Y v d G t h N 3 R s U X B L R F J B c D E w d 1 V G T m 1 E O W Z E M T c r a m 9 2 W D d s S m J k V T N m T 3 U v a G 8 v T E 1 B e D h 4 R 2 o 5 Q m t j R j h 6 c k h q M 3 k y M z Y 1 Y n h Q N U h L N U Z S R W F x R W R 2 U G x k R C t 5 Z n F i K y t 2 M G V Q L 1 h D R k p l b k x P Z V F v T k R 0 Q z F E M 3 B Q Z 3 g 4 M 1 o 2 N W 1 U a H F x b X k 4 Z W F X N i 9 l S j l l W G J K U m E z Z F V x S 2 E r U 1 F r e F l S c W Z s N m J y e n N 0 W G V F a W d S e D F k S T A w a V E 0 T j A v d 3 V m N l B N T n U x U i 9 x R V d E M D N y c T d o b G o x R G V 4 c T M 5 W m M w d W J Y b D J 5 V V l 0 W E Z X b D N w W G t N R 2 R n b l R q T W 5 E Z F d Z M 0 s 1 a m l D U k 5 2 S F d l Y W h 1 Y W R m Y U l E S j J a b j Y 2 L 2 Y 3 S l p t M G 9 x W l R N T W p j b n R v e n V u a j F H W V J 5 M D R P U k N h N E t o Y S t N W m M v Z k 9 G e C t W M n V 5 V 1 p L W E 5 s K 1 c 0 d G Z 2 T U Z G V z F l c T U v K z V o a z V B Z 0 x r Y 3 J t M H E 4 a W N 4 O W d u S T F O M n U x M l N W T E o 5 a z d X d H p 0 R W 5 k Y l U x Z X V U d T J T c m J W U 3 h K Q 2 9 1 S V V u T l R v N H E y c n R m a j k 4 L 1 J q W G M r c F B 6 U k U 0 N T Q v d H N 2 U F N u R E 1 O U i 9 j T D R P V k Z m c V l F M l Y z b j d w T C t x V G 5 x b W N F Y W V y d E d p T D d B N k g y c D F P c T F h Y j N h N k 1 y T n p 2 Z U M 4 Q k o 0 Z m d n Q 0 Q x Q 0 l s V V R W T 2 Q 5 a C t x d G U 1 L 1 p j T k h h b W s z U j N j Z G F t d T I 3 b j k 1 d z B k e X V 0 c G x N M n k 2 U H Y 5 O F N k S X p C U X Y w O U t v R j V 2 W W N n U W 9 M R E Z I V m 9 Z T j Z a O X N Y S 3 F t d D B O O H V 1 c 0 4 2 L 3 V i S 0 V r b F N 2 e D d K Q 2 c 0 S T B w Y j l w W E x Z N 0 h L N j J p V k p O c 0 1 t d T J G V G J r S 0 c y b D N 0 d W 1 m S l g 3 V z R h S l V r S 1 R R Z 1 d B N m J Y U 1 c x R l h y M H E 3 K 3 J 2 S 0 Z h d D U 4 M l Z a S z B z W E t u O V J x Z m w y N 1 E 4 c j F i S k V s W j h h a 0 V K a m l w N 0 5 4 b 2 5 x a l l I V G E 5 K 2 V m b E t p d 2 9 s e V N k T 1 N O S F F h R U J l d W J P R D d W c W N a R W t L V G c w U U h h S F R S V W x 0 Z n I 3 b z E r c H V y e E J V M j g z Z z l Q V 0 Z x Z i t l c z h T c l Z u U z l k a 3 l E R 2 w z W W J W Z S 9 z M W 4 y c i 8 3 b 0 M 2 Y k 0 w c V N W R m R 6 U 0 k v T W Z s Z G x 4 U W N r U 1 d G U l F X c H V i R l B S K 2 4 x N m Z N N U M z Z m p R V 2 N x Z m t O N V J u M 2 M v R X N N d z F D Y 3 p U b 1 V G N V N v c n F 2 R j Z M e H U r M k d V R k p x T X Z H S 2 o r U X h P M V o 3 c 1 o z a 2 h T M z h G Z H Y 0 Q j d i d m V K b n l 4 V W F H U 1 F r d n Y x V U 0 y K 0 J s V 1 U x T 3 J a T 3 o v U 2 c v K 2 F v Z k J v c z J m R E J 5 K 3 Y x O T h m K 1 Z L U 1 p M T V p N b X l H M 2 5 0 K 2 p h c k s 2 c l Z u Z T d V a 0 t Y V V F 2 N D d q K 0 x P N T F P e F I 0 c k R i M U w 5 M 3 J P W X Y z Y W p m d l d v R 2 l n a 3 h Z Z n J 6 a n l j c k k 3 b U h w S z U r S n B J M H F H K z g z b C s r W F E 2 N 1 R j N T J j N V N K e l d i S W J q T 1 V t M k d P N 0 p x N z B B e F p P a z R o W k x N W j J s M V p w e G N X c j l Q Y W 9 n b z k 4 O U 1 w Q 2 5 E W X Z l c X c y U X p O Z m 1 T Q j J s M X V P Z X c y d G J T M W E z V m h 1 Z T Z k K z d I b T N X b U d r a l Y x a H p U N 2 t Y Z F Z Y R 1 l l U T Z M Q 2 d 0 V F k z S 2 I x U m Z z M D U v R 0 Z l d W p H c 3 p R a D N 6 e U c 3 S 2 s 4 c U 5 v R z g z d k p a K 3 R M O W N H c U l n M G Z t S 1 M 0 c U Z E d D J u Z F E 3 e S 9 m b 2 Z q b 0 1 O M X k 2 Y W 5 m e l E 1 R 3 Q w V m 9 n c U 5 t e l p k T D l l Y T h Q M H V T M G d m b T Z Q c y 8 r W l h p Z W l Y c n J S Y 2 U x N k k z W D F E U j F 2 W G F 2 U F l y N V k 0 W W 8 3 S m R 4 V 3 B w T n V k R W V q Y U I 3 U n g 5 a 3 B D Y 3 F 0 Q n c 4 e G Z r N X g 2 N l M y V z d p a F V j R X F x Y j d u N U V t V U 5 H c U t H d V Z v L 2 N j N l A y N 0 5 5 d W Q x N y t p e F d h Z V B a S j Z a b l V S e i s 2 O X p G R j k 0 a l R t a S t Y N m k r L 3 V V M l N W T E p q c z N K R 2 5 L N 3 g 1 M T J o c U p n N F B m W G I y e V Z K M D M 5 d 3 A 4 Y W V l O G w z d k p l Q W s w d H l a S n h x b X V w V T J X a U d K b z J 0 V F p x L 2 F h b j E r Q 0 Z u a X l U c F l I T 0 Q z d H p 5 c V N S c G N 2 O V Q x Q 2 M 2 U W J W T j l W c F N 2 R V l 4 d 1 J F Y W 1 0 a F B E M H l Z c F F D N 1 E z Z C 8 5 S n d X R m E z V S t u M U Z x a j U w V U x H a F V k c D l z R k l I V 3 h v b F N Z T j d t c i 8 0 W H B F O V h u R 2 h V Y n I 5 Z z Z j a 1 N Y Z U 9 t Y T V M c 3 N a S 2 t w N H R l T m N L V E c 0 Z G R i b W 1 a V S t V U z I 3 Z C 8 4 a 0 x l c m Z 3 U z g z Z j l M R m 1 E c D J r M k 5 B b 3 I 5 Q m t a Z G s y M 1 R U a V F w M m R N V U l o R G 4 1 c H d z b W x a S k 4 1 b 3 R M d W R L b X M 2 S U J t U F R C Q m F k a 0 p D b z h K M X Z 2 U H I 3 R U N r O H R 2 S G F X S j A 3 T G x k a 2 t 2 M 1 A r S n Z u e T N V Q i 9 Q M z Z S S k 0 0 Y 3 F L a l p V L y 9 6 e m N p c 3 d P Z j J p V E Y w M j U x U V p o c U V u Y m w y b 3 d v S n l m Z m p 5 Q m s y K 0 x s K 2 h F V U Y 2 N 3 E 0 b E t p c y t v T 0 R R Q U 4 z M H l E b k t I S k d z a H R w b V B Y T G p 1 O X F 6 d l Z y d i 9 H V 1 Z G W n A 0 T m 5 I d E 8 5 Z 0 1 K Z m 9 P a W x k a F F i a 0 9 W R G F x c W J G V k l X R 0 J j c m E x N i 9 X S H p C T z k 4 T 2 h n W F h x T E 9 h c j E 4 T k N s N j M x M z N a O C 9 N V j F Y M 3 p O V 2 p n Q z d Y b i 8 0 Q z M z M D Z r Y T F O a n R W V m x 5 a k F m b E o y c k 8 5 V 3 Y v N D A x Z V N w S 1 Q w R 1 A z b 3 o 1 T V U y e X R D Q z U 1 W n B R V l B G L 2 p j U G 5 B O G N M d m Q y d E l S V m d 4 S W l k V k x I N n k z U n B K a 0 p N W G 8 4 V n N t Z T E w S n A z T T B T R 3 B D b E N K Q 2 c z V E Y r R 3 p G U l l Y c T l x Y y t r Q 1 R k T 1 g y T U x o b W J K V W x h d W 1 h b i 9 2 e W 1 1 Y T J j O U F U O T Z 2 d m p s Q n d Y c W N m Z l d x R V h G c T N U K 3 F K O S t t c n p I b z N K V F Z W W l Z a M E 8 x S n Z C a H N 2 b D F y a 2 o r K 2 0 y S z A r V D N H N W R k d D k 4 b F Z j M 2 F P d X V y d W s 3 Z H o y M 1 J N V m x C e F F h S E t C S G J q c E h J e k t U V m R 2 U X J C c 2 Z l V m Z i O T F U c k w r K 3 N z a 0 l U e j Z E S F l i Z n A r W j l k c U 5 5 T V h x b y 8 x S 0 p 4 Y y t a S 2 t q W j d y S U 9 U Q j Z F S m p w c T N Y b n h D a 2 h R U U d L U W Y z U D B I U m N Y R V N w T E 9 2 d l F h e G N R b E t L c E h 2 S k w 3 O X B j a 2 x l N 2 8 2 b W V T T n R E c 0 k z S 3 d w a 3 E x M W V h Q n F M T X g 3 U G J O Y T d W M S 9 V c E o w a m 1 Y W H F 2 T U l T T W t T Z U d S M F J v N T l s e n Q y Y m x k W m J 1 S z V X e H J r e U 1 n U U N Y Y n p O R E V a c l B w a H A 4 O X F P Z 2 V a b k 9 v d H J a V z Y v V W l v M k 9 0 N V o z Y k 5 u V F Z R V D h U N E t o T E R P K 2 h E Z n V L V m R s b y 9 z T H p 4 d V p Q M U 5 E Y X B D Q j d n R n J h M j l U W W F u N 3 h l W D N q V W p V N 1 c y V T N i S n F W Z j U 0 a 0 t U b 2 t 3 d X V 5 d 1 M 2 W F M v c 2 F h d F R z N 1 B v O E I 5 b k 5 6 d j J l d 1 l a b j M 1 S U 5 u d m Z I b S 9 j M 0 8 x d j E 0 c n J G a 3 F T U n l a b W F r W H V X S l B O e W N w Y 0 5 P a 1 B 2 R m 4 0 c G w 5 d W x 3 d W 8 5 R 2 5 W W W F Q T F R V V m R v Y X M 2 R W I 3 O W p n T 0 9 N c z Y x Z H U 3 Z V p K e U k y d T Z G Y k h w K 3 M x Q 3 d 6 b U d o d G R t c n h p K 3 N r U 1 p r a m s z W F d q S T R S b X p i c G p N c 0 c 2 Y 3 Q z Q y t W e X V i V 2 5 z R n J 1 L 2 0 0 d G Z k M G N G W n F h R m E r c j d 4 a 3 J 3 e k F r b V d G T D Z l W X F S Y 2 V I e X J B W j J y N j J Y R n R Y N 3 B V a 2 5 Y T n R u a k p I S k V z e W c 0 N l I 1 M l p v e i 9 a c W x S V W Z r T E 9 0 W F k 0 Q X V 4 V j Z 4 Q 1 N F S 1 R v d X p I e U 5 R V j N o U k h u e E F h W G 5 K R 2 p 4 a S t 0 V n V i d E 9 r b l R a b k Z N V k V S M G l 5 W G Z v M H R U U X F u M m x C e V Z K O G I w a n J j Q k V r b H B i M n E z M U k z c V k y L 2 p 3 b F E x e X R a c y 9 s V j l 6 M 3 p q R j l q S i 9 B R H B 2 V n I 0 K 2 5 y O U o 5 U W V h d m J Z U E h D O U t L b X J W M k d 5 T 0 V 0 M j E 3 N k F W b U t R b V J P b j V P e T d 5 b W o 1 V G R m Q 1 E 5 d G N l a 2 l R T j d 0 d j F H Z H p n T W I w b k 8 2 M 3 J N L 0 R F V y t h M m d n T H M r c 0 1 Q e m x a c 2 x O b k U r W n F 6 a H l n a E p r e n h V V 0 h x N z J N R X k 4 a k 1 a T j F 6 Z F Z j d n M 4 N n I r Y 1 J F b U t P K z F t N H Y x O H F 0 N W p H U H F y N X d B Q U F n Q U V s R V F W V G s y b l B 5 T k N M V F B J W k V o d 2 Z y M 0 p F W j J y N m 5 X c 1 Z s Q j l U b W J G Z U F 3 N j Z O S l Y z M T N Y c j V h T 1 Z t O U p J a 3 R i U T Z y Z n Q 3 U k l U O H g v c 0 1 K d z V D R X h 3 V k Z Y d E x W Y j d i U E x I S U 8 r V U 1 L e k N S c E l q S W F F M l l N d F Z y L 2 M 3 T E N r d F N X b j h 6 S U N u M k V X Q n N Y Y n Z j d X U v d G w 1 N 1 U y e T g 5 Z W N S c j I y d z J H V G F i V 3 B x Y n R Y Z V g r U 3 R Y d j B G N V N r a n V Z N j J 6 Y T h j V 2 E 3 b F B S d G R 3 K 3 M 3 W E R B d 0 t W b E p x M T l V M k F C d 2 R T U k Z t Y 0 x u L z B F R z F P d H Y w O H Z v U E p V a 3 p j c y 9 V O D J 2 Z T E 2 R z J a a l c z d G V q M W p 0 R W 4 1 d z B Z c F p R b z h 3 d F d Z M n V U W H Q r N F Z G L 3 Q y Y X h k Q n l 0 V j A x U 2 5 k c m Z M Y T l 2 a F F l W V h x M D B k V T N N a 2 F Y Q j h W M i t C R F p Y b X R M N W d S N k F 5 Z X B o W D V O c T R i N m N h T z Z Z R n J k a T d W Y 0 9 l d n N G b j d R R T J o M X d 1 b D d a V T d a S W t 4 W W R H N j N J Z m p X Y U J r O E h 1 d 2 1 v N T I 4 e l B Y L z d F Z E N z d 2 t j e H B P O D J O N X N u V T F o V j d k Y 0 9 3 c D M x d X d 4 R m c w L 3 B Q Z D h u b E 1 r T 0 Y w e T h h Y U F V b W t w U 2 F H Y S 9 V e k s 3 d G J s M i s x M X A r K z h t V m V 2 d k p s V W R z c z N Q N n k 2 S D Z G a X N J O F p 4 Y T A 5 Z G p H a 3 o 1 e m x y R k p J V H B 2 Y i t 1 b G l R T n l F L 1 U 2 Q 2 t E U G Q 2 S G V j S V V I a D J z b n I y a n J Q Z l c 2 Z F R K L 2 E z Q V J K S j J i V E Z Q M 2 9 K Q 0 h F c m 9 Z N j Y v K 2 N 2 Z G t x V G U v V 0 9 W N W x H S H p X W l R l S F N 3 N m c 4 M E t 5 U T h V T D F T b z M z d U k 2 Q z c y d V F S S 0 R R M G R m M T R j Y U N o V 2 N H Q j N x Z V V H N H E 3 U G p l Z X p W N D N G S n Z i Q 0 E 1 M E t D U E p E R U Z L S z J x M X M 5 d 2 N q W H B H W G w 4 c k 1 K R 2 s 2 S W d R V F o y U T Q 3 W H R 6 c W s 1 a 2 p U a n J L N 0 h t b H V k S 3 E w d 3 Q 1 U F p 4 L 3 p j T D k v Y W R R e D U 4 d T J W Z X Z K d D M 4 Y 1 F X O G R 4 c U x O b l M y Q 0 F Y V 2 N Q V D d m V z J i S 0 x 4 c k 1 u T z B J V E h C V l Z G V j B I c F Q 3 O X N y N X g v Y z d l S T Z I a E V Z c F A 3 T z E x b n l U M T d R a F N E a D Z v d H U 0 Y m Z l W U Z Y b C t 1 T 2 9 X R W h z d H V 0 N n Q 0 N j N x N T J z M W Z m U V p r R C 9 O Y X A z U G F q a U 1 n U U N s c E F 5 U k p U c W R U S l I x W D h F b n R s M l g x V l F G d z l D U k h t c U Z K W m N N Q k x T a G N w d X F t T 2 l W S H h H b G E 5 a 1 E 5 d i t a O U 5 i W T I 2 N j J 0 W D Z p M n V h R m p s S W 5 a c U x I Z D F h N m I v L 1 V u S y 9 T S U M 0 M 1 N t T l J j S l l U R l d B R k x i a 0 x Y R j V y T z B T Q W h q a U N s e D V q a G l M U G R h Z l U 1 e V l w T G x k M W 1 m c 1 p y b X V 1 c z U 0 M U 9 H Y X o 0 V U 4 4 b k w z M m p F M V I 4 b 0 1 6 c X V 6 S W 1 O Y 2 Z h Q m 5 D e T h a e T Z r a m Z P d S t s c F h V M V h i N k x C b z F N V U h l L z d V c j h K Z m F P M W N k b H U 2 L 1 k z O W Z V N F d I M 0 l X a D U 5 d 1 V E N S t B c W d r U E J B M m U y M n I 1 M W F F O T g 3 V W 1 H U l F X c X N h M U h G e m d Q Y X R t c X Z X c H V k c 2 p 0 c 3 V 1 c n V z Z F o 2 T G M x d F Z 0 O F V 6 N 2 8 4 d D l z L 1 A 5 R m F i b X Q x Y X M 5 M n M w O U s z O E U 5 W m J Q W j V I U z I 2 M k N W V 1 h O e X Y 2 N G 1 s S j N i c j l w Y m I y M 2 Y x L 2 N a b 0 R 2 Y m R O a T B s R k d E V S 9 U b H B 0 M n F h M n p S V j V 0 M z Y v U 2 N W S T k x a j J 3 W T Y z U z J h M 1 B I L 1 Z t c G N i T G J 6 V 2 J Q Z T Z 1 N i 9 p W m 4 5 Z m 5 t e X d k M 0 J o c z J t N k g 4 L 2 w y Z n l j M G x s V 3 J 2 Q 0 d R N 1 I 3 R l V I K 3 c 2 a G x 3 d z J 2 Y 3 h K R H p F U E l Z N G 5 l M 2 E x a E d P R E 8 0 Y n I r Q 0 9 V U 3 V I d n g v U E V U S T R l U k N h N E t q d y 9 P T n Y 4 e m l w c U s y c D B o U D N 6 M U h Q e E J U b G p o e X J V O F p O V W x 0 c n E v Y V V i S m Z V R l k 1 S T B z N k 9 x V F Y y a D h N S 0 5 p S 2 l 1 c j U w b k Q v M W V z V W x t Q 2 R E Y n J k Y k 8 3 Z H R W R U p 5 c X N J a U l p V j V o e T V w Q T d 1 U 1 o 2 K 2 1 z K 2 1 a Y 2 d T W U I 4 S H l Y Y 1 Z x Y T I w N W 9 n N E F S M D l p d U R u c X J L Y X B Y b l B Y T H B J a 1 h a d D N y b U p D S W 1 R e m J H c H l 0 d W p G O W V a V W 1 T a 0 R S e X M 1 M H Z 3 e X N x N m l 5 Q X B N W n V X Z n B 4 d U h t N k h w N T Z V Y m p n a E 5 u T z F P R l Z h Y k o y S l o 4 Y W 5 X V l R l S 0 Q 1 U m J E V 2 M 3 K z V 4 S V V r e H c x e F Y z e m t v Z m J s M 1 Z S N U l L c T N Z c k 9 q a G N Q Y 1 B O W T g 4 W H U 3 d j Z K Q T N 0 M W Y r b z d C U G d l T 1 F W S G d 6 d D V m V l l S R X l 3 d F R 6 O H J I U 2 R k a 0 h Y a U 0 3 Z G h W V U t q d z V X V E U r e j E 0 S G 4 5 d 1 h E M X J X O C 9 y T l N 2 Z m Z Y M V V w T W k 5 R 1 l T N 0 9 V b n A y Z 2 l K a X V Z Z k R u W D U r d n V D V H o 3 N z N i N 2 R i T 2 p a V k t T S T F T V 0 t U N T J w N V R h O U l P b S 9 x U 2 t o b W 5 y U 3 Y y Y X Q y b n B h b 2 9 N W C t K U H V l Y U l l c l Z 0 e X N 3 M 2 J X b H l w c F d r N T U 5 W k J O W X c v Q 2 V V c k 4 3 V z d Y Y U 9 5 N m I 2 a G 5 T R 0 R a R D d u Y T N H b X E 3 Z 2 l S S l d 2 S C t E c l c x d G g r e G Z l Q j Q w W G 0 1 W W N P U W J y L 3 l O R j E 2 e G l C T n Z I V 2 V H c H B h d F h o b G t W Z G 8 w a G x z T 0 9 3 M k R V Z 3 h 2 d 2 N V b H g 5 U V M 1 d j V H Z k N j c 3 V O N V R M Q j d Y R F d y c X J a U m M 1 N V l w S l N l a 1 J x Y m 0 2 c E p w L 1 N Y e S t X e S t w W D B T K z Z o M E 9 D d U t V R 2 R v M W l r c n R F d E 1 S N V R h Y T Q v U D E 5 S m N W M 0 h r S T A 3 S z V X Y U V L W E l N U E 1 Z c 2 4 x d m p W V m Z U c H I z W m N j O W d 4 c E d t c H l j Y k 4 r O E N 2 R E 5 V d n R s e W U 0 d 0 0 3 a l B G c j J w M 2 N X R j J s b T R T V T g r Y 0 t 0 S 2 Q y e l J 5 c z h X S 3 p 6 U y 9 I S 3 l 1 M 2 l i Z G N X Y X p p Y X d i c m R i c F V Y b U Z K c V V 0 Q U V L Q 0 R R U G d y a 2 p 1 M z R G Z W 5 Q d V k y c H R h V k c 3 M D Z s L 3 p I M U 1 E O T U r c l g 0 e W Z i e T J y R F B u U V h w T y t l b n N p U 0 p K W m F W R l Z 0 U F p 6 d j R w a 3 J T M 2 R J Z T F i Q m l H b X B z T 3 l l b n N t c k 1 J N E 5 0 T D d w a W U 0 N V p i W m Z W V j Z o a 1 d v e W t E U j h z d 0 R F V j J U S z J w Y U t p U n c y Y l h k V U 8 3 T G d m Y T J k U l Z r Z 2 J H c H N n d 0 R O V T F O K 3 J w Z 2 d Y V y 9 W b H g 1 a G U w N 1 R W N 3 J Y R E V z N S 9 K a n B x d U V Y Q 0 d E Q j F x Y l p h e j N h b W N u b W 1 L Q 2 p M N 0 h j e G J 0 M G l W R G V h d n l 4 O F Z G K 2 l x T n g v U X B K Z n Y w S k 1 y e k 1 z a W V 2 W X p 5 Z T N G R k Q 2 Y 3 Z E c E R p W m l l W V Z Z Q T B p a 3 R w N m Z D b 2 9 J a 1 N Z d m 1 y Z E 9 C e W d a S l V z R k h 4 W H J n c W p k M X g 2 U 1 g 5 Z G F U N X Q v c T l K e X V r N l g z L 3 J w R y s v Z l d h Z D J u S l p w N z M 4 Y 3 E z b E N w Z 2 8 r S 3 J h a 3 h 1 V 0 8 3 V H N M Z W Z H e T V X b H V j Y W 5 l N j l J L 0 h s d X Z C Y T k v U 1 Q 4 Y l A w N V l W Z X l S N W h 4 d D l z c n h Q Y W p x b j Z I U U d K d k c 5 S X p Y N X V u e W Y 3 M C 9 5 R G t k S 0 5 w d S 9 y a W V t e H l n N E 5 O R G 4 r c D J o a W N O a F Y z e H Y 4 N l J z e S 9 L O T J y a H N s O X J i W F Z y M 2 F Z b m 0 v M k d a e i s w R H g 0 T T J a N 3 N L O T V p a n Y v U D d K K 3 J L Q 2 R s e T J H M G F u W j B p U 2 Z w N G J Z b G E y O H p 2 M E d i R F d E U F l H S k F T c T h B Q T g v e G d 4 O T Z 1 S z F n W m h u U 2 9 1 V l Z P W j d 1 e V V 1 U G w 2 Q m g x O H V a b l c x U z R 1 M H F i Z G x i c T F p Y 1 h h V X Z w Z m k x Z V d h V G 9 j R F B Z M k Z s Z X E w T W R m V l Z 5 M H J 6 R H h 3 M D d Q Y W N F b W F I S F d J L 0 x D V C 8 y N W 5 L M X R E c m x i S G Z w c 1 g 4 c z E 3 V V B 2 c V h 4 U D V t b k Z W d k 1 Z N G o z Y U J M d m J Y Y z J m O D F J a X J I N n B 1 R G t 3 a 2 d U S E J Y a G t k R T Y 1 N U x 2 N m I z N X o 2 d G l U N G 5 1 d j J X Y T E r T l R w c y 9 X N E h 6 e j h v R W x u a z F n T z h L T m Z Y d E w x Z F R Z M E h G Z n R 0 Z m p F N l p N M V p J R n I y b l Y 1 e D l v N 2 Z L U F p i U F o x Z H B p L 2 9 K e n p x W F h L R 3 V J Z V c z M 3 p 2 N G t j Y j J T R l J I W j l l d V I x d 2 d V a j I y S G h u W D k y c n o 0 b n k 5 c T h U O W Y x R V B 6 R m l t c X h 6 Y 1 B E U V R 3 b j B t T W l Q V z Z m Y z J R Y 3 h S Z 0 4 v L z B S Q W V I c T d i W i 9 O e G Z N U E E w S l V W M m Z m W n l F O U l W R m h D c 3 h y W m 0 z Y l B r c i t x L 2 J w R 0 t E N V N y c W E z R l d x Z H p O T W p Y O V R P S k N P c W F J d k R p K 3 N W N m N m M W l M Y n I 2 S W N X R l J 1 b k 9 N V E 4 w M T B m U H F h U z J R c E 5 m L 3 J u Q 0 F v U F Y w R 3 F H c T h N U 0 I y a m 0 w R W 1 T c E k w Z D I 0 N E t D b F B 2 U 0 U 1 M G N I T H l i S W J x N j R R L 0 t E a E F N K z R j b y t m d S t r Z 1 Z K Y l g 2 K 2 V T W E Z S d 1 d x S 1 l H c y s v Q m d H R 0 p t a l J 6 c U N R e k N P a y 9 O R k h i M T V S c n p a S 2 R Y c G N k R G d p e T Y 0 W U h 6 N 1 F 1 M 1 p z M n V L Y 2 1 U T T N X a 3 R j M m F 0 V U h 4 V n I 3 Y 1 l s c 2 R w d D F X Z U J 6 c m h t a X J K R W R V M 3 c 3 d z Q y M E d J V 0 V l V i 9 a N n Z C c F F O T i 9 m c m 9 D Z z d 5 L 0 F u Z G V H V W l T M H J M T k U 2 N 3 E 4 b n J W V l R k M X Z P K 2 U v M m I 5 c n N m T 3 V p c F h M e j N 3 b V Z 3 d X R 4 N z c w Z n N 5 R E 1 u d E 5 u K 2 g 3 d F N Y a 1 N Z N H p t e m Z V N j I y a n B G V m 5 x T k V 4 d V Q w M G V L V l J X c H N i d E 1 Y R z N k c i 9 O Q T B s Z T Q 3 Y V B V O D h R d 2 Z J a 0 t E c k 9 V W E Y 2 L 1 h p N H Z Y Y T l G R F Z 5 c 3 V L b F R m T z J l S W 5 u O X Z q V W 9 x Y W p Y d C 9 u O T R 2 Z m J z S 2 N N M W F y Q V p 6 b m d H R 3 p u c H Z r Z U Q 5 T z B W Y l R X b E h a e l d V M U 1 u W k 9 1 M U p S d j F 3 Y X B p Z m J 5 M l J I Y W J U Y z B k a l Y y d k 9 X Z U l S b W I x O W 5 x K y t S N j d q a G w 3 O X R m c F l H T 0 x 6 O W Z F e V l Q U U J F Z k 5 S V m Z m c k I 3 e G l m c j R 2 Z m 1 x M k Z P a T R K Q X d w Y V F Q M U Z r W F h h W H N Z Y U 9 0 O W J 4 R 2 h I U k 1 p O W 5 w N D c 1 T 1 U y K z R Y U 2 5 w Q S 9 Y e H Y r Y X J i R m V 4 N 0 E 2 S E J n d 1 l w b 2 x U c G 1 u b 3 F Q R 1 N w U H F E Q j F S Z F d l N 3 o r V j h Y b X V T T U 9 G M W 5 Y a m h k S 3 o 1 W n F N Y U d P d l h 1 M j U v Q U J E a k t B d X d P e F l k R 2 E v K 2 h X d l V J a W R S R k h s T m h Z a 0 l p V k Z K Y l l Z N H l 5 W i 9 z O W J 6 W T B D Z z l l d T d O Z X Z T c k 4 x U l V V N m F h c G 5 w T n p a N m d p S 0 F R L 2 V r c j h 3 d F Z X V j J W Z W 9 Y M z B L Y j l I b G Z J U 2 V n Y W F Y S j Z u e H h O e n p s V E M z Z X N V R j F M b y 9 y S D l s W m N x U G t M O W x r W n d 4 V W Z H c V c v c m 5 s U D Y v Y 1 Z 5 K 2 x x V i 8 v W T N q c S 8 v e W h O e l p r Z 2 g 4 M n U 1 c l l X R l h X T V Z o a 1 U 3 O T N E Q V R p W m V E W k Q v Y n B M N V E 0 L 0 s w T l I 4 Y U Y 2 N z Y 5 c l Z M e C t u O X F k T H Z Y d U g 2 d F I 1 L 2 Z Y a E t r N X N q d k 1 Y N U p 0 T n B 0 K y 9 P Z E p l d m V a Q X E x Y 1 h L U 0 R W W W N V R l J l c U F m b U p P d m Y 3 Z V V w S z c r R z E z Y W 0 z b j Z h V W d i S D Z l U D R t b F J V Z m t O M W g w N E J o a V p v N E x V Z E R 4 N X V m O S t x S 3 J u R E R W M z J l R F Z t S G 4 1 M m h 3 Y U 5 T a m 5 5 U E h T T k g 0 c E l p c k 5 E b T Y v c W t l R D R X M H p O T T B m R m g x d j F q T H M 2 U 3 M 4 M m x w Y T l 0 V k h W N X Z a S X l l d W p N R 2 J s N j U 2 b V Z x d H B i c i 9 q Z W t k Y V Z m W U R q a F d j L 0 U 4 O G c 1 T F R z U H J M W k R M b G N i a T F l V m F U e F E 5 T 3 N h V H l T Z C 9 o d 2 V r N G Z U V D h 6 U n d 0 W D d G Q m R Z N H Y 2 O T Q 1 V l h F Z l Q x N X N 2 R 3 F u R U h o R 2 E v L 0 V t b F Z R Y 1 V G a H d v Q W F t e E 9 x c X M z S T F P c n Z y d 2 c 2 Z V R X Q T l S N X J z c T J t d 3 J 0 Y V R r K z c 5 V 2 I x O T Z t a 2 F t Q k t y K 1 I 5 d l V u S F p B V G 5 z T m c w Y m t L a H B F M 0 0 w Z m 1 q W G Q 0 Y k 8 w Q 1 E y T W t T O V l p T T g 3 d T g 2 L 2 5 t K 0 g 1 e G N 1 b D B Y c X Z 6 O C 9 D V 1 N 4 a 3 Z T b E d r M 2 F N c j A y W D Z 1 Q 0 V C M z l Q Q m R O N m h 3 U T R F a z Z Z W m h V e l I 3 K 0 J R L 1 Z 3 V E E z M z Y 2 O E V s O V h M c F d r a l J 4 V 2 8 2 d X Z H M z B O e n d E T 0 h v M m Z M R k x 6 W T F 0 N n B r U 3 F h U 0 1 H Q V Y w W E Z I a 1 l O V W g z W D d P a T V L a 0 1 S Z G 4 2 d X A 3 d U F y W D B m V H d E Z S t v c 0 1 E O D R l e U d L Y 0 0 w Z T h w d 1 A x Y 0 U 0 S C 9 4 O U l K V m V t W k J R Z W Z O c G F 0 W H I 1 N 2 d 6 M 2 8 4 T W R J R U F B Q U E r S l k y Z k w 1 T E g 4 O D N S N 2 R l K 0 l Q a E 9 t L 1 d N T F c y T 1 B Y V 0 V 5 d X N k W W F m V F c 4 a 0 F E a m V F S m 9 B Q U F B Q T M 5 T H d z O U t 0 M E 9 U d H Y 2 e l N v a G Z X e W R u Y U x t Z W I y U X R p N l B n M H F 3 Y 0 x B T 0 Q 0 U V d n Q 0 F B Q U F m R X N E O H B O M H k r T 1 Q 5 Y 0 Z M N j F X N l p i K 2 E 2 b H N W R k J x Z 3 B J e E l q V H k z b n l a T 3 o v R j N p U U N B L 3 d H a E N R Q U F B S E F V R E I 2 V j R y U F J M Q U R n K 0 d Y e m R 3 R U F B Q U F B Q U F E Z E V h R U p B Q U F B Q U F D Q U Q 0 U W 1 B Q U F B Q U F B Q V B o Q 2 F B Q U F B Q U F B Q S t F Q m 9 B Z 0 F B Q U F B Q T R B T 2 h D U U F B Q U F B Q W d B K 0 V K Z 0 F B Q U F B Q U F E N F F t Z 0 F B Q U F B Q U F Q a E F h Q U l B Q U F B Q U F P Q 0 R 3 O T h G L 0 R 2 Y k 5 o U k l y e n p 0 N 3 p J Q W R F U F Y r O H F z N V l L e W J Y c D Z s U i t M Q W R B d D d L d 3 R 0 N W F M T i t 6 V E F n N E 1 3 Q W 1 2 d X F 6 Z V d p N 1 l W c W F u e G V j Z U 9 C N F Z i Q 3 Y 3 N X B Y O H h Q Q j N B W W Z M e j g 5 Z k l t b T h 2 K 3 N B Q U F E S E Y 3 Z m J M Y 1 B v Z G w 5 d E F B R E F m M m Z w N n R X c k o v a T d p R T d k Y m 5 x T 3 k r V 1 M y K z M y Z H h r Q X V q b T M y O D J 4 Q X N B U k 9 D N E F K e G U r R H d B b k Z y Z m J M W m Z M N W U 4 e X Z I U z c 2 V G s y b T g w N j h M b m Q 3 a E x E T U 9 i N n V T U U E z Z E 8 x a 3 Z w S 0 h D c 0 F t T n h 1 O T V X R 1 l X U j E z Q 3 l Y e E J 4 Z j R N V E g 5 d 0 h n Q k 9 C M n U 2 O D F E S 0 9 2 W V J q Z G J 0 U m 9 0 d 3 R O S k Z r N 3 l U Q 0 1 u Y X R Y c i 8 2 b G 4 4 c 0 I w Q T N s N S t l Z m 9 Z N H Z T U n d y Q U V q U 2 t D R k R j b T A y V z J k b 1 V z R n h B V G p 4 O F g w Q U 9 E R j R m c G E 3 b T I 0 M 1 B R Y 0 F B Q U F B Q U t B N 0 l E U U J B Q U F B Q U F E d 2 d k Q U V B Q U F B Q U F E Q U I w S V R B Q U F B Q U F B Q U h 3 a E 5 B Q U F B Q U F B Q W Z D Q T B B U U F B Q U F B Q T h J S F F C Q U F B Q U F B Q X d B Z E N F d 0 F B Q U F B Q U F C O E l U U U F B Q U F B Q U F I d 2 d O Q U V B Q U F B Q U F Q Q 0 I w Q V F B Q U F B Q U F N Q U h R a E 1 B Q U F B Q U F B Q W Z D R T B B Q U F B Q U F B Q j h J R F F C Q U F B Q U F B R H d n Z E F F Q U F B Q U F B R E F C M E l U Q U F B Q U F B Q U F I d 2 h O Q U F B Q U F B Q U F m Q 0 E w Q V F B Q U F B Q U E 4 S U h R Q k F B Q U F B Q U F 3 Q W R D R X d B Q U F B Q U F B Q j h J V F F B Q U F B Q U F B S H d n T k F F Q U F B Q U F B U E N C M E F R Q U F B Q U F B T U F I U W h N Q U F B Q U F B Q U F m Q 0 U w Q U F B Q U F B Q U I 4 S U R R Q k F B Q U F B Q U R 3 Z 2 R B R U F B Q U F B Q U R B Q j B J V E F B Q U F B Q U F B S H d o T k F B Q U F B Q U F B Z k N B M E F R Q U F B Q U F B O E l I U U J B Q U F B Q U F B d 0 F k Q 0 V 3 Q U F B Q U F B Q U I 4 S V R R Q U F B Q U F B Q U h 3 Z 0 5 B R U F B Q U F B Q V B D Q j B B U U F B Q U F B Q U 1 B S F F o T U F B Q U F B Q U F B Z k N F M E F B Q U F B Q U F C O E l E U U J B Q U F B Q U F E d 3 d l S H Z B Z 0 R n W k R S M D Z O Q j R 0 O X M 5 M l d h e j l m V j N M V G p 4 d U 4 z d V B a T G V X Y k 5 t e l g 1 L z F 3 S U F B S E E 4 S X p R Q k F Q K 1 l a T F B a L 2 l B c D F 0 K 0 Y 0 S V I w V U Z L Y n B C Z j h Y U W d B Q U 1 E e G p O Q U V B U H p B T U l 3 M E V a a m d P M k l Z U n B T a 0 5 I L 1 h B U U F B Y 0 x 3 a k 5 B R U F Q N H N Z T m t 3 U n c 0 Y j V 1 d 3 l j Q U 9 v T E N s U m Z V T 0 R 2 T W d B Q U F F N F l o Q 1 l B N E d j U n c 0 W X B h Z l p z Z j V l Q k U w R F o w M D h U b W d B Q U F C e E Z Y R D B I Q U F B Q U F B R E F C M E l U Q U F B Q U F B Q U F I d 2 h O Q U F B Q U F B Q U F m Q 0 E w Q V F B Q U F B Q U E 4 S U h R Q k F B Q U F B Q U F 3 Q W R D R X d B Q U F B Q U F B Q j h J V F F B Q U F B Q U F B S H d n T k F F Q U F B Q U F B U E N C M E F R Q U F B Q U F B T U F I a D c 4 T H d I Z H I w S 0 J C Z 1 V G Q l F Y S H Q 3 Z T I 5 R E 1 P S U 5 3 d 2 p 4 R E N N W U x m Y k h l V H Y y d E R G T U l 3 V 2 w 4 d l Z J d W 1 R M 1 c 2 d m F t O X Z y M 0 E 0 S E p V R k J R V n Q v c T R O Q U F B Q U F F N V d o Q 1 l u c U t T a 3 B O Q 0 V o S V F M S l Y w Z 3 F Z L 2 R i b y t U R k 5 N W m 1 O a H N 0 a 0 E v b H d n U G J y Z T c x V z Y z d D d q Z D d t Y T M y M z N B W n J O V n U x e X U w a U Z E a H Z 4 c i 8 v N z l i N W F W b F I z e W Q 0 M E F B Q U F B Y 0 x J a E 5 E b X g y S E p 5 Y 3 F K c 0 5 0 d T F O c H Z 0 L 3 d 6 R G l Q Y T F r b U V Z e D d v d W Z B U E R N Q U l s Q l J x R 0 V T R X B 2 d V B 1 V V h h N 2 Z X c E N R c 0 p m N H V Q a j c y M X F h b n F o c 0 x D d 1 J w T E x m N V V D Q U F B Q X d N b U Q w T 1 F F a 1 p P V G s y N j M y e T h 3 R E 9 O N n d 6 Q U d l V D d t Q 0 R J V U V S K 2 9 5 S j R C Q 2 c 2 M 3 l 4 R m t r e V B R S n J L V D d z S H R s c H l 0 T G p s Y l h H c X V i M W Y 5 L 2 p i V j d X K 1 Z z O F V 0 U 1 R J T U k 5 e H V 0 L z h o T E N 4 c 1 Z s N W U z d H o y O X Z Z M 0 5 t e l l z R k 9 T M j c r V k F 3 Q U F B T U N K a m R E a 0 J E Q j A 2 T k J S a G 1 I O F h 0 S k l T W U d T W k J o U 1 l t Y W 9 C b 3 l K V W x K V 2 1 D T G l B e F R X S T B C Q m 9 U Y l p B M j F 5 Q k J n e W J L U W 0 z W U h i N V Z h N z B 5 M W 5 p M H N 0 a D F 4 c X J H b F R R M 1 d i O W 0 1 c z F Q W m x k U 3 J i M 0 N p M 1 d 6 S U 1 J O H N 3 a k F k c 0 5 0 d V V 2 T H k 4 W D Z 4 Z H U v W m p m O W N P Q U F B Q U F D Y 3 l R c F B q b X k w d k w r O V d T Y i t Y W k N V Z z h l b k J 1 d U F Y Z m R V b k 4 5 e C 9 s Z U U v W n R n T U 9 R S U 5 P U U p 0 Q 2 8 2 U W 9 o T E 1 k a k 1 E V G 8 v V y t C d V R W Y j d 0 a 1 A 1 e F Q 3 S D J G e m R M N W 1 m M m R N T X d s d V R s N W Q y O W R 1 M 2 E z N G 5 w T 2 d B Q U F B R H d u U 0 E w T 1 U 3 b D V 1 Y U c y Z T M y M 3 h p R 2 N Z T W t R M 0 l y c G 5 l d 2 h s M F V x M k d Y e E N z M E t z R G Z K Z U l v U 1 J 3 W X F w b l B E d F N h Q m R W Y T l l W i s x Z X h x b G 1 F M n B y a 3 Z M e T h 2 d 1 c 2 M z M x d F F V S E R R M z N V Q 0 F B Q U F 3 S W 1 H M E 9 U N F p I Y z R I Q S s 0 M 2 U 3 c k p B V W J o d F J 2 Z E p U R 1 h w Z W t s S n d 3 c H Q y Y 2 d F S 2 p B e l I 2 U m 9 K U 2 g 0 W n J 5 V k 4 3 V m J 5 O F h u S V p n W k p t d V Z 3 d X U 2 U T V r d H I 5 W E N Z Q U F B Q U F u R k J z L 2 k 0 Q S 8 3 M j h 2 T H l I S k 4 x a U d F Y V l K U F h P Q 2 R N V k Q y Y W 9 6 N U J 3 Q X B N V G 1 H R X o x R H M 3 W E Z m K 3 J w L z Z E b 3 N 3 N 3 p P T U 1 N T X d m c G l m b i 8 4 S F A 1 Y 0 h B Q U F B Q U N j Y 1 F w U G p p e T B 2 T D I r R 1 l S a l h T S k p o a 3 d h T 2 p k S l Z m K z Z 2 d 0 Z D N 3 Y y d k R N U k l V W n R m V W h 6 S 1 V O U 0 Z h U n R j b m V H W i t m d j Z W a 3 Z p U E F B Q U F B Q U J I Q 2 F I S m N T U T d P e n Z a T U l 5 N 0 p N V k l V c 2 F w a 1 p y O H N 6 N E t E b W V X M W N r b U 9 N S 2 g 4 K z d v b z d R U j V v Z 1 R 0 O X N k T H V t Z U l V T 0 d a U G k z T W d B Q U F B Q T R j U k N h S E V j Q 0 F n S W V O U X h q a 0 d F W V J s Z 1 B o e W J k M W t m U m l V S C t M Z 3 Q r R W h F W H F N b T M 5 V k Y w W W 1 C b l k 5 a H N 3 e k F l O U h k Z E F B Q U F B S E N p S U R R N V B o Z 2 Q w M 0 l 1 b F N S S G t L R k p 0 N l V v T G p Y W T M z W E J 6 K 0 x U U T N U V 2 5 O N X l C S n E 5 Y k d 3 M j I 4 W D U r Z m 5 m O T N O W k F B Q U F B S E J D S U R R N U R 1 V G 0 1 Z z R 3 R E 9 Q T 3 p 0 d k R M N D N Y N E R O N y t M T W t k Q 0 9 E e H N k b z V K V T l y Z H R 1 d C 9 z W G V Y b D U v Z j F Z R W d B Q U F B Q 2 N F Q W h O a m d N M m 0 r M E N T Z j B s S 1 h s d 3 F F W k 5 U N U R O e m x W e V l M T F p E W j M y d l Y 1 S 3 p B c V Z K Q m 1 H a 1 N M c E l r b j h K d 0 V B Q U F D Q W I 0 S F F w S n Z y M T Y 5 Z n Z H R V l W e H F H R V d n U E 1 K U j N m c H l p R W d M O V h S Y T Z t Y k F Z a C 9 J d m l K T W p 5 S k F r a D J F W V Y y U m 5 a L 2 Y y Z D E w Q U F B Q U F j R H d q T k 9 u b U l p S W l K a G 1 H T V V T U 0 l 1 T U R s R G t 1 V 2 9 h T k F R V H d a a G l H T X N k R k t 5 W T V x U E 4 y W G 1 C Z z R H U S 9 s d 1 V B Q U F B Q X h 6 V k N r K z d O Y m h q R 3 J 5 V T V K R 2 4 0 W m Z H S 2 l B L 3 d j M G 5 v c m l M a U F 6 V H M 0 c m p P b X c 2 M z I v M E x k Z n p m Q V F B Q U F B R D g 5 d 2 h O d X J F a F E 0 Y j h X R k t L S k V V b k J 1 c V V x U W t 5 c n l 3 T E h N a 3 d E Q T I 3 S k Y 0 e H l Z R 2 R 0 N V B 6 O H Z K K z R 1 Z X l B Q U F B Q U 9 D N F J X a l N U U T B k T 2 p U S m J y Z G Z L M G 1 H V F J w M 1 k 1 S U N n d m p u d 3 I 4 W E d H e l h t V C 9 1 T G F Q a n Y 0 c G h H R G N N R 2 p T b 2 w z K 3 J B Z 0 F B Q U l E a k U y Z m g z Z G R 3 U 2 N t U z F E T W p X R 2 4 1 R V g 0 d U I 4 Z U x 0 U H d J e G F j R l M 1 S U 1 3 M G d J R G c 0 Z T d 1 Z V N B Q U F B Q U 9 D N F J H a l N Q Z G t r a l h D N z N U R 1 N s S n d k c n R B W V d s T W N i U z J I M m x W Z j F l c n Z N b z Y 2 b 0 R D N 2 t y U E R K R W x 1 d H p 0 T V p n Q m 4 5 M n R S d 0 x m V V V s N H V s O V B w N 3 p J Q U F B Q n d r a U U w N l l i N j l l c 1 h M b W 0 0 W V J n M m U 0 Q 2 g 1 T U Z o Q 2 d q b W 4 r c G 8 y c j J o U V k 5 Z H Z F R m x X d z c 1 d T V T a n p o N W 8 v c D l 4 Q k J r e U R N U G 1 k c n R I R G h n d 0 l N Y m Z k U U g v c S 8 x d n Z x b U 5 s M X d p Z C t 1 S k Y z S U N B Q U N n Z S t O T X Z C c 0 t E U T J O b E R S S 0 1 r Y 0 5 w T 1 N F M F F E M k t L d l l k a 2 d O V l N m b X I 5 Y U d Z U 2 d s S j F 4 a E 1 k Y V Z s a 2 F G a F l Y M T l H Z E 5 3 T G R S d j N J b G d R a 0 F B Q U Q 4 Z 3 R D a 0 c 3 T G I 3 U k 1 N d z R p U 3 B K a m t R T V d u a G Z p N 0 p C e G 5 l b W F F c U V m d k l F b V N Z U m p S T H B k c n J K O U x B Z 0 F B Q U l E a k R v M H l 1 c W Z M T 2 h k e X p 1 M G h t L z I 3 S D J W U 3 V x W m V 6 O C 9 h c G d 2 d l R k W G 1 E d y t v Z U V X O U l 1 S U N O R 3 R 1 b G l M a U F u U 3 d v b F Z M b j k 2 c k h j d n F k S 2 p X c W Z B N G g 3 S W 1 4 R 2 p j R F V r S 2 l m R C t i N 1 R 1 d l N w O T l V c W x L b 3 V i R k J y b D B O Q U w 0 e F R i S j F o d i 9 t S 2 5 i b m d 4 U z h t R H d y U n p W W j N t e m k 3 V W 1 U O U 0 x c G p 2 S j N v O S 8 3 b V p X M V N 4 N 1 p E d S t X S 1 k x L z F y R m x S c H h m e E t W U l k x e V d Z e m x E U W 9 W S 2 R m b T Z q K 2 8 2 T z g x b H N 4 d j F K c j N x b F N W V 2 1 6 N U R Z R G h H R 1 h 4 a W 4 v Z 2 5 o S j B 0 L 3 Z M T m J H e F R X U 3 B G Z m 0 3 S k F r M 2 J O c 3 F B S 0 N 2 c j d 0 e D Q 2 d k R t c j V x N V h h c z d G Q n p m W H R D Z 3 k x S z N s d 2 1 N N l l s Y W p V b 1 Y x T m V u O T F h b 0 d H W F J 5 d n h N d 1 F m Z l Z x c G F w T G 1 4 V V l h b G Y v M H l K M T F v O V R G Q k V Y O E x X d m N U V F o 3 S W F 5 S m t S c j U 2 c D Y 4 N 2 J O Z G 9 H a 3 A 0 N 0 p p K 0 8 0 V n J k e X B T c m 1 6 V l B q c G s x e U 8 1 M E t U a 3 R U d 2 9 3 W m l q M 2 5 I R W x T L 1 p v M T J q W n J s b E x 2 d l Z j S F B 2 e F E 5 U 3 R X S 0 N B d V R s b H o 1 e W 9 n T G s 2 d E Z S W G E r L 1 R U c W x 1 M l R N N 2 F X a m 5 p N G h R e l l Z S 1 N i c m h C a m d q d m h 0 W U h 2 L 3 B L b G E r K 3 F v Y U 5 H O V Z l W H k 5 N 2 F L a k N C Z z l X N H F 4 W m l o Z z Z W S k s w O X F 5 e j V L d 3 h Q N j l y e G 9 4 U l d I Y T J z d W J O a 3 l T N W 1 w d F Z Q b m V 1 Y W h Z d V Z F d D V 1 U n p o N F l v W U 1 V T E p O O T Z v N E w 1 O X Y v R z l P d X Z y V l R G d m 5 t b y 8 r V V N 0 W l d W e X Q 3 Y 3 J z R m N 2 U l U r W W 9 L V F p z M l V Q T W 9 Q S D h y L z l U W H N m Z j F 4 W k w 3 K 3 N m U y s 5 c E l O Z m Z p b F h Z N k 9 D K y 9 a V n I r O T l U N 0 d U S n g r M S 9 R O E F B S U R 1 a G R D a 0 d 6 S U 1 3 e G 9 W a 0 R Y K z J M Y W k r U E N 4 d l l y c U Z h a F R w e V d v b 2 J w V k V Y R U J x a X B 0 M G w 5 b m J w T 3 o x Y V h o b D h h c l I w c V E 5 a F U y Y W V Y O C 9 k c X h y R T Z 6 N W 1 a Y X d j b G 5 m e X Z Y a D Q v d l Z l K 2 N N R T I 2 T F V Y T j l l M W E 5 d U s r Y j k y V D V i M k h k b W 4 1 Y T V W S 3 p R L 1 h t V D l N V m 5 1 Y l d 4 c 1 c x d W l s S H h Y c X Z K K 2 5 h d V R s N X V 5 V F p T O V h h T k V q Z T V R M V B s c j V G O G Z K N V h S c j d Z S n F 2 Z j N M V W p s Y j N C c D V l V S t k Z G s y Q 1 F x T H N X d m 4 z L 1 R y a i t r U W x E d z Z U U G V E c j Y 5 d X d x R n B 2 M 0 Z X c y t Q U V F q Y j Y 2 b D R M R D d h b 3 N h d E t h Z D Z y M X d r M k Z t c k 1 n U n h G e G d W N 3 J i M W x x M D V p W n Z S U 2 Z G c U t T Z 2 5 w O S t s e T V h d m E w Y U 5 i e l d k O X F Q L 3 c z Q m 9 5 S j B u d S 8 z O T E 1 Y y 9 R e G U y R W N 0 N m 9 X T E 5 E T y s r N V R V S z l l U 3 B n e F E 0 N m 9 L R l g v N j E v Y W V k Z G R j a D Q 0 b 0 l T c F U 2 M T E 5 e j c y b U F K N z l W T E N 0 R 2 x x c m E 1 V 1 F G e W N t a 3 B M d F c z b V R M b G F X e F Y v N m F V S 1 N r b F J V M k d o O X M r Z n I 3 c G x 5 N V E 1 Z D Y 0 V m 5 G U X Z X c V R p d S s 1 U 1 N I c T Z l b D E 5 d G V 6 a D R X b 3 F L b E w x T y s r b z h L Y W J s T E 5 n Z 1 F M a j R w V D I 2 M S t y L 0 5 s b j F i Q m 1 q Z E o v O X p z R n h N V k p r d H B i V 2 x R N G U 3 W W F O M j F T N 0 t S S l N y a n F L c l h 0 M z Y v S 0 4 5 N 1 F 3 Y z g v M T h C b m 5 s S F l v R U Z m K z E 1 Z G J X M 2 F k d j M x Y W l v d V Z 0 e U Z G e X I w a W l 2 a 2 F t c F N 6 U W N m Y U 4 r O G V W S m J t M U o r K 2 x P d j V 4 V G V k S k 9 p V H p 0 T m F m Z m R K N 2 Z U c W J K b m 4 5 W E 9 Y L 3 h D a n R o W V J a M X l 5 b m Z 3 T H d J Q U F B Q i 9 J e l R w W m 5 K e m M 5 U C t u N z M 3 R G 8 r c X l 0 O E E v c D Q 3 T m I x W E F o a 2 d R a E p L Q 2 d p S W d v c W d 3 Q 3 F 3 U 0 J H d 2 c 0 a D F k V V h Y b F h Y Q l Z Y S F h q b X N E R k V G Q U V i Q m d R V V J Y O E l l Q 0 F x b U V I a U F o a F F E c E F a S n A 5 L 3 o r U 0 R J d 0 p n S F V K R E 5 K M 3 M v e j V H S G 0 z b l B 2 L 2 M 0 O G 1 U R H p 6 a W t B L 0 F E Q T A w O E Q v d 2 h E c T E 1 Z m E x Q X d m V W t z d F B x e k l j S 1 g 4 N C 9 D V W 0 z S F h j d m l F S D Z K c D J O N 3 p 5 d j l z Z U t C Z z l p O H F C Q 2 p I d W 1 D c W 1 J T H Z u K z d B R 0 d Y Z U 9 E T 2 Q y S 2 g w Z G I y a 0 9 r M U l o Q 3 Z U O G o 2 M 1 R Y b H B G Y m h s M V V u a 0 R B N k N P T 2 Y 3 d X J Z U G 1 o c U d O N i 8 1 d 0 M r Z V R r U G N j U D g 0 U k 9 r U i 9 v W E p m Q U w x K 0 9 t R j J N Y z d a T E h o b U R S c l h 0 d z R s Q T F B Q 0 F 5 M W d z R k 1 h Y 0 J B S j E 2 Z W F I b k V Q L 3 p Y b i 9 6 b 2 1 Q d z h O T m l 4 b n R 4 T U h x Z j d Z M F N i R E p p L 2 Z O N T J Q T j l H U V p P Q 2 5 O c 3 I 2 b T A 0 N z Y x c 1 F n e D F R N n I 2 b m F w T D R w e m F y R D c y e k t V S E s x Q l V C Z m o 3 M z R 1 Z m 9 1 Q V N D T 0 1 Q a H J V V k 5 r a G h Q R H I w N m R Q d D E y N 2 R o M X V s W X R U b T J P d n J z Y l J G M T Z B S V N v S 3 Z W Y X V o T W J i R 3 d B U V B I W X N k a y t a Z 3 N K R m l 4 Q n k 0 N D J P O W 9 y Q m d O Z 2 x T N k R v e n d h R 1 I r Z l B o N z I 2 R 2 5 I T G x z S H p r a 3 N j M i 8 y d n Z C S U h I M 2 d B a F l z V 2 9 V d G R F S E Z z M F N K b y 9 m d 1 E 5 O T U 3 a m 1 z Q m d O R m t R d D d 6 e j Z Q c y s r O F J O b W t T L 0 F Z T 1 J N b G 5 u d 0 V B L 0 F Z U G h z Y X o 5 b T l R M G J K b E 9 K M l Z o Z W d u b j B U S X V I R 0 8 0 M E 1 t V E 1 E d V N a T 1 E 4 O H d 6 N l B Y Q k I w M C s z d k p O b T F C O T h D Q W k 3 N z B Y a 2 R P b k 8 3 Y U h U c G 1 D e k 9 1 d l I v S D Y 5 U T F D R T c v Q m c 5 S D E 2 Y W V k Y X Q w O V l R S k t Q d i t j b 1 F r U k V S R l J P O F U 1 V G R 5 T V J x T n h q R W 5 w M U 5 2 N 2 Z F M W J S U G R C d m s 2 Q l N W V 0 p C V W Q y V n N H V T d B U G Z F R D N P b E 5 z Y 1 A 1 M 2 l 2 Z U F i c H N Q Z T c 4 c 0 F B Q W U y V k V D M U F R T W 1 o V G d D R X d B S W l E U W c 4 Z n F n M z E z V H J n M G x B S U R F T V V G T z E 3 Z W N W d E Z y U k F C c 0 Z v b U R Q M V V B Q V B 6 Q z l h Z 2 9 N b V B q Y T N r N G Z x a D J a U n l k V W N G O X E z d m o r c 2 V q Z j l m M T c x N F p o M 3 M v N n V V V W 1 O a H R x d U 4 1 c 2 x h c l R 1 M k R U V V p I W U Z J d n B G d H R V S E t x e F B x N 2 F 2 a T l 1 a V N l L 1 I z U 2 F E U 0 R X d l h p M U t a V W J 0 O E 8 5 Z l J w a E 5 4 N G 8 x T 0 l v Z W o x d U 9 U V l Z 4 R z N i Q m 1 F N X V 4 c n d I Z l F J S 2 Z B e E Z K U 2 d x c W R P K 0 d U b k F 4 O V N B a H M 1 Z k h P Z n R V Q U F D Q U F T V V J C V k 9 X T 0 g 2 L z R l T 2 p D d 2 x E M i 9 m Z U 8 5 b k V y V j Z M W F J 4 O D V Y V X U x M l J 6 b l Z L d X J 6 M X R 2 M l R m Z l F Q S H l n d i 9 R b 1 U 3 W F V u U T Y r Q T R h a E 9 y O S s y R X V M R 3 p 5 K 0 l B U k k 5 Q j N 3 d 2 F F V F p 2 b X R O M W V W U V d k d j M r a j E v Z S 8 4 a 3 F u K z B h V E N W Q V V X R X R L e m x z c k V S R V J F Y l Z k N 0 d u a V p x U 1 V 5 Z l V y N V V U R W V s N m d k Z l B 6 R G R V N z N T L 0 p O U U 1 B c 3 J k V j R q L 1 h w R G R 4 b E l T c V N w U V g x c T V 1 R W R p N V l V K 0 t r R z Y v Z n p M Y i t o c V d 6 V H J R W k p 1 S 1 k 3 V m h 4 T W k v Z G t a c G 5 o a y 9 M V H V P b j V Z Z G g z Z X d G a k d E L 0 J B L 1 B B Q T l y d k Q 3 W G F z U T Z Z M G F G T 2 Z V W U 5 1 S z R 5 a k 9 x V U Z a b 1 J t b G V X Y l l y U k l B S U o w e k U z a j Z O M 3 h a Y W V 1 R y 8 2 a D I r W n V 2 L z B k R X h u d m h 3 S m F L K 3 J 1 W E F t a j Z x M 2 Z x M E 1 3 R k J R Q U F q N j V k R y t 3 e m R 1 N 2 N Z S n M r M U h s Q k p u T n V M Z 0 N n Y 3 R z M n B G O X p U Y V B Y a 0 F D a 3 F r S W 9 D a l J H S T J w e W N u Q j h 4 U X J V N U 9 U Q V h G Z 0 l j M T R l c E x V d V d G V F Z S c z h C Q U Z K S z F C d z l D c W d x T W t h T W F Q b 3 h G U m J D R U J u W j Z E N G h C T F E r U G l o W n Z 4 N V Z h V 2 t 3 N S t m R F h G Q U F X M T B B S W 5 R T j V 4 L 1 M r d n M z T 0 l m U W F D R H Q 5 a V p y S U N J a U l x S z J q Y U d K b X h G Q 0 p O Y m Z q d W p a K 3 F 2 b U t M K 2 F D M V d x d F I v e T Q 0 Y j U 0 O U l K S W V j O V Z z c m F 0 b z B G Q T F y O X h Z Y 1 Y 4 b G V m U D l T N k d x Y T g z T D N K d V Z I O E k y d U h N U V Y x T W V L K 0 5 i M X d O U D B V R H Y 1 V W d T T T d L c E d 4 d m d U c F g 1 W W c 3 b X A v c D J F N 0 Y y d n p v a 0 p z V 2 x n S X I w Q X R v c E 8 4 M F d 0 N E l N S j d l T U J t V m J I M j c w Y 2 F I d U J H c T B O M 2 l u Y 0 s z d n E 3 c W c 1 e W Y 5 S l d 0 d 1 Q z e F F h T E d 1 Y y 9 G c k l 1 N V B B Z k 5 n d 2 h F e V k w Z G 9 T V H d r V 0 x V T G h 3 S W J T Q m d m Q k 9 T a 0 x n O E 9 I d z Z O R U R x d F d L S T M v L y t 3 V 0 t s W k N x Q 2 t O V U Z L S 2 Z l S 0 x K W m g 0 e F R i L 2 V M V V Z G M k R 0 O U 9 x e k h q O E 9 y Z D I 5 N H h z W W l j T l F v Z V B m c G c 2 U C 8 r U S 9 P N 0 5 2 W D h D Q X U v V T V F U k V U V T R U Q T B j U 0 1 4 T V R H K 0 F M b 0 F n T T R v R 3 U y e D B k b 0 N P d F d H R V R X V m R u U W Y 2 T m R n L z k 1 T l p m Q U s x R U p S Q k l K T n R m V V d I N m x C e k N E b n R p V k h 6 V T c z N j F j R X N s a 2 F C a X l W S n l 3 T m F z a E 5 Q U V d q a n h h b V p P Z l Z O N H B 6 c T F G e T F B e T l o d 0 s 3 W G N X S j d H b 0 l J V 0 J L O W 5 H M F B W V n F 4 U W N Q S G N U Z V R l V T R u b j B H W V R F W D M 0 U G 5 a R T Q x T m k w c 1 J H U 2 N K K z V Z M 0 J O N m o 3 T W Z G R F B X R j E v M G V W d 2 w y R 1 N F M W l C Z 0 0 w c 2 9 p d E l s S m l i R 0 5 6 c z d 1 O U x W Z F p I N 0 1 Y V H F C Q U N v e W M w R n J y a k N h V i 9 w d D k r a T R z Y 2 Z F V G x y M W d X U H Q x Z F d O a n E v U j l t b V R k Q U d C a 0 l v Q 3 F w e m N s Q z R j Q 0 U 4 N C t M U W M v R m l h R H p P Q n N U R j Y 5 Z G Z z R m F o S 0 R C R V J N Q j Y 4 a V M 4 R X h N Z H E 5 e l V x M H B M Z z J v M l F 6 R T I v V G M w Y j h F Q 1 d J d U s w T z I 1 N X h C N D d i V k 8 r N n h s W l J l c 2 d Z a U l p S W c 2 Q n M 1 c D R r W U 1 C a 0 5 Y Q U 4 0 Q T R C Z H V n T U d y N l N W d 1 c 0 d C 9 o Q U d S Y 1 o 0 N H N y T U t C N 2 R X T 0 8 z Y n Y 2 V W N x M l l m d 3 R i b H h 3 R U F Q W W Y 2 U S s r a F l O c 0 h 4 M k U r Y z d h N 3 l L b F N L M U k v Y 3 c 0 W W Z F S n F 1 N z d u W l o 1 c W N N N 0 t F O D d 6 Z n N S Z l U 3 d U M w U G R 2 R n N C b V B k d G w z M j Z U K 0 d 4 Z U R q N T R L Q n V u e T J 5 Q U Z G a D J 6 d 0 d z K 2 Z 0 a H A z Y m V n V H B I Q U t Y U j F 2 N 0 t p N 3 J m L 1 B v a E 5 r M D V V M W I 3 N 1 h 2 W U p a N U 9 n W W 5 k S n B I e V N l M W p h d T B o T j c r R j N r T U R 2 N 0 R h S V Z k U 1 N n K 2 o w W G p o Z F Z p c F E v S W R N Q U N L a H d k T 2 Z 2 S U o 3 T 2 Z N N X l G d E 5 o e G J z Z 1 J s b X p a Q k Y 5 V D A z R V N H a U F o N H h z V 2 h h d W R P V k d 6 Z D Z y U 3 Z m T X N X S E p v O U c 4 Z V h M d 2 N B M k 9 w Q 0 N j O U x M b k V L V E t U T m h 1 S l B Q c W 0 5 Z m U 2 U U Y 2 V n V l S n Y x N 0 4 r R 2 d P S E R J Y z F t S E Z 1 M H l P b G E 1 d V B I Y 2 Z D a G g 1 Q X p k N j d U S E N 5 L 1 Z s K 0 R k O S s r V H R z c n R t N k Z K V C t m U T I 2 S W l J a U l D Q U I 3 b X J n V m p V W V R C T U F J Q U o 3 K 2 1 0 O D B w S 1 V s M 1 R B b k d 1 L 0 4 z S T h Q S D g 1 R z B 0 Z 2 d S T V I 2 b 1 R p b k d q d l d u b 1 J Y b 0 J Z a k h v d 0 N B S G o 0 Y W 5 I O U U 5 S D Q 5 S j l I c 0 h E Y U h p U 1 B D N G F V d 1 B i V k o y Q X p P O D l Q R U J o b F J K Z E V i e H o 2 d V J J c k h 6 c U k 2 R 1 J 2 R k 9 m V U l P d W J N b 1 I y T j Z L c z R H e l B s S j V E L 0 5 G M 1 Z D Q X l 2 e T d G b 2 x 2 M m 9 1 K 2 9 R T 2 l N Q 2 p M W G x 5 S S 8 2 e l F 1 b X h i c V d O V m 4 2 U F F J Z l B O e V B w W k 0 z N G M r S T R P Z 0 1 5 b z R t b D Z G W F J 0 S z B X T 0 l u N k 0 z a k h k U W J X a n o v V n N G T 0 x L a k V z T W Z p S U x C c y t F S H J N Z z R M L 2 l H N n B D N X Z n U S t J V n F F O S 9 S R T F V a 3 J V a j h 0 U m t s Z U R R Q 2 d w c 3 A 5 U D F 4 c H R B S W U v b H F n d H F l U H J 1 N T N q S D Q 3 c m N s a z B 1 Y m s 1 T l M 0 d X B D V 2 9 2 W H h R Z W R I S G t I T 0 0 4 O W d 6 O V N w Q 0 I 0 e k J v c W 5 K M H J Y c j B m M W d R T X d Q Z l d V M D h T d m p Z b W V N d 2 Y 3 W j g 1 R T l z T V B J M m p z V 0 h q R n h x S T Z K d 2 N u M T Y 2 R k 5 q Q V F V U T g r Q 0 F E d 2 l v d U R M a l F V S m V 2 W F F 4 c 1 N B c y t l U F d F O W V S T E Z u M z Z L b X J 6 Y V p i T H R W V l Z u Y X d z T U J B Q W N l Z U l K Z U N j b k k z T D Z k R V R P b U l H S 0 g z O U U w Z E t s c U Q 1 M E N I N k R C O E 4 r N m h S T 3 J G a 0 Q 5 Y 3 d a Z E o w M 0 Q w b 2 o 4 N U x V O D c v c U t s V H Q y S U h z U n g 5 R j Z L U k p V Q X d H V k t X a 2 9 Q a X p 6 e U F N Q m t p e k d m W X p a e H l y O V J B U k V S R l J 4 O F R R e E k w b 2 l 1 S W h o T k F B d F N 1 K 0 N J M T d o Q 2 F S Y 1 Y 2 W X R U S W V t e G N Y W X Q v b W N x U 3 V L N F p Q c 0 E 1 O X J n d k U w Q m t S Q 0 9 4 M H R n d D h 3 d W d n Z U F W c W E r Y 0 J l Y n N R U m g 4 T k V 2 N F V C R U R n c C 9 l T G 5 N N D c 2 V C 9 k O G U x c m V U a n d Z d 1 V P L z F L S m l G a F B U S D A x Q m x r Y l M 1 M U N F d 0 F Z L z N S W G R F N 3 d S d H E 2 W W 1 4 Y V d B a X R U a 0 Z n R n d Q R 3 p v M U c 4 c G l 6 Y z Y w T W 5 o W U 9 y d 0 F k d H E 4 K 2 d S O F d G O E p T c l N J d 3 l v Q m g 5 M F J p O E M x b m x 3 V 0 9 H Z X l I M 3 R j R l l Q O F A 1 V W o v M G 9 K K z Q w T 2 N s b E 9 1 c H p N c X V P M n R u d G k 0 S U E 4 N 1 B 6 N E p h N D J F Z D N E d E 1 L R 3 B y O F p n O F c x N 2 t i M n R B d G M 5 M 0 h D a V R I Y 2 d G R G p t Z 1 J G Q 0 t F S 0 k x c D h v c H g x S V N F Z 0 l V e F J s V V V C Q V F J Y k 5 a d n R 3 M T Y 1 Z H V 3 R T B Q V k 5 w R 3 h Y e T V 6 O U R I e D Z P W S s r O W g y U H Z 2 Z 3 V o M G N B a k p n W X h y N z B H L z h z d n Y r R H h Y b k Z 4 a U Y r N U V v V 0 x G N k 4 4 O D J Z V X I x c 0 h Y W E F 3 Q X E r N 0 R o R X p a c 0 J Z T j R S S E 1 S c l I 4 N j I z a 0 x k Z 0 F V N S s v R E Z r V F E y M H d j S H d T V T V H e k t 1 d l l 1 O X R 0 N k Z p M n p a M G Z 2 a G h B R U R Z b E N r N H Z X c 1 h L b m Z 1 U k h W T 0 R p S 2 5 U N G Z H M n h 0 e F M 1 Z W l j T W t T b F A z d m Y 2 a l l 0 Z z F h W D E 5 N H h z Y W k y L 3 o 1 O E V s S 0 9 t K 3 R v W k 1 u U T l y d E 9 Q b n h 4 O G l k U H g 4 Y U x 5 O F l v c U x R W m M 0 Y 1 N M T V p S L y 8 5 Y j F S c z N Z c k E 0 Y 1 A v K 0 J O T F J F U k V S R z J X Z T N 3 c V A w Z H l j d k w z Q U s 2 d X U 3 c 3 B O V F Y x b U N 2 c m F V M U p T V W t U Q U N 3 U 1 F n V D B 2 T k l Q N C t a M m h h Z G Y r O G k x d m 5 z a k g x d V d G R 0 h t O G p o M G l 2 Z H l k V G t k a H Z t M E h X d m 5 I T W F C T F J X U V V w N F N R d H l X b X B y N m l h d n J h Z z Z 0 K 2 J j a U 1 U S F J K S V Q 0 V m d n U k F 3 Q l N 5 b T F T e W h W M n U z M k R Y c T h 2 U 1 V s S k 9 R W G d O M 1 U 1 U 2 s 1 T 2 5 n d G d I Z 0 J F e n B 5 S n l M d n Z i d j d D c W N N c F h M Z 1 F o V 2 V I T E 0 x T F R V M T l 5 c F g x d E x h R W h J U 1 B O U n J O K 0 x x N 2 F h b X B x Y 2 t 1 T F l p S V d s e E g v d X h B M U o 2 N D g y d T V m W H d p Y n o 4 O G h C Q m F B T k I 3 S 0 E x V 3 N p S D Z y W V F D N k R 3 Y 1 B V M D B x c X F 5 c D B r e k V F S m N W d m R U T H F W T V M w N U 8 z c W 1 x N m s 4 M m 0 r M 2 5 y S 3 l z N D Y 2 d W o 0 a U l p S W l J b W d k R E V 6 Z W l x c X F I U m x N N 2 M 2 S F d v R G h X b U N I N n Z S U k Z R R 2 V v R F U y a 2 x B b 0 F o a W J O U 0 F q a E Q r Q n F L Z V d W U W 9 q c G V y M y t S R 0 p p N G p h Y n p m W k 9 W b G J X Z G d B M l Y 5 Z E l S R V J F U k V T L 0 g w T V R O e U t F O E p C U 2 F v U V E w Q m t a b X R B Z j k r c z V U Y 0 R R N U E r V H N 1 R n F T W F h Q Y l N D Q V F F V l J Z d l Y 2 L 1 I x S l N V b U h B S 3 k y M i s x c k x S W k w 3 c j U 5 K 3 l v Q l d C c 2 N U R V J F U k V S R W J v d W h p U n N S U W p p R z U 3 U z M w R 1 Q 0 Z l Z F W W Z s K 1 V x O H Z v Y 0 l R a U h L R U p B R V Z W M W Z p N n V U V G F Q Q 2 1 s U 1 F q a H V O M l N q M H R W V l g v V W h p S k 4 x Z U s 0 W F Y r V E V L S T d n T D l y d G R x S H R W c n Q z c V N r c E I r b G x M O E E r Q 2 s 5 U F Q y b n B X b 2 x x c W V x Y W 5 S N 2 V i M W Z M Q 2 x s M 0 R s M 3 d 6 d m E 0 e W Z x a U Z y e i 9 R Q z V s c F F 5 M z J x M W Z z b W g w T l R h R 0 p x N E Y 1 M l V V a E Z D U U t 0 V E l K U U x I M E I w U G t L Q l k r b H F L Y V d p M F d n d U F U R E x 0 V l U x a i 9 v M 1 N I V z N 1 N k p 1 V X R X V 3 Z s W m o y O D R O V G V w d m 4 3 U G Z D Q 0 F K U U t L a U t M Z E p L V T h r S l N W b G d y M U 9 x S V V w a W 1 J Q 2 N J Z X I 2 M m h O d j N x d F J x Q U Y v e T R R a 1 h 0 b 3 p m Y 0 Q 1 S E l W V 3 E z V 0 F P Q k 5 W e G R D S F F z L 2 x y c 1 J J W V J a Q 0 d F S E F K d F Z o V 3 g z Q z V w U 2 E 1 T V N V T 3 R t M V J C Q 3 F G T H l 0 O H J G Z E V J S W J 5 b W x y N V N T b 1 R V U k V S S F J S U k p D K 0 N t S 2 N v b X I 2 N k N P a D I v Y T N Z a V V z a H F B W F F p a H R a b F Z x S G J a c m 9 i b 1 V P d V R x b 1 M x e H J F U 3 J x c X E 2 b D Z O U n Z P V E s y d H F M b E x L M i t x K 1 V Z S 1 U 4 b 2 d R W W x r T F h z d G Z D S E V y e m h t a T A 5 a m N K a 0 N q d l Z K c X B K V D d B R 3 l 4 M i s z Y n B a U S 9 a V 1 p t S H F u c l B u e G p T O V Z N c E t w c W p x S W 9 I Z W 9 i V n l u b F p D R k U v U k N k W X d B V 3 V y S W V J b X A 1 c m Z s K 2 d G e E R T a m x J Q 0 R I U z F Y V l F 4 O F h R e E k x S U t h d n J l N X B Z e l J L c T J 2 a U h N c U t M S l Z Y Q W F x b j l Q W k p T c W 9 x a V p L Y W 1 w c j d y N H J L Y V J Y S n k 4 c F V B d W d L Q U V D S W 5 O V F g x c V p h N l Z t S m l v Z 2 5 B O V d o a V h w U E d o d T l J S 1 h P a 2 x D c 0 J m R 2 V 6 M l E 3 V j F O U 2 N 5 T T d P T n J k V W p V U y 9 w a W h L Y m t 1 K 0 x 0 e F J R a 0 p D W D Q x R 1 V 4 K 2 F G S F c w e D A v V U V i W G 0 r d 0 Z 5 a m N U R X h M O H d O Q 0 Z Y W W 1 q a V h x c U Z F R F l B c 0 p s V l N Q d U Z t a E 9 k b j F R Q l c w M 3 R p Q n d o a E Y x V j F X b 1 h s O V R t T l J H U V N B Q 2 5 B V l F D M k F y Z z l i U z B 0 S z N n d k N W R V J F U k V S R z B h N X p S e E k x T E t h a W x y b z V M N j R U b D B Z W W Q r c W N E Y 2 Z q d X g 3 U U 5 P c F A x c l V w V 3 d t b X R E R X l t b F d q Y 0 V q S n B Q T V l E d m h S Q X Z T a W x 2 c 1 Z x d H l X b H B h U l B U M H R K K 0 F B T 1 R G b E h 4 e X k v W T J h O G Z q b i 9 3 Z 2 F 0 T E l T S W l J c U l P Z 0 Q x T j N J a W l L S T Z l S m h 5 Z V E 4 M U J T a m h D R X l H R U N 1 Q 0 1 h e X R x S D Z T V U 8 2 U 1 V h e F J G K 2 N a a X N S e l B 5 c 2 9 x Q l V N U 0 l p S W l J c U o y a D Z H S k d 6 b D N U a E 1 P e j Z I b W 9 L c l N N V H h I U 2 1 s W E Z J V T l U W D R I b T g x b T E r b D B o V k x L O W F x c U x z M 0 l 5 T W d B d 0 p X S W l J a U l p S W p h T 1 l Z b W J r U U l V U W J B R E F E V m x U Y l l y Z n h N U m 4 r T W F w T 2 9 y b l N r Y n p h Y n p W Y m 1 5 b n J h c X F 5 c 3 J H T W 1 r K 2 0 2 b k p 5 Y 0 d s Z l h R a 1 J F U k V S R X J Z Z W h p U n V S V X V Z Q 0 9 D M k V R U G t 4 Q 3 l 4 b j J s Z G 9 r c j J 0 Q W o 4 d U s w T G h u d E 9 3 V 3 l X Q 2 9 v M U l H a E 9 F Q V p O R G 9 k S F V U c S t U b T F h R k p U U D J Z K 3 p j Y U 9 6 N X J n e U h 0 M W Z C S j F p S E d V d m o 0 Q k 9 z d z l H T U t t e G V k Q X d G V 2 F j Q k F j U m R I W U N Z e T N 3 Y n Z W N U Z r U V d i R m h Z Z 2 U y c 2 x 6 c F R i N E I y c 1 J k e X d B R n c x T X h J Z V B t Z C 8 5 Z W R k d W h N R E o 0 Z E M w U X J z V 0 h N Q 0 9 x T U c 0 K 2 F a M E h P S W Y 2 c z h M e T N K W m x a U m Z z d 0 N B Q k J D M U Z S W F Y r Z T Z 1 S 1 M y e X B h V G s y T n p k U k Z 0 U 2 N X M m J T a G F 0 Z 3 l u O S t 5 Q n R G c G h q S T V H M E p n e E N K M D h H W X B H Q X d D b 1 N r d k Q v a G t 6 R U Q x M 0 x z c S s r d z V W M j d k R E Z 4 e U 1 1 S 1 Z M b 1 F z T 1 J s V k d C b z R 0 V 2 9 U V F d W b U F F Q W k 0 K 2 1 y N F h u W l p v O W V 6 R k J X a F l P R k N W R z d k Q 2 x 0 N U 9 i V E J 3 U W d Z T m d 5 U k 0 y Z E M 2 K 1 B q Y U x m e j B r c 1 J P b m t 5 a E Z h T E U y d l d R R 0 0 w d 2 p S d k h 2 e U h E R 2 1 W N T R X S W l J a U k y a G F H S m 0 0 a 1 B U M j l Q Q 2 t w c V F C Q W Z F M l Z I W l V u c k F q c D V 1 S H F z c H J G d G c r T 1 k 4 T k x l Z k N Q M E 9 P e W F l R X d l Q 2 5 Z d D d r Y 0 c x N 0 t S M D d L S 1 V 4 K 2 9 U c 1 U 1 Z X l x S k 4 r O V Z n Q y 9 j R D B H V F F u R H F S S U x m S U o x T 0 x 5 a k V z d n Z Q d 0 F Q S H k w R 1 R R M k Q z a 0 5 C e H Z v U z d Q b G Z h W V B y R m V k V z Q 5 M D c 5 O E 5 t V W R I L 3 h o Q U V k a m J n K 0 l G c T d G a D l F d G x i S 3 p G a m F h e F R j T E p y U X l t R U J y a D B Z a W h L a n R Z Z 3 F y Z F h x e n d 2 T G E z O H V B W G 1 V N 1 U 5 V G F T V W V k b l o y W l V 1 T G 9 r N m d P T W Z m S U M 4 b D E 2 Q 1 B p S U M 0 Z E 9 t U W Z I e V F 2 b m 1 6 Y 2 g v N l N X Y 1 N r b E I 5 e G R l Z 0 Z E T 3 p r T m U 4 T n B y M E l l S E k y e k t G R m h L U 3 F B T E R r Y m x q a D A 0 Y 1 A v O T B Q c j R J R 3 p x V k N n Z U h p a F p 2 e D Z s L y 9 0 Z m c r d F Y 1 K 1 p p L z U x M 1 F y V l l F S E x q a l R C M D d v e n F B d 2 R 3 Y 3 Z W c V Z H N 2 R p d G l s U z U y Q 2 s 5 S U 5 H d 0 N O Q n F F V E o 2 T G 0 2 R k Y 0 O W U 3 Z E t z O E x F U k V S R W J V O U R F M 2 N 6 e T R B S X l D Q m 9 n T 2 4 w W D F R N D c w b z J w T H l Z M l p z W E p D S G d D Z z l a c T J N a D l H N z l 0 Z n V z b W x o V 0 R 2 b k 1 M S y t L V V B H V n l W S X V p S F l j W X p X b 0 d E N m t s a G 8 5 V 2 M v V 0 g z O X d s S G 9 q Q X B t c m 9 p R G Y 3 Z 0 J B R E J n Y 2 d p V z N u M E E r Y n R P T z E z e n k v b E h Z Y W 0 y N D Y 1 b G N R a S 9 4 T k 9 4 d m V l V i 9 s a n h 3 R U Z z W G x T S V V Z O T B j V 3 c v W F d i R G Z X d D Z J Y l N k a E Z U M W p 1 M D V P K y t y b E R M T m h h V l F C M k U r Z G d 4 N U N 4 W k F I e F d G K 0 p V c m 9 m W D J C Z 0 N F V F p 1 R 3 c z U G 1 v T 3 l i Y j F E e T F W Y 0 l 2 d U V H e H p H S 3 d Z R F l K V X V n N l B X T 2 J V Z G Z l Q U d L M F l p N E Z T d G d D Q T h I Q U l S T W 5 v d 0 R k O S t O M D d 0 M k 9 W M 3 o 2 U H o 1 c 0 Z k W E k y N 1 p N b m h l Y 2 9 s a n U v K 1 Z W K 0 x n Q X c r Z 2 N O R W l k S G 5 r R W N k M l c x a 1 p l c T F a Q T Q 5 d T N W c m t P U 0 F p S W l L a T l v T k x E c n V m a l B v Y m h m d m J 4 M E l u Z X p l V l F i V U J R M j Z Q Y 0 F R b U F D Q 0 V 3 U E Q 3 b 3 d B Q V d S d W R l N H Q w S C t U c k Z K a V V I S z N C a V V N M T Z E M G k w Q k d Z Q U l E T 2 9 N R 2 d x Y U Z P e D F h V l d I Q m t a e F Z N e V Q 3 d 0 R k S G p U T G 5 O O G R N c D N n d S t Z V H J z L 2 Q 1 N W F v K 0 F L S D I 3 Q z B 3 Q W 9 H R F A y V E J K U 3 B u c X d s S 2 9 n e W p i d E F t d z J S Q n g r K z J P d 0 F T b 2 Z i M U g z W D g v Q U t C M D Q w Y W 5 Z M 3 d I R F h J S 1 R H c U 9 I a 1 h O b 1 V N S U h E S E N F W m d B Z 0 1 a Z 1 F P a l V x V T d I V 2 t w S 1 V M V n p K M 3 l T a z Z F U E N Z R 3 R 2 T n p 4 N H h V Z k Q x M V l H T X E r L z k 3 c E d I M V V G Q U 1 U S W l J a U l y b 2 8 3 R 2 5 p W m 1 3 M l c 1 c E 9 w d 0 1 B S E 5 2 Y l B r S 1 Q w b n d 6 Q U N D M G U 4 T l F J a U R T Q U w y S G d 2 S k N p O U 4 y M z F D O T A v M z Z j d 1 J G R 3 h 1 Y 0 l 5 e k c w K 2 w r U 1 c 1 d D I r e H R s Z m p Q T m V s T l Z G V z d w S F A 5 a 0 t C Z l g 2 K z l L T W c 2 R z V x b 3 F y c k R o Y V Z R Q j J I T 3 p 3 Y 0 F l S F R 2 M 2 1 D Z k l U S V N p b 2 N I T E l X R l R 0 d j F v Y z d C W i 8 w N W p O S F J E Y z d o R 1 J Q a j N E Y T N k c H F l e W 0 z Y m t I N 0 5 O W T N X S k F G S V Z Y V U 1 D Z n I x O V l p S W l J a U l t c 0 x R e E 0 z c z J y V X J L e W t w e V N x R T B K W G t t b U d w c 1 V O d j F M a T Z y R D l H M X Y w c m 1 0 Z 3 R B W T N P Z W F m U 3 h F T z J X U n B P a m l 0 V j J l a j l 1 R 0 g r d U h S Q 3 l F V 1 Z x R 2 l h S 0 s 0 T k 0 1 K 3 h v Z V J v Y l l B a 3 B U V H Y y d l d y T V E x R U x V S F d 2 U j V G M H k 5 N F V S Y 0 1 P M m d h Z j h H c k Z r d U R i V k p W R z c z d l A y d 1 l R a V p N d U t n U 1 J S U F h J e U l p S W l M N k 5 Z W W 0 3 a 2 N D M k F G Z 0 1 B R H M z V l N P a E Z G Q n J x M 2 9 E d 3 J z W E 5 z N z V N U 2 h h b l R 1 N C s y M H I 2 e l F E R 3 V O Q 3 I v d z g v Z j B D T 3 B T Z T Q 3 a U l 3 M V h m S z B Q Q n V v R m R L b 2 R 2 b E 5 U Y V V m M 2 d Y N E 4 y d S 9 k V k F h d l F L M 1 R 4 T F B 0 M F l F Z k s 4 N j l 5 N k U 1 M U N x T W 5 U c 0 R B S 2 9 Q S F l K M 2 5 6 N U 8 r O H l G a F Z C c m F x Q S 9 a O G h O b y t m b 1 V q d m Z V T T J S S X c z M m 1 Z O G V k Y n B 2 N k 5 R S k F H Q 3 Z y S V R m d 0 l F T j J w Z H Q y Z 1 J 0 W U t E V H h M T k V S R V J F U k J l T D d 5 T G R r Q k J p V G Y z d G p D K 0 x J Y V U 4 W D N P M 0 Y z d V Z Q e F F O O E 5 P e U l w a l A y Q j N i c F p U W T l I W U J B S 0 R Y O E l E e m 5 p T X d 5 b 0 R J T 0 U 5 a 2 Z W d U s 0 c H l 6 d 1 l u Z H B t T H I 4 a U t u d H Y 0 U n R X M l A 3 S 3 p D d 2 E x T 3 d R S D J i e W 5 I c X R t S H N I W D U 4 V C 8 2 c 0 5 5 Y V Z D V j J i W E N h S j J h Z H E y c W h q c 1 g v c X F z Q W p R W k Z 5 N W J C Z n N a c E l t S V V 2 U D A y Q U N C Z y t Q R H p u c 0 1 R R l F Y U H V E a V V m d n N 0 Y W 5 K e U h O d F Z t d z F G e T V j N 3 Q 0 M k l n R 2 R j S E t w M j d r V E Y x c T F P K z h x M 2 J N R 2 g y Y k 5 4 L 0 Z m S E V C R V J F U k Z k T F B Z M G N V U F Y x Z F d m Z W 5 o N F B B d k F z K 2 h n T m N v T E x Z N 2 V F M j F S U U t R Q n c r K 1 B 3 c 1 l G K 1 h o N 3 l o N G t q Z 2 1 D d 1 Z P R G Z U K 1 U 0 O G l P S 3 Z R W T R v Z S t v e S 9 j b S t i N k o 2 S 3 h k T 1 o r T E x w d E R 3 W k 9 E b 1 Z Y Z 0 E 2 N 0 5 w U 2 l y T U R j b 0 8 w T m M 2 T H g z c 3 o 5 K 1 B E a G J D U 0 5 E V U p F c k J l S 2 M 2 c X h Z K z F K Z U F W c U 1 l T E J x S l o 0 c U c 2 a n J O Q 0 1 F O W 5 W O V h l c j d Y Y j d W N j Z z a H p v T 1 E y U W t v d T Y v S C 9 r T E Z t R F B s Q 2 t J R 2 p N R 0 d r O V B s U C 9 3 Q T Z w M j d J R G Z r Q 0 V J R 2 o z N m d 1 Z U p m d U l K N 0 o 4 N U U z d H V 1 d z J o a 3 l k R E Z 4 Q 0 E w Z z B i W U M 0 b 2 F O a D J 6 a H p z b n p r V D J R O C 9 q S 0 N 4 W S t F V k c 0 d n F u Q n l j W E x z V z J z Q k F S R D M 0 W U V z O F Z D S W l J a U x x Q U J p Y X V D R l B U O D l 5 S 2 V V d k F L N D J u N 0 l q T C 9 N V S 9 D U D F F R T N O R W R B R 1 h I N X J P S U p O U n Z 5 M H Z B Z y 9 2 b G N F S 1 l G Z 2 t 4 R 2 p I K 3 V N U 3 l l R 1 h 0 U l F t V T d 4 W H B p e E x C Y W I z a X J F O X R V b m 9 k b 2 x 1 Z y 9 5 e F R Y M 2 Q 4 S 3 l X U W V j M m t i R 2 V X S F d 5 b m h z W G x 5 S W Z a d k x r Y n F 1 R 0 Q 3 Q k 9 2 U z V M a E J E W j B R Z 3 N G U E R D V 1 h i Q 3 l r b G p t Y W N 3 d W t 5 V y 8 z O X J R Q k 9 1 T F l x N m t q Q 2 I 3 M F Z S c E 1 K U m N 1 W G 8 r a T k 5 d 0 F w W V R T W j B Q b X h 4 e E E 2 Y 2 V K R k R a W H h p b z l I N 0 x K b E t I e n J M W n h j d l J y U 2 J v Z n Z v R U h v Z F A v O U 9 E Q n J s b l B i d U R q R X I x e U p 3 c 1 d M V W I 1 N U 0 0 c l h y W U 1 1 T 0 J p Q j E x M k h p Q m t 6 W U t 3 Y n d r T k V S R V J F O U Z z e E 5 I R k R L U 2 t w c D V L U 2 t u N E J j S 1 h O R E N W L z k y b k V E d 3 V B M X R C M l F 4 T U E 2 R G 5 V S H o y S C t w K z N U W F N T R D U 1 S z Z k L 2 s v c k R 1 b n J q c H h a Z 0 c y e H M 3 S n F p T E V U Y y t m Z U Z s U m V m d G F Q c D Z i W k Z x a 3 l q W W Z S c V d N e X F r b E N x Q T d a b V p t Y V V Y U E p D b 0 d m a 1 B I U X I v b 1 V Q U D I 4 W W 5 L U W 4 5 V T F L Y T N P L 1 p 2 V H R p W G 5 5 e H d m Y k d q a k Y y N l l K d V R 6 O T l 3 Y n I 2 N y t B a V V r U k V S R V I w O F R p b m l Y d X l D e U Y y Q U t n Q W F w Z U 5 Q V k 5 o Y z N G S j F G Y V l 6 N m d v M k 8 y W V M r S 0 1 s S E k 3 Q V A 0 Q 0 V S R V J F U k V S L 1 V Z T V R k e V V 6 V 2 J i T G 9 R b 0 F J Q m o r O D R n U C t 1 M H E w d W l O c U p n O X l r Y z I x Y 2 J t Z 2 d o V G t n c C t k V T Z F U k V S R V J I U j c 4 R F F 4 R T F s W m 1 i b V N 5 b F h B S U R k S 3 J G c F l T R n N W d F h W W l p H Y n M x b F V i R n l R R D l W V 3 U r S 1 N s U E s 5 a k l 5 T W h q T m 5 F a E V S R V J F U j B R V X h O S E Z q Y V d s c E w w a 3 B U d 0 R B a W V 4 c X B L N H J k b l Z K N U 9 i U 3 Z 5 c k d p Z X p h S l p t b G x D Z l Q w d E w r N 2 V L U 2 l J a U l p S W l J M m l 5 R 0 p 1 N 0 5 K c V d j Z z d y N U t I N W V l U n l u U 3 E w d U x v b m N W V l d K Q l R 0 V 2 4 2 e S 9 h e E 5 D U E F Y T 1 p V S k V S R V J F U l B T N 0 1 U U n h j N n F x Z m k 2 b H p B S 0 E 4 a U l M O X Y 5 Z k 9 h U 1 V y a T Z M M 0 l 5 V U V 2 d C 9 L R W Z K V V h Q O X B r d 2 h 4 Q m V 1 c k l t S W l J a U l p S 2 l 0 W T J q a T V q S X p N M D l L S 1 Z j R H N O a 3 R F b W 5 y a W x G V n p O N G 0 1 S 3 l t M G 8 2 M H o w d G d y V k V C d 0 s 2 c T Z 0 c V V s S l E 4 V j l k R l J F U k V S R V R V b G p F M G N Y O V N D T E Z P U 3 B r T k F I b V p w N 0 h 6 N D V P U U t u d W J V Q z F W b G R p K z V n V H l k O V d 1 c 0 N T b H p M U G I 3 W j h D N E M 4 S k V S R V J F U k h S S D h E U X B B M U l T M H Z i c T Z y c U M 3 S n V Y T T Y y b G N k e G N H d U Z x O H N p T j N I b z V 3 c H N X V m 9 F Q U p D M W 5 0 M j F h O W Q r R j V k R l J F U k V S R V R V N W p F M G F S d G t S a 2 J H V W l u b G h 3 Q m d P Y V B p c S 8 4 Y 1 J W b E J q Y X Z y S W h j c n l h d k J O e S 9 u d z F w Z H V 4 e T F F R 0 p O Z W 5 y N k V y Q 1 h D U k V S R V J F U j B S L 0 c w S 1 R 0 V U 0 x b T g y d 3 A 1 U z R w c F N 3 d n R P Q 2 J W L 0 p S Z G R M a T Z y c k l S V T Z Y V 2 Z I T k s z a z R l Y V N t d m 9 m S k x v d k Y 4 Z 1 F B M W R X M U V S R V J F U k V S d F F j T V R k c V F 2 W H Y z S G x k V m R T N k F Z Z 0 R Z d j Z V Y z M 3 e W F q K 3 B L c m l y Y j B k U l U y Y k R o N V R 3 Y y 9 O R X h U S 3 Z D Y n J m L 0 l 5 c 3 J L O G V W Z F J F U k V S R V J F Y l V u R E U z Y U Z q V W p J M k 9 k b E h J K 0 F L Z z J Z T m M z c F Z q N W N E Y k 9 s S E 5 G b l k 3 a V R M a 1 Z x L z k r R 0 p s Z m w w S z E x M j Z U V X M 3 U H p N e j h F b 0 R k c G N V U k V S R V J F U k c x S X d 4 T j J o N D F Q V D M 5 V l N u b H Z 3 Q l V R Z 0 o 1 N m F l d z l v b k R 5 T T g 2 e F Z W M T J q R 3 B T a H p i Z H h w c m 5 6 a U 1 R e j l Y M X M 5 Y V V p R 2 x m Q 1 k 5 U G Y w R m N G Z 0 9 F U k V S R V J G U n M 5 S z Z 1 Z 0 Q 2 Z m N y S 3 l w N 3 o 5 L 2 R Y R l V W N U J J R F B v V i t x V U Z a N E J F b G p n N U V 3 T 2 d p K 2 9 U b 0 l J V n h k S m p V R E t T V X F U M W l S O V U w S l V q N H J S a 2 1 1 d V g 1 W H R h c X F 6 N n V x d X N D V j l S R V J F U k V S R W J W W E R F M 2 F x S n l j b k J v Q X p 5 W W x K U j B B O E o 0 U X d s Q 2 F a O G I z Y n h a Z z U 5 c V R H S E p I T 0 M 2 Z E V P c n F N c W t a c E g 5 U m d r M E x D M U Y 1 d 2 d K W j E 1 Z E V T b G 1 0 c X V y d E d S a 1 p u d 0 R n c E R a R V J F U k V S R V F 0 Z 0 t G S j I y W k x T M H Y 3 T U R r N W V i Z V U 4 a T B o e E t W U 2 h h N m l 5 S U l 2 b n p 1 S 3 p Z c 0 w w V z l j Q 0 x v T z h J R j N v Q T Z l Z m x w b 2 p R b z B P Z 0 d 0 a m l P e j N J V 1 V F b m F i a E 4 w c V l h M V J V V j F w d z V r e U c 3 S z N W U 0 Q 5 e X h K V U h u Z W F y O F l t c G Z 6 R l p y U D l a Z G V 1 W F N t d X F w b U l p S W l J a U t n a l l H a l N E c V N t c G 1 Z b U p p Y m V E d U J t S W N R M E F O M E I 0 R l N 4 R F Q r O G N 3 e G J W e F R C T D h L Q W d B Z z l q T D V h N k Q w V T Z J d 0 1 U Z H l G V k F H Y l J Z V 2 x 1 a l l 3 c V R o b V F Y b V J C Z F p x N X l s S 3 B K U k h o Q k F m V 3 E z V 0 p W b F p X W W R j V k M 0 U k V S R V J F V k d I d 2 R D a 2 5 V a F B U e i 9 Z c j E r L 1 o 4 e G 0 4 e n R h c m Z Z V 0 l j U j l R b 2 h J Q U x E V 1 N C U W Z x V U h 4 a 1 J w W G w w b S 9 n N V R 5 c E p U e V Z R Q W Z t T T N t d 2 o x N z l s a G N Y U k 1 S R V J F U k V W R k h 3 T k N r S F V s S l N i R U N 5 Q U 1 3 S D h E O H h N V E V x e F J G b V N p b F R C U k N o R W t w Q X d F W U F P a U V F R H F Y R m t 0 T 3 B K U l d B R l l B W m l G R W 1 a V H l 1 S l F 5 V F F q e G F W c G E y b m V 1 c m 8 r S W l J a U l p S 2 d q W W 1 q U 2 p x V 2 5 w M j h H c 0 x s Y n Q y N S s z d D d l M 1 l V U U p r V l J 2 R l Z W O V J C Q 0 d G M W R I N T J s S 0 V w T j N l U 3 V W W X F p N U V r c H M 5 U F Q w O H R k W F J j U k V S R V J F V k Z I e H R D a 0 F 6 a D g r S E F G Z 0 5 T N k h 5 S W l J a U l p S W l L N k N K d 0 5 s S W l J a U l p S W l J a W 9 F U X h O a U l p S W l J a U l p S W d h d 2 R D R W l J a U l p S W l J a U t n U k R F M k l p S W l J a U l p S W l C c k I w S V N J a U l p S W l J a U l x Q k V N V F l p S W l J a U l p S W l J R 3 N I U W h J a U l p S W l J a U l p b 0 V R e E 5 p S W l J a U l p S W l J Z 2 F 3 Z E N F a U l p S W l J a U l p S 2 d S V 2 x j W F F F V F U w V l d s c E t C d z R V S l h s M E h 0 U U Z W S 2 l x d E x J Q 0 l p S W 1 w W E d K b 1 F F Y m x Z V l V v S 1 A r d 1 N F U k V S R W J r a E R z O G h J b k l C d T k y Z U o 2 V 3 N j S F V k M U Q 1 S k t V L 1 o 3 Z l k 4 V j l k Q l J F U k U x T m F 4 c H d r U m t R c 2 9 p d k t G b E Z J V l F r U z d 1 c G E y U U V v W k s 2 V l V G V V U 1 N E 9 w Y T J v a D h S V k c r Y 0 h V U l J F U k V S R z B k U X h N a U l o Z E l T M H M 3 Q 1 d D c H E r d G 9 L N U t T a 3 Q 0 R j R K M m F t d n F V c T J z a E l p S W l v b z Z E d z N P S W l N a X Q 5 Z T N i T n h U Q V p V S 0 l 3 W F c z a V l p S W l J a G F C V U 1 U S W l K e W E w S 0 l L d 0 N F Q W Z B W F F s e n U 2 b n F J a U l p S X F P T m d h R U p F U k 8 1 T W 9 5 a E t m e U d F S H d C U F J W R X V C Y U J 6 Z F Z G R V J F U k U x R E Z 3 V G h N a U l t c H h V a 3 J a V E t m N m U 5 M 1 A 3 e U t F R U 0 x V U J 4 R V J F U k Y x Q U 9 4 c F F r U k V S R V J F U k V U V U N J W W 1 S R V J F U k V S R V J F U 0 5 Z R 2 h D U k V S R V J F U k V S T l F J a G l a R V J F U k V S R V J F U k k x Z 2 F F S k V S R V J F U k V S R T F B a X V u a 0 5 F U k s x c S 9 Q a n h 5 T T N O U m R l d V h m S G h o e D l D c D J 0 O E J l R y 8 v d l d 2 K 0 9 H S E g 3 Q j g r W E x F e D h j M z J I L z A 2 R k d z V 3 J V S 0 8 z Y n N R R k Z S R V d 3 M k c w S k R R O U c v Z j M 5 T W 1 U S U Z N V E V 4 T G Y x U W l J a U l x U G x v N H V M a V F v M U d v L z V Y M n d Q U F d Z V F B O e W t w S 2 Z y Y 2 5 Y Y T c z W j Z a b V Z r R X d O W W F S V k x I d z l D R W l J a G M 0 c 2 l S S T F p N m R D b n V 1 d X V 1 M z N 6 c y s r K y 9 q O W R m Z n g x M n V 4 M G V I a D Z J a m 8 2 R 0 V B S z V 1 Y m 4 0 N 0 x Q U H N H N 2 R P d H g z M z M y N D Q 0 N D d X c U J 5 S W l J a W F t N H h N V E Z h b z l I N E N v Q i t 2 O X J s Z D g 3 d D h R Q 0 d u c n R U b z l F V V J r V k Z q Y 3 p Q e j J k b 1 F p M k N v U W t S R W J s R V d G Z 1 k z b j M z W F Z 4 N z d i V 0 l q b z Y r O E F G M V B 2 a m d B e X h Z c 0 F B R 2 d 3 R 3 p a O C 9 H d U h I a m 9 O Z l h m a W x s c z l u d z F W Z G Y 0 Z m 5 u b j h m c n I 3 O E 9 E d z h Q M 0 h U V F R T M z F F S W l J a U t p W l p H Z G 5 t N U 9 T a 3 J L R U V K U F A w O H k v N 3 N k Q l N y a y t Q e i s v d W 1 X c m 8 0 N k 1 j N W 9 R R V p G T H p K Z 3 h B M W F y R m M 4 K y s r e E Z I M U 5 V V k l R R l Y y N 1 B J Q U F B S U F C S l J F R l V D e F p B Q 0 l G W F h u a 0 Z r e V p O Y 2 d R b U F L R F Z h a k Y y N 0 Z o S G 0 x Z G Z m U l h G e G N V d F V U N F J F U k U x T T R 2 R j h z b T U 5 N l d V a m Y 2 Y 1 M x W F Z w Y T F h S k h V N E R F M k l p T W d s U m 8 0 Y 2 l R R U R C a U F s S l F X Z m Y v N z V S U j N 6 M F V j Z n d X Y X p Z Z X p Z c 1 J n N G N H Q 1 Q 3 Z n I z N z Q v c n J y c 0 9 W c X N W S D M v O G N Y T 1 Z U R V J F U k M x b z k r N 2 Q r N l N V M n k 2 M n Z a U n l S M F p H U m t a T D F r V E U w S V N J a U Z 4 b X p w d z V N Q m d N Z U 9 X V l Y x Q l d W b m J C O W o v L y 9 E T U F Z T X l Z T V J k c 0 8 y T E V D Q U R B O X U z Y i 8 x a V J S R V J F M U Z w V U t l W E t Y M j h V U W t B S T B h Q 3 h s S E l O Q U x V M U N x T 0 9 p N k V K R V J H N V R G U l V G R 2 J P b k l u S 3 l r c T g 5 T k p M R j J 5 Z m 0 1 c 0 x B S W l O a m I x Z z I v c l Z j d 2 9 M Q y 8 5 W W t V U k V S T l J x N 0 h i N z E x T E s w Z 3 U x a z F L V 0 t v c n l U V 3 Z V U k I w Y l F 4 T W l J b k t w b T I r K 0 d U M T Y 5 T U R Y W D M r T m J k d W E 3 c E Z y d F Z w a E 5 w d W g w K 2 x n T U J n d W V G N X Z i M j h B U U h V M T U 0 W W p J a U p x S y 9 S N m Z R b U F p K 2 t t d X M 5 a X N S e H Y 2 W H F J R 0 p v U U V a R k x h Y l Z h U F B u a 2 s x Q V V C Y z g 5 O X h 4 c W F t b 2 F i Y W Z U N m F E U m F H Q z F X b U c x V 2 k 5 N D N 0 T 2 5 U d 0 1 B Z k h 4 O G 1 y V m V J a U l p Y W p r c E t T b W 5 B U H d r c F Z U c m g r U 2 N P d 0 d z R U F L e T l z N n V y S 3 l z Q y 9 a S U l m c W p H S m 9 R R V p I T H h j Z k g 0 N m F i Y m t K Q l F R R V d M V n J V W k x 1 S W l B Z 0 F 3 S U V E Q n k 1 N H p z T 0 h E d 0 1 B V E N a V D h 4 U k p S R V J F c m N H d X F 1 c D J J Y 1 N K O D d R N U x h W D h Q d 0 F Y L 2 h h R j Z B O W l h R U p F U k c 3 a D N u d n Z S W G g 0 T 0 Z h c 1 d J R 0 R C d z l D V V J y K 0 Y x V y 9 Z c z d Y W D M 5 O X d m T n Q z T G d S Q U R C b z B L R G 1 M W l N J a U l o Y V Z I V j F k Y X F V T X Y 4 O F R T c U Z F S n R i c l N E c T B C a W F F Q k d S V y 9 E d z h N Q V R U e n d C d T k y T 1 o 1 N T V w d E h R N U t h Y m J v S V F B b X Z X c k 1 I d T N i d W J Q R m R x Y W l v M m J O Z 0 F M e S t 2 a T F w c G g 0 a U l p T n p I Z 1 F N S G l n S D h E T U J w M V p 4 e m J t O U 5 T M H Z q V E 8 v V U t o a W F F Q k d S M j d q O D h z d H g 3 Y l h Y S W l z c k N 6 d D I 3 R 2 l 3 d j F 1 M 2 J w Z y t m V H B z T m h 2 d X Z m Z G V m U D M x M T d E Y j d Z N z l O c H N O N j l h d H c 0 T V B Q Z 2 h W V m Z I N D Q 0 O X p U a E 1 p S X F J M l N G W F Y 1 Z W Z a L 1 h x c k Z V S W R u d G J W Q l J B U k V a M 3 I w V W N m e G M 4 L y 8 0 e k t 5 c 3 B H O T g r Y U 5 R c 1 d p d 1 h 2 d i 8 4 K y 9 2 R 1 B m K 0 Q 1 N T U r S H l X U 0 N x c W 8 0 Z l B n d 3 p w d z V B N j F X a X p s e j V t R D A 2 T k d 0 W E Q w U k V S R T F o N H l N a k 5 U R X h N V E R p c U o w T z d l M 2 l a U X l K e T B 0 Y m F z T F M 2 T U 9 o a j F O a U l q S X J R U U d C d U x o a H g 5 d W N y O F F B b i 8 1 e T E r d 2 Z Q b H k z S E R E R G Z E M j l z Y S t m Z n R 3 N k 5 B a G h J Z U h Z K 3 J V c W Z q M D A w O H h m d n o 0 V n F 5 Y W l J a U l t c G x O Q 0 x I N j F 4 d U Z F S i t C R T h C U 0 s y S l B F e U l p Y W x X Z m Z Q T E p C Z H V N R 1 R Q b W d u T 1 J 4 T W Z I W T k 2 O G V j M V Z G a E V S R W J r W n U 5 M i t S c X Z W L 2 d X Q U J 3 Q k l L Y z F T e W 5 V d U x v c z Z H U F k w S V N J a U l p S W l J c m R q c 1 Z o e X B a U z d 6 d G w w e U d h e k h Y S l p R Z F F o T V R R a E l p S W l J a U l p d D d O d j M 3 N U t L Z V Y z c 2 8 0 U V l u d E 5 U Y z B K V j l k R k h R d E R F e U l p S W l J a U l u S k h W Z 0 E 3 Q U p R S k l X c n N k d n Z Q M m R u W l p s Y 1 h S U j B M U X h N a U l p S W l J a U p 5 U z Z x c T d n U n d G R U N G R U 9 K N 1 Y 5 Z E R I U T h u Z 2 l V a W 9 o W W 5 6 b D B y O E R k S 1 R r N m V D N k I r e H R k N X F h b X B U e l Z Q V l V S R V J P V H V N a k 1 6 O H h N V E V 6 T 2 t s T V h w N m V r S F h W M F B k V H d N V F l p S X l I M 0 Z 4 K 3 R Q b V c w R k N y Q l d F V X F P a 0 5 i M X J p N k p p S W p v a j B w S 1 N n c V J V b z V X R k 1 Y a z Z s c m F B a W 1 s S G t C R j N S Y 3 B k Q U Z T e W 5 3 Q W 4 2 Z W x w W j E w Z F M z d E F V T V R J a U p 5 V n h x V F h m Z T B S U k c z U U N J V V F o W k Q x V 2 t C c E F H d 3 V i b z R J a U t p U D J D V W 9 p Z 3 Z B U W h 5 Z F N G d H d U a 2 R W b T k w W l I x d F N B V n E 1 N E 4 1 M z l X R n R B Y 0 1 U W W l J e U 4 x b 0 8 v Z m 9 s Y V J S d E l 1 R k V B a 0 F B Q U V B S W d 3 S 0 h q T E Z K b 3 l X V U c v U D N i Z H J K M n J m R U J B U k V i V X B R b 2 l 1 W U d C Q 0 x V U U k 0 U W V n c T Z 2 c m F D O F l t a E F S a 2 R 2 b z N M T m 5 w R V l Z N 3 h Z Q 2 R 3 T W l y S D U 3 W E 0 4 Z T J M d i 9 B Q U J B Q 0 5 F R F V 2 T 0 Z L V F p 4 a 2 R X b X Z s b V F u W m 5 2 c 2 9 L S m l J a i t J S j k r L 2 V E V H I 1 K 3 J 5 N k I y b 0 N v b E J W V X B L Y T R 1 b z k x a G F F S k V S T z V B U l B m b 0 0 w b 0 k 4 W n d R a U F X R U h n Q z h 2 T H h 3 N T Y z V E 1 P b k d j V m o z N V h v c 2 V u Y 1 p L c X V x S U F T Q 0 F Q b U l U a X Z H U i 9 m b y 9 m Z m N B M W 5 y Q U t n d W Z n e E V S R V M v b V U r L 2 Z v a T g r M j V Y b D B I d F F P S E N o U X h O V 2 d C R E V 5 S W l j c W t 1 W G Z v R X d F T n p s M U R 3 V H d G N E F Z Q k d v M E Z r U k F T Z W 1 U Y 0 h W M X c y R U V J S T N I U F h u V W h P V E 1 E Z m 5 u d 0 t 4 N D R W d 1 d h e j Z Z V k F U e W p h b F Y x a U U v K 2 p h c X o v e m Q r O X U 5 V F Z q N G V J a U l p S T J n L 0 Y x U V V R R V Z I S F p E S 1 p q T k U 5 R X Y 2 c 2 V H c S t W S V Q 4 Z D M x Z 0 V o U V V p S H R u M 2 9 s U F Z p M 0 R r T U d E S E p P L 0 N T R X d h R U I v c l B 0 b 0 J S N j Q 1 e T Z F a F l i V 2 J Z Z U h B a m x Y W j l k d D Z O S X p Z V k p r W k t T b j Z 4 N F Z F U k V S R W J V b k R F M k l p S 2 o x U l V W N X d N U D N a Y U d J e F l D O F R O U W x J N z N q N C 9 E M m F 5 L 2 o z c G 5 U R V J n U T B P a W g v d j U r d U h 2 N j d Y a n J 0 W m V R M E t j W E F F Q U l J U 0 J 3 c W F M Z 2 J Z T l A 2 Q U p F U l h t M D N v T W h J a U l p b 3 Z h S 2 9 R a 1 J F Y l d l K 0 h o O T U w d j Z E R F Y 1 Q m F V S 0 t Q Y 0 l n U 0 F o a F B E M T l j R 3 N 1 K z d B e H g 4 d V E 3 K 2 t C Q m d N a G 5 P W E Y y e E F y O W N q c 1 c 5 d m Z Q c l J D d n p s d m x u d z k v Y 0 R B Q W l J Q U N p W V l m S U 8 y a F B k c y s 4 d 3 h N U V l X d X V o R V J F U k V W S D d 3 e m x O a U l p b 1 Z V V D M 3 T n N W c W 5 o W T B Z Z 3 B F Q W d H Q U s x V 2 l 5 d X Z H S X l i c D B 6 Q z R F R U R v T l B w Z n Z O N T c 3 d D d P d m 9 u S j J M N W g 2 d n g v Z W I v Z z g x b W d 4 R E N C S U U x S n N W c n R h M T d y N W Z 5 R C s z T 2 J 2 W U h S R V J F U k V U d E h r T V R J a U p x Y V p v d V B S U E h L M E w r V T B M R V F V Q U R B R D Q r M 3 J q b n J q c 3 g 2 Y 1 p 4 V F E 3 R n V S a G F y U m F Y W H p Z U X Z l S m o 4 Z W 5 u W C t I M X R 4 Y W h y T H d D Q W l K U V N 0 e W w w M m 1 2 N 3 R J a j R k b W p C e k k r Q k d C c n J n Z E Z S R V J F U k 8 w Z l F 4 T W l J b W 9 w S X J K S G p 5 Q 3 Q 0 d k d J Q X Z r U W h E Q U t B R H F k R G w y a n U r Q z V w L y t K c E l T K 3 p Y W X h m e j g v M 0 h I T F Z Q U l B T c 1 R m L 2 p F U G g 0 L 2 t 3 R 0 s x Y W d E U l U 2 U E l 4 Z E d 4 Q 1 V s b W 0 v S m N V W F p h T V F E W m J C Y 2 1 J a U l p b 2 5 h T G 9 R a 1 J F V F c 3 c U t n b 0 Q 2 M T M 0 Q 1 F J O F p D Q V N L e m Z I a G t a Z 1 p 0 d m 1 v a W J K b 3 g z e k V Q U z N Q c j B q c 2 Z x R l V 2 d z B k c l B z R 0 x W Y X V R Z X p R T 0 V N Q 2 p B d z B h Z G V s M T B 6 N z R 2 b n l t M W Z Y V H k 1 S j V U T F Z J Q U V S R V J F Y l V i b k F p V 2 l J a W F W Y W R P c 1 V G Y T c r Q j N C S l F G a 0 V p b z M z N 0 Y 0 R U Z Z L 0 1 h c n V Q U F d t M X N z T U t u b j d l M k 5 X N m R O e H N M L 3 Z v d 3 J o M X g r Z G 9 k R W 5 D T E V L M T d C d W l Y a E 1 U R W h M V m 9 F R V J F U k V i V j V E R T J J a U t o N X h N U V l v b n Y w R 2 E z e k 5 t U U l n Y W t R O E J O Q 2 l N Q 0 F B R H o 2 M E F O W S 9 N Y X J p T 3 Z a Q T N y O W I 1 L 3 M 5 Z m Z R N l h U b 2 N V a 0 1 G c i 9 4 S 3 Y 3 e C t H d 0 V C d 1 h W T F U w c 2 Z B V E V S S 1 B X Y z Y r c F I 1 O X h K c F B K M k N v R k V S R V J F V k d i d y t F N V J F V D B o M F h G O X V t a m d l W U J C W m d F Q V Q 4 Q U 1 C Z 0 1 H R E h z S 2 t 5 N 2 F T T D Z K e W R C b z N G T l R x L 1 Z h b k g 3 e l Z P U T B L Y 1 h s b i t 3 R 2 h 2 L z l 6 M X F h c 3 d R U W d t Q 2 d t W F M 2 U D l K Z E V 6 Q 2 E 3 b l p H V 2 t 1 S 1 p D S W l J a U k z Q l p E R X l J a S t n U D Y 2 V X l 4 b G 1 t Q T h q Z E E 5 b 0 F R Q 2 d E N C t m c m k 4 Z G w v d 2 F o c l I 4 R F g x O G Z W U l V K U k Z Q U k x T a 1 N Q b U J o Y 2 V j V m d Q U G Z p S 3 l n d U t R V U V m Q 0 h s c l V J b m h w a D Y 5 b j F K Y X o r e k p E c z c y K 3 p x Z W 9 t S W l J a k l Q W E I 0 R G h F U i 9 S N U t h T m Z l W W F Z N D I 5 d E N h Q l l M S V d L R k V J c G V y M G R 5 W W d M V 2 Z y Z 0 1 r e W V N Z D R 2 Q T V G d y t Q d D c 0 O D l q c n N Y c k Z l K 2 l Y b E F D R F F R O G h o Q 0 t B N 2 t K U l h y T n F 2 Z D R O T W N X S G c v O C 9 F a E V S R V J I W T A 0 U 0 l p S D Z q e U 1 o S V Q 3 M V B 5 S z B R N G d F Q n h O Z H Z q K z d T R 2 J k T n V 3 a 1 R i e H d I T D A 5 U F Y 1 W j R R Y W J v T G x p e F p D S F d m T E l P N z Y 5 Y 2 h l e k R S d 0 J B c X d n e H p k d W 9 I K 2 d S b S 9 E Y W 1 l S 2 F w Y 1 h G K z Z 0 Y 1 h T c 1 J F U k V S d V E 2 L 1 N T T W l v b 3 N X M l M y K 2 k 4 N D N a T F V R Z U I 2 U W N R Q W d o T U R J R W R m Z z N i Z i t p M m s z V F h M N 3 d L U 2 V 3 V 0 R B V F J Q S F k 5 R W J D M 0 R E b j B a Q 0 N B R U F r S k R k T l F M e n Z Z T 0 5 x M D J t V 0 p P T H l 5 U W l J a U l p R j J K U E V 5 S W l 1 c U N v c U N n U G p Y Z k F u N F Z R W G h Z U V l R Q W d B S V N G a G 1 E b T l O c 3 h k Z k l F R 1 B S N k Y x Z j U y M m 0 x V 3 B p a U 8 r U E Y 1 N T d H b 0 F I O T h j Y m I 3 N k R 3 V 0 p F Q T R D M E V S a 2 9 Q U T Z x c F o 4 S W o x Z V Z 5 O W Z I a m 1 h Z G R Y U z h S R V J F U n R T N k d K a 1 J F Z E Q 0 a U 9 y Y j N a W k N h Z T R R U T R 3 W G d D U U J l W G w 0 W U 9 Y d 1 l i c n R s Q 2 5 y R n h U c D Z h Y l J W T 3 E w V 0 4 w M F l q O F E r Z m Z E K 0 I 2 d X d m c 0 8 z c U R w M U N n S W l R Q X E 4 N G V H U D Z 6 c j c 5 b m t 6 N y t D d U h 3 R 2 9 y c T Z Y a U l p S W l G b 0 h o K 2 N R R V Z F V C t 1 b E 1 Q Z n Z P R X R D c 0 Z B T F Q 2 Z 0 9 U Q U g 5 L 1 B E U D N D Y 3 l k O H p m M G p v O X I 4 N E Z K U F N F R T R t S j c 0 T W 5 I W i t P N X A v K 0 p z T k N R d X U z d 2 d N Q W t y V l p a W W V x U j h C Z V R 5 V 1 I w Y 2 F s R V J F U j B q d E 4 3 O W 1 C b n Y z N 0 l m K 0 1 O V j V k Q z d S Q k R F e U l p K 2 p W T l p M Z j R M b D F q c l I 5 Q 2 l E Z U V F Q 1 l o a E R B Y W p S a H k r V 1 g 0 O H B O V k d I d j l h S G g 3 Z T d t N n p o Y m g 2 Z W 1 K M G R l T n d H Y 2 Z y Y 0 R W U T Y r Q W g 0 Y 1 J R Z 2 d C a U 0 1 U T h C S 0 1 2 c X Z E Y S t j N j B i a T Z W a U l p S W d L R V Z n d H R Z Q 0 E w W H U z e n Z R b T V G b 2 Z u R U J H U l E w Q z N i b j Y r Z X A v c F F v a D d B W F N 2 N z B N U z A 3 M G I 3 c D U r R z B a Z E 5 3 S 2 V I a D Z 1 T E x I V m h J V 0 Y 0 c z B G T D J I R H Q 5 O W g w W k p s M k x 2 d l F I M T R j b 0 9 I a H p I Q j F E U H h E Y X V v Z W J k Z z M 3 N F N W O W R L U k V U V W t Y b j I 2 S U h F Y j c 5 M W R S b l V U c k d u Q 1 J F U k F R Q z Z 4 T V Q z O H R Q N W Z D R U U v a V d B N 2 t E d F J L b l R K a y 9 B d T I r L 2 h u R T M v S 2 5 E Q k N i M U R B W T l y a D g x R W 9 0 Z W Z 4 V j M z R E l G V 3 E z a n U 0 W X V V R E J Y Q i t Q b m 5 Y c j B T b k J s a l V S R V J F V F V j d G p U a E l p b 2 d 3 c 0 w 2 K 3 R s Q 0 p C V E 5 k Q T h D N E V R b 0 h a K 2 o v Q 3 d N R H h 3 N z E y W U 1 H N 0 1 1 V 0 Z C a D Z Q U k t P Z 1 V H W U V u S G 5 z R W Z Y c j N 3 a X Y v Z l F 2 N U J Z V 0 F s S j R R R 0 t 6 W D Z E W j N q V T E 0 c 2 t y V 0 x D d m V 2 N y 9 L M W Z V U 0 V S R z F s S 3 E w T k 9 5 Z k 1 R U F J j K 2 V p N 0 x 2 d l V M V j l P M 1 R C d 1 l o Y n V o U z Y 0 R 0 J Z a W 9 w U X N I Q W h L c m R 1 a G E y O E h O c m d Z Q V F N R z R i S W 1 U T 2 g 5 Z k Z 4 T 3 B j N V B 4 K 0 Z p e G V q N H V l Z l l h K 3 N o R D R p Q W t G L y t o U E N i c j R a R 2 9 Q a D d E V X p N b k R z b l h k d 0 t q T V Q w b X l H T V R v Y X d l U E d J W F R 5 W k F p b H R n L 0 E 2 V D E 3 c 1 B l V 1 d 4 Q i s 1 N T J J d X U 4 K z d K N H l C Z W E 4 U E N S K z l 4 M F V v L 0 5 V W k 5 t U F B v c n l I M z V B M z Y r L 2 h q N G 9 D Q U J R L 0 1 V W E 9 M R j Z O Y W 9 Q S F l K U U Z I a k d 4 e V B p O X R 2 a E 4 z a H d D e i t q M U J a M D N I Z k J S R V N r a m U 3 W m Q 2 a W l p R m 1 R W W l 3 R T l B R G c 2 K 3 V E U D Q y O E Z u Z m N N a F V 4 M 2 J 1 N X V r Y T N v Z E Z v T U 8 2 R 1 B 5 R 2 h U M j h z V y 9 r a F B 2 O X F B O H J M S 3 d E Q U h 3 S X Z l U X Z q T l I 2 e H Z k L 0 s y M m Z Z Q k t S W V h W M H Z F U k Z S U 3 l s N D d U W G 9 3 O E 1 S T m 1 V S 0 x D V W w w Q V V I b 3 p v M 0 Y v d n Z 2 Q k 9 x e F l L U U c y K 0 V v W E 5 u V k I 4 N G d K T 3 J W N k 5 5 N j F i R U x s M 3 F D R T d P W k d k a j M 1 M T N B b l k 3 Z 2 0 r O E V S N G 1 F N n B T V T F I N D V w c z R z M 2 N 2 W W w 1 O E V R Q l E r d T I z T 0 R 4 b k R 2 U m h Z W W k 0 N 1 R Z b 1 h s N m 8 v U G x u N U w z N E l r N W x a c U w 3 Y z g 4 M V d s L 3 c y T E h J Z S t F R m x H M 2 F o S 0 J S b 3 h 6 Y m J a V 1 Z x T m l 5 Q l g 1 W F h P R U l U S T Y r O E F K T 3 J G b 0 Y 3 K 1 J r Z E x y L 2 Z r a X J G Y V V i T n V E Q U F 3 O G c r d k h I R V R w e F l n c y 9 t K 1 R 1 R 0 p v U U V Y V k 0 y a T Q 5 R X A 0 U U F q T U I w U W w x a z V k M G l v e k V r N D g v Z 3 N z S E Q 0 S 1 h w N m R y S z N S V F h V M 1 I r T n R m S D h M U X l 3 Z G o v d k 9 2 N E h C T 0 R n Q 2 h G O E E 0 R G J R R G 8 y T 3 Q 3 O W x Q U l Q y V G 4 1 O W Y 3 Z X B h a V l p S V d v S m l N Q 0 I y e V J J b 2 V y M W o y O U g 1 O D J H d n J r Y m N z b V h 3 d k 9 R U 3 g z Y i 9 L N i 9 F d 1 F j Z V F P R 2 l S Z W p 5 e U N N Q W d M d 1 h Y N F E w b X h H N 2 J C b T h Z b U 1 C Q U N I a n g w U F I 2 V k Q 4 K 2 V j N H Z Y Y 3 Z E S j A 3 S S t l W l o y R H M z Q m x 4 e T V k R F U v Z S t K R 3 p 5 W k 9 T O T l o c U 9 M M X V H c 3 B F a k V Y R G x s U T N x Q 3 h 3 M U N 2 b X Z 2 b 3 F T c j c 1 e U N r M U t 2 L 2 t H M G 1 w R j h O a X h B S U N x M U Z T Y 1 d M V U t R Y U 5 I b y t 2 V F R 6 d m F o V T J k a W d Q M z N J T z h s M S t H L z d C a G p v Q 0 Z P a W J P Y V V K R T F M R m 9 J M 3 Y y N 1 J r Z G w 3 Q k p v e E Z Q Q 1 N F N k F Z Q 0 h o d 2 V 1 S D N V Z D F u L z J F Y T R k U G 9 5 Q n l R V j R l Q m d 4 N 0 t x a C t H e k 5 D b 3 k 3 W V R R O D Y 1 N H Z J U k N o Q 0 9 V S n J Y Z l E 5 K 0 V 4 d m V J Q j Z G e G J L U k V S V W Z Q e k h U V E l L V E N 4 b E p T Z 2 F 1 Z E 8 r Q 1 F u U X g 4 U 0 F s d D V 1 Z V B I S 3 o 0 Z X V y Q X d s S D M v U F l E Y T N o N V Z P M 2 Z D Z D l B Z 1 I y Q l N y O U 1 E R H l C K z F T c D R k T y t P e X E x Y m 9 a N D Z o Y 0 N S S X l F d E Z x Z H p C b D U 3 T F F D Z 3 Z P N m N 2 N m J 6 O D B Q Q T F W Z W o 4 c G R m W U N r d W R t d 3 Y r Z W 9 y Y U F N R D R Y Z j U 1 Y l g z T j J 3 Q U F B U 0 5 H Z U 4 w Z n Z Y M G F R U 0 1 H Q U Z w c 2 F E a X A 1 K 2 E 3 N G 1 q T m 9 r O V R Z a U l P b 2 l v c U Y 2 Q k d p L 3 R 2 V U t J Z X d R U V d i K z l i K z l l b U h I S H J S a C s 5 V k F Z Z n p Y d W w 4 N 1 A y O H N M e i 8 x c k x x N G R Q Z 3 p 2 d k x j Y 3 F l a 1 p B Q U F o e E N D a l Z y d k p G S n Z 3 O W h t e i 9 j M F R S N 0 t P d T d o V U l p S 2 l a c U 1 Q R F h X N m I 4 N 0 5 C U U J V Y n R 1 R z l H d X V h Z l F Z Q 1 V D c U t p e E Z S W U N V T U h i d D J x Q 0 5 M a k F R d X N C Q U F F Q j F U Z z R B b 1 B E d H Q x S D Q 5 d H V O b n R O Y 1 d O a G t q V U Z q e H F C M D Q w Y V V m d k 1 O d 3 F k T l E z V n V M a z d 2 M m 9 Y d 1 c y K 0 Z V a m R Y V z M z Z E I y Y k 5 h d k k 4 M W 1 Q S G 1 0 e E h I U U 5 E R X l L a U R p Q z Z l K y 9 C U X F k N U R V Q X Z J V 0 F F Q U t Q U m l O d H Z u b 0 p i c G s 1 R 1 d H Z 0 l G S V d k R D M 4 U G c w R 1 B h N i s 1 R 2 9 s O S s y R F Z t a y t 3 Y U 1 r e T F O V F V R Q W d S Q 2 l r Z j h 6 U m 9 i d W g 4 U 1 o r S D h n N 3 U r a j l Y M T B w R V J O U X N O Q n F u d T F K V k F R R C t 3 N F l o W k 1 L R T h 4 N H F i V F l B d F p Q T 2 4 0 K 1 F F Z 0 F R T 1 d z V 3 Z Q c j J i Y n d N Y i s 4 b W o v Y 2 R P Q k Q 2 O E h D V W Z Q V V Z 3 c W R O U T h t W F h 3 S 2 9 E V k 4 r W F h m M 2 w x O X V N R 0 Z z U F V O a 1 p L U G J x Z U 5 n Y U V K R T F J N l p U S W 4 r T U t p M 1 F v a T V R b 2 h B Q U Z B V U J l R m h v W m o 3 e E 4 4 d z d L c W g w R 2 d Z b H Z 4 U j l j L 3 B n L 2 Z P U k d K Q 2 J 6 e j E 3 U F B J e X k r Q X F x c E d B U 1 J w T l p v d l R E M F Q 1 b H V G K 1 o y Q 2 Z m d E t Y R j B 2 R V J G U m N 6 S j A 2 Z 1 F B c 0 Z k V 3 d t L 2 d 3 Q W I 3 e X p a d G d q W X d F R U p S S E N G R W Z V K 1 N j O V h r N U t C d z R V S U V q U j B M Z l Y w N 0 t X V 0 R j O X B P b l V M b E w 3 L 0 F F Q m J X W k U x Q 1 V S Q j B 3 d z A 0 d G 5 n e H F u T n p V Z n I x M S 9 E c T B 3 Y 2 U 1 L 1 J 3 T V h U c W h G T 3 B x Z E Q 2 K 0 1 B b k 9 k b n A r T 3 J j W E p p U E h v W G k 0 W E d S e n d L M V Y z e W 5 U R V R V T H N Y c m 8 z d j B H U z J N V 0 N N V T V h W D Z 3 Q 1 F 3 S U F B e m J y O E Z I e T F m Z 2 h I W F h O V W 1 B N U 5 O b X p h a F g 3 O S t l T E Z 1 W m 4 x M 2 9 p Z 0 t y a H B 5 Q l Q 1 W X V o a X p a d H l C a 0 9 D N m l l T U V m Q 0 h F c 3 p v W T E z Y n U w V 2 N j W W 1 J T T V 6 O F R F U k Z S M j J H S W l J Q m 5 Y Q n l x Z H U 1 R X h k Y X R U d n Z L d D J 6 Q m 9 k b X p j W H o 1 Y 2 d D Q T F 0 O G Y z b 2 1 K c U 5 5 M k R k V k h q a m k x U G I 1 c U Z V b z N i b 1 R H M H h Q K 1 E 0 W k F H Q X c 0 c 1 d v V k x D Z F B P c l U 3 O X M 0 N 0 9 Q e l l Z N m o 0 K 2 V m e j F o V T h a Z 3 d r Z 0 l M L y 9 o Z V d Z O G N j R T h E V 0 M 2 Z 2 J T b F R 3 N X B 0 U X J X Y 1 h 2 c E 0 y R z N M b X p V U D J R d y 9 C V m x i M m 0 1 N E x h b i 9 Z M D R T S X F Q M F J w c D Y 2 c D Z I Z 0 5 n Q 0 9 y M k J N M F Y z d 3 I z L y t I Z j J U a z J B M D h E T j d T N G 9 J R D h P R D k 4 N 0 V G W U 1 I N G F u N X o y U C 9 n W U 1 R Q W h v Q V Y y a 1 Z U V y t U O E Z 5 W m c 1 a S 9 B Z G x t V j l k S 1 J F V F V I S 0 x u e k 1 I K 2 1 U T 1 I v Z k R E Q 0 J v N 0 Z s N n h z Y W p P e W N I S n R X d W h E U X h F M U l N U E 9 0 c D J m d X d 4 N 0 o 4 e E E z d H Z 1 d z J o a 3 l a Q k h 4 R 0 J x c D A 3 V W J a e E k 0 T E h q S U Y z M 1 h D Y 3 p y T m 5 J L 2 Z a W j d I b n B w c 1 F m T 0 9 O T U l T S G 8 y c k h E c F J 1 M 0 F p d m h B U U V q e H Q z M 3 B v T W t a S H d 2 Z l J T b E c v Y U J H R T B J c U J 1 Q X R s N i 9 r T 0 d J S E R V S 0 p S K y 9 U W D I z b k l M Q W t l T m d t S T B v b l Q 5 Z X B 6 T 3 l r T G 9 0 R 2 x P S 3 d G U n g 4 V F F o S W l v M 1 l q W G Q r b X U 2 Y V B v b F B l R U V I M 3 F 0 M 3 A 1 Z W V I N j B k Z m l x V G 1 Q U T M v T 1 R Q Z l V z d l I 2 U F F Z T j Z J O T F x M W Z n M m V k Z n h t Z W Z m N F d x V T Z j Q W d X Q W h s T C t Z W X I x R z J O U 0 V P L 0 x W M H h u S V p u a E N S R V J 0 b T F k Y 0 h P S l h y a 1 R o N H N V b z M 3 d 1 p 4 Z X Z X U V J j Y 2 p N R H J y a 1 B F a k J r d z F n M 2 h B U U N 2 b m o w U n Y z d z V D a G N 1 U l B H b m 4 4 S m V Y U T F q N T g 3 b y 9 P a W p U b k 9 p a E k 0 Z k Q w T 2 5 U a m o r L 3 Z z N C t k R k h V Q z B X R 0 N J a k V Y b j M z U W k 3 K 1 d a b 0 x t S U M r K 0 J 4 N D F D M V l 3 Y 0 N o d y t I M X N 1 c n d m N n V U e j h O N z R R R U Z L O W J o O E t G Q z Z I b 2 R E Q j A 2 W U x v d V h N U m N z N z h K O V J 4 T V R R a E l t b 0 h 1 b m J 0 S F N i M W 1 y O E t C Y m N C S W d 5 b 2 5 X R H R z b 0 d Y N H Z h Y n A r Q 0 t 5 e T l q W U 9 J a W V y M G V j e D c 3 S z Y 0 Z U 9 n V E x W b n l B L y 9 0 c E c 2 U 1 V F R U x F Y X p W W W I x S z g z c m Z H e E x 4 Y 2 t K M m Q 3 K 3 B h a V l p S X p z Y 2 5 L U W 4 5 V T F L Y T N H L 3 M w Z 1 h k b m 4 3 N m 9 z N W x O S m 5 R N 2 J u b k x 0 a k 9 i K 0 R B U n V k S k 9 a Z F h m S H l U Z F F X T k h J b W d r U 0 9 i U E Z Z S W d k Q 0 p F e E U 2 Y 2 V J R m E 2 R 0 9 p Y U V K R V Z I Y k p x S X Z T U n d 0 T m Z J L 1 F 1 Q V N R T 2 l C M n F W d 3 A 5 O S t D N l p P b m 9 E Z 2 9 N Q U x 6 b E R 2 T G x S V m R k a 3 F Q a T E 1 Y m I x Z W p 5 d U h E R W F m W G 5 G W T g r a z Z 2 T D M 0 U F Z S V 1 Z V R U F R U k R p Z n A z T 2 U y U j B Y T z g 1 d V h 1 e l B r U H R x b 3 h F U k V S R T V B W V l t a E F S d F Z G Z H V 2 U U p F Q j d p W H F I S X Z 3 c 0 l M d 0 R R Y U R T S U N B L 0 R z L 0 9 l e E 9 X W E R X a j F B T 0 x 3 N G N O N D c 3 M z N z S F B u V H B T V 2 x z T G I y e H N K Q 1 F t N D Q 0 N D c w S 2 R Q S D Z l M k V 5 Z E 9 4 T 0 h E a C 9 I R E R 6 L 2 d 4 U m R m e F A v K z l 6 O T A 2 d F F K c T F h d E F n Q 2 N P W E 1 H N z c 3 N 0 x q W n U z S W d U S j A 0 Z 0 x D d 0 1 F e V p N U U 9 m T 2 5 a d T g v c D Q 5 Z T d C d z R V S 2 t w N m Z E Y X J X a W U v Z n V 1 U F h X V 3 p G a X h B a E h t L 0 x 5 Y 2 x 4 e n p U W G 8 z Y n M z N X M r Z m o z L z k 2 M T l J V D A v S H h J a 1 R N W H Y y N 0 p a N V l s R D d U V l p R V U N E d W 5 u N D d r a E w 2 W X M 2 O H A z S D B h R D V z Z H J 0 T 0 F I R 1 E y c F d t M k Q 0 d l d G V H p m d 3 N Q S E N o d X N V S 0 l p S W l J N k t J e E 5 D R W l h b U 9 p b 3 F J O E 5 K N U J J N F V p W m d Q e U 1 v S G F i a V R o N F d H W S t P Z X h 1 U D N t S 1 F n S T h H L z F 1 c l p z M l l M S E h u c 0 1 W c X N W Q X d Z T X d P V 1 h Y N D Z p b 2 l K c z J i S U Z Q L z c 0 S T U 1 N T V o b G M r N n N K M k F C Z 3 d Z S U Z 5 T W p J d 1 B Y W F h 3 O H B h e n R a V k Z k W F k r Y k 1 t Z G k 3 Z H k 4 N m R l c U U w Y U 5 I b z Z T a 0 J H K z g 4 U V o 2 O U 9 q U j Z Q V T N i O T Z N d i 8 z d G I 5 Q n F 0 Y m p x c X F 0 Z 0 5 C c X h a Y 3 N X U F A 3 N D R 5 Z 3 J L O E 9 r U 1 p P Y z J r c 3 B N W H Y y Y l B q N C t P R F B m L z R 6 b 3 F L a W 1 2 O U p h W V F R Q W d N d j d Z Z T F L N W R o e F l l c n N m c V R 6 N U J m V U F n a D R D R 2 w 4 c V J l N D N H Z H F V Z k N L N V p U M m k 4 S 0 M x U E 9 0 R X B S U k V S R V J O U W 9 o a V p F U k c y S 3 l h a j E 4 b j B K U W t 3 U 0 F r R k E 3 Y k N i d U o 0 O T h N e T h P W W l Q a T R Y Q k J Y T 1 h s S l d W W W M 2 Y 0 9 a Q l N Z d k h p e F V o S 1 N u T H N T M H R M d z Z 4 W n M v Q 3 Z m L z B M Q X d Z T W d M K y 9 j N k N 6 Z S 9 k d W Z Q a m h o e k N l T T V u Y n d v V U x z W G Z 2 W G d 3 Z l B o e l B Q d n N z d E 5 y Y S 8 2 N z I 3 T m 1 E d S s 2 N n E 5 S H I v L 0 9 m L z R T S G h 3 Z V d M b D B L a z h r R W 9 M W l h 5 Z V R K a z d G Z 3 d R S 0 1 H a l V L U G o 0 K 2 p t U D I 3 Z H V I U C 8 z c F Q 1 Z z d k M j Z 6 U G h j W H k 5 L 2 Z E e k 5 u M 0 k 2 a F Z 3 e k d 2 R 2 Y v a m Z U T U x J a m F j V l F E c F V h K 3 B m T 3 h q Z 2 d N a l B s c m F X b D J w V X N L S k N J a U l p S z R a d U E 0 R V J I O U 5 q R X h o c z Q 5 K 2 c 0 e H h m b 2 R F b 3 B 5 V D I x Z 0 F 2 a j Y r d U R l b V h m a X k w O V d J U 2 1 o c j B z Q 0 V 3 R D Q v U F B Q Y 2 Z y M G F V e W F O T W t w T U F H Q X B L U W s z S E R E R G F p d X J z Y k d q U n N i S E h 2 e n p U Y z d C U 1 k y b X c y Z m Z 2 b 3 A 5 S G 8 5 S G 4 z M F V V Z G d B Z 0 R 4 O G Z H W U 9 u V n F r O W V m T 1 h P b U l 6 Q U J B S D k v Z j R 3 W k 1 3 W T F O V F g 0 N V p k Z m 5 J N V J W U l V 6 W j g 3 O D N Z K z V P Z W g x T 3 Z U d D B 3 c 2 Z m L 2 c r S H J w d k Z 2 e j k v Q U F B Q W l K Q V V a V H B Q c U h l Z T Z K N 0 p s d 0 5 r K 2 5 D e X d N U U V S R V J V Y k 5 q V H h N a U l q Y 1 g z Y k 5 2 V n d q e F Z 3 R X h w V D R z M F d n M H V H c k k 1 Y m h s N m 1 S Y 0 5 t a U F 5 e W Q 2 e m N 6 T U J B Q U 1 I V H E w M G Y z O S s v Z k h w N S 8 r U D N 2 M 0 h w O X o v Z j l 4 L 1 B H N X J z M 0 d o c E h 6 Y 2 M 3 b l l 6 b 3 J W Q 3 A w b E d P a 0 l p U j B K Q j B v Z k p V T 1 N 2 b 2 x P Z V p R T 2 p o R k J 5 S V J j c H p E a k R F T j I y e X p a W G F 3 M m Z H N n J 2 Z n Z q O W 1 W M l J 3 c W J I a m V i N 2 R 1 T j N 0 L z N w L z M 1 L 1 c 1 a E h s N k g 1 Y X d m L y 8 r U E 5 l Y U 5 t M m E 2 K 3 Z E a H c r V G t w S k N p e F l 0 S 0 Z P b V R K N y t E U m 8 w e U 5 N V 0 d C Z 0 l R R 2 h v S 0 p N b l Q 4 N T F M Z W V a V V Z G U n V k c k x s U 3 R I e F l v V n o v W k t s N V Z s V 1 R 3 N 3 N C K 3 R y b S 9 C d l B u Z n N u c k 4 3 e m l j V G 1 3 V 2 x Z M W x M Z m I z T H Z t d G 8 x Y W p D W k V I O T R Z V 2 R L M G l J a U l p M X h L R k p p S W l o W m Z k d j I 2 e k x s a U 1 0 a X l y T n F k K 3 p 5 N V p z Z 1 R Q R H V o S G w w Y 2 V w S l R m N W Q r N 0 p E K 0 p p W W t B b E M 5 Z l B 0 L 3 J P Z U h I e V p N b n o z b 3 R S M E p D Q W d B V k t s V E l k e X h Q V D g 4 O G J V b E p T U U F z W G J y M H J E V m 1 a R 1 R r K 3 Z x N j Y 2 N D d h O S t D N E 9 I a H d h M D M z M G p E K 3 Z W W S t 1 U F B m R E p s R 2 d r S m l W a m d o M l g x O H l q a W V Y Z T F 1 c z N H U k J 3 S S 9 C c H d G S F M 5 S W l J a U l 0 Y 0 N o U 1 l p S W 9 X U F Z i b C s v Z E p G S 1 B J U z h C S 1 c 1 U T N n N m V t Q m Y v V n F q Q i 8 3 S m k y Y k 5 5 d m d F b k 1 y V n F 3 W U F N Z U 9 I Y 3 Y z Z E p 2 a n g 0 O E R V S 0 p F a V R 6 W H p w d 2 x r e E 9 L N U F R e F o 0 c V B q O C 9 U V n J S b 1 V R R G 1 6 c D F M b z B h T k x x a m 1 n a n J h K 0 h 6 O C 9 F c n l S T y t l d E d 6 Z W x E Z k d 2 R T N J Z 1 Z D e X N y S T h M S 2 h s d H p H O V J 2 M W 1 6 Z E 1 j S j k r T k N R M k 5 R O G N U a T R p S W l G e F N o Z k 0 3 U m h H U m E x V D U 4 a z E 5 L 0 9 z M 2 Y 4 T F Q 4 b H F G W l h z O U p 6 Q 3 B X c m t 5 T H d 3 W n h K S n Y 1 a F c 2 d 0 F S d 0 J 4 V W J O b X p J O T N w Q V F B Q U F 6 W n F k d i 9 h Y 1 B V b U N n N E 5 K U z B z N z Y x a W 5 x M U 9 u R H B D O T Z l e l Z v a 2 5 q U m 5 3 e l p 5 Y k R Y e G h L a m V y V n N o c 3 R 5 d 3 Z M Z X F t b 3 A 4 O X Y x Z W 8 y Z j d w T X Z Y c k Z 6 e j J L a U l p S W l Q d 1 h D a z F F U k F v S l A v L 2 1 m d D Z s c m M 4 d C t C a E Q 4 N X o y V z I 2 N m t h b W Z m a 1 M v S n g 1 M 3 o r Z 2 9 i Q j U r K 0 d H S 0 Z D b k M x M T k v e m E 1 Z H U z S m Q y N 0 p s Q z h 1 V 0 x h T n M y Y k x j Z m Z m Z D V 4 M n J W S 2 x T d E d y V m l x U 2 t K Q 1 p P b k l q V D Z Y U m Z X N 0 5 t R G N 1 W E w 4 O X p U O G V P S F F H W U 9 Y T W 1 v Y U c 1 d C 8 z S X l N a G c 3 Z H E x L y t h M U N s e X h Z a 1 Y 1 b 2 5 j U F B w d j B J Y T F 2 d S 9 t M E s x W m p 1 O D E 4 N k l 2 M z l K T F Z t c F F x a U 5 y O H N 6 Z W 5 6 Y n R X U 2 t S R V J P U X F v d V U 1 S W l J R n p O L 2 Y z O X Q 0 K 3 Q x b G V a a V p G b F o 1 T E x D d 0 t G M n F G U D J l N 0 U z L 3 A v c m t P a 0 d t T U t w U W 9 R S 2 p S b z N p c m J m Z T R 1 b W 5 u K 2 F t b T I 2 a W Z Q b n l S R V J F c 0 d 2 W E x v b 1 Z L O F o 3 N z c y W D Y 1 U 2 N j e G s y Y k J o U F B m V V V p e F l 0 W X Z 2 M j d U U n E x S W p v N k d o M j c 5 N U 5 s e T V k V 0 x C Z 1 F h N y t k Z X J V b 1 c v Z n Z z e W F O W X R l d l h w e D A w M D N V Y m x 5 W l J J V E U 5 b X l a U X U x Y X R X a W J k d T J s K 0 x W T H p s U F Q w L 3 E x Y T N O M 0 9 s V C t H T H V W M H l a L 2 d W e H g 0 K 0 R a U l c z T E x x W E t t Y T d y M V R k N W s 4 N l V 1 T i t p W X l N e k R z M T V 5 S n I z c n g 1 S G F D T H p X W j d x S G p 4 N G 8 4 R k J R V W R 1 d F R Q R k J H U n E w L 1 N s a T M 4 K 2 V 5 e l Z I M z V a Y 3 J u Y 3 p M Z W x j e m x j T E R q c H B z b z J h W U 5 k V D c 2 c U t E T G t m K 2 9 j S D h Y T G l K e W x m T 3 Y w N 0 M 1 c 1 h r T X R s b D B C Y X N r U U p F a V J i a j M 3 b l k 4 M X I w c n J W b z J 4 M j Y z R j N T W k Y 2 U m p 4 N D V V c l Z x V j J i T m 5 z M n Z Y T G d J Q 0 F p a G R 1 a l F Q U F B B Q S 9 m c j F v M H F W S 2 h j O F Z w M D Z k Z m p p a X k v N D l O T l A y Y k Z q Q j d H e H N k U 3 Z Y N S 9 Q U H Z 1 T T V P V G t Q S 0 V K d 0 9 E Q m c 2 b F p z e W J m Z n Z z d D I 3 Z H Z a K 2 Z P b l Z T b 1 V J R j c 3 N z J Y M 3 I x N 1 g 4 e F h M V E I 5 Z X Z X Z 2 F a T k d 6 U D k y R V Q v L 3 N v c U 1 q Q X d z e X l x S n p j e j E 4 Q z I 5 d U Z y O V V 2 O F h z V D l v K z B W O H B M M T I 3 Z G 8 r d n I 2 K 3 B Z M H h 0 O X R z d G l j d H k 3 b 1 R 3 Q m l U Q W h U T U d k Y 2 l J a U l p b D R s Q 0 V 4 R 1 J n d E N 3 W V p I c V R z L 2 V X S X d i R G l q b k F B Q W d B R W x F U V Z T M G 9 E c F c 5 b k x K V X F Y O E d Q S F N j O X g z e j k y V U t I N 2 x i V m Z S c E V r V F B 2 e n d 3 d 3 Z x b T E v d 2 N i b z Z k Z W 9 3 Y W R L a 2 Z L O X Q z N T U v T H R D a F F 3 Y z Z k T 2 h 3 e m 5 I O S 9 Q e k 9 l b j l o W j d m Y n V i N U Z j K 3 J W c m N Q d H Q 5 M 0 N 1 e E 1 t O H R l e E 9 M Q 3 M 0 a G d l d D F 2 V 2 5 k W H J O b i 9 Y M D V V e U 1 6 U T B O T 1 A 4 S S t h d l V h T k d w W X N V S 1 h L V F p W b X R n V m J H b U p Z M m 1 5 M 3 Y r Y z h p S W l J a V Z 6 b U Z K a U l p b D V l d F h J M 0 d a W X M 1 c l h j c 0 c 0 K 0 Q 1 U W 5 a c z B z Y T F L L 0 w r K 0 5 H V T Z k M n J Z S 3 V V U W 8 1 W H g 4 Z k h u N m d J M D B i T i t T V k 4 5 N W k 3 N z c 5 W k d S a z J v Q 3 F O a n V U b k R h Z l c 4 d j Z O e H g y T E N 6 N E w 4 Q j F n Y 0 5 h V F p z M m J X R 3 o y Z n F l b W s x U 0 J p Z 0 4 y T T g 4 N F V o R V J F V G t X c U h R U k V U a 0 1 p b G Z 2 c W x Q V V Q v c m N T e G V z Q 3 l y W G s 2 N 2 Y v V n E 5 S G 1 z Q n o y N l B u T E J l M z Z J Q U 5 T c z R j O D N j M m Z 5 e m N J b H p Q d n F H L z Q 4 Z U F q Q U E 4 d n E 1 V k 8 w e U 0 x R j Z 6 W D l K R G t y W l U 3 Q 2 9 V T k o r Z H p 1 M G F o U m 9 4 S 2 V u c D d W T E 1 0 N k F I a k 1 z c X o 2 W j N Z e U p 1 K 3 B 4 Z 3 B S U k V T d W J F b W J O a E V 6 W n c 0 b m c 0 T X h X V m w 0 V j Y v T 2 R R O C t T T G 5 1 M 2 J H Z H R p d z Q 0 S V l i S 0 5 l O U 8 1 Y U h C M z h 0 V 0 l E Z D J 4 d i 8 w Y V B 4 d S 8 x M l h P b n B I S j A 5 b S 9 n V k s 4 Z z R l a F F Q W D E r S z M z Q U R s W j k 1 Q n U 5 V E o r S G x T Q T R N N U 9 p M G F a e m N z d 2 N z a T F M d D J s S G l s b H Z 5 c l M w N U 1 K Q 2 p N M m F R c 2 5 z M 0 p p T U Q 3 K 3 J W S 2 Z Q d 3 c 5 b D E y U D Q r e C t S Y 3 R l W E h r W n h N e k p 3 N U p Q N y t P N W 5 S M F J p b m t 5 S V Z L d U I z N T U x V U d q Z 1 F 1 N W N Y Q U N s Q l F l e C 8 4 a 2 4 4 e D Q 0 b C 9 m Q m g 0 b G V z S V B Q W U 1 Z c V V M V X Z w a m g y c F B H Q U E x b W w 3 e l d Y R X h o T D k y V 2 N r Y m R 5 S U t 6 V V Z u e V p O c V B M O D g v L z Y 1 M F l L S D R V b U l p S 1 h R Y V Z h a m F z V z h i U j l h b U h h R 2 Z E T m F Y K 2 c 0 M z A 4 U D N n Z 1 Z h d F V 3 Z E 5 U d n l Y T F A r Z m g 0 V U d Q T G 8 v U S t w Y W I r S F R L Z E p i O D h G T j I w R 0 Z N V F p 2 T m V x Z W t w K y s 5 e F d v M 0 h S Z 1 Z 1 a n N T b 0 V X T E Z w V 0 F O a 0 F y b 0 x W b F d V M k F v c W V Q b V Y 5 U W t v O G l I a D R l Z z F 1 M m J C b D N z Z C 9 w M 3 p M R 0 5 E a n R 5 d 2 9 0 V z d a O H E 4 Q 0 t F W k h M d 2 h q a m 5 4 U G t H b V A 4 c j V S Z j l 5 N l h x N W x s V 1 F V U 1 F z Z k 9 u O C t S R H o r a 1 N N V 0 t W T 2 p W Q z V 1 U E Q 0 b H I x e E w 1 N F l l a 2 J O O U 9 y U T g r e U J W T 3 h L O V l B W F k 3 N W J w M k p U M G l B c C 9 H a l h G b V p I Q m c 0 R U J P N 3 Q z T G R S M D Z V T D U z Y j d L T 0 h l T 3 Z o U X R K M n J D Q m V 0 T 2 0 0 Z E 9 3 S V F B b n R t M 2 p 3 S k F o Z U J R d l R 2 b k h I c 0 5 X d E N q S G Y v N l o r T l d y O D l R V 3 Y y b 1 Z o O T U 0 Z 3 l M b H k x U H h p U 2 V 3 K 2 Z o d 1 l 2 T m 1 q a 3 l Z U U 1 y d T N k U W F Q e j U z L z N 4 c X k 0 O H J L N H V R L 3 Y x S k 8 z U 0 l N Z z g 5 U k x G d T N Y Q 2 x w U k c v Y W h X e G M r W k F W a F p W W D M 0 N T F 6 M U h Q d n d R N z Z w V n F m T G N j O W h M b G l S d T h X S m l a c z R F W T Z n e W V E Q U F X Z k h 4 N 0 9 2 V E I y Z G l J b V U 3 Z D h h c l d q V k 9 i T m x D e U 1 D Q i 8 r b m 5 T Q W 9 Y Z l l j d U l u S 0 p W Y S 9 m N U J Z Y j l t V l l s T W s r R n d j c W x D L 0 h n T D V Q O H Z o a j N h N l l q V j Z s O F B M d z h N Q y 9 l a l V t d l B z L 1 d y V n N 6 c W R U W n h C O U 5 N W U N m T E J a S F Q x d F p u K 0 R K c z M r N T J X M 2 1 n Q T N X S l p W M 2 h o V D N M S X M y K 2 5 q b k c 5 V 3 l S b l h p d 0 J E T H N r T C 9 V d G 4 v T 1 d q S W p D N m d F b 1 J r Y 3 Z r O U Y v M 2 x t W F Y 0 Q X I 1 Z F c 5 W l Z s a E J Q R G Z q N k Z H T 1 R K c E V r U 3 B W Y V B q V l Y z a j R a d j g 3 V H Z s Z X Z U a j B 4 a H N r L 1 B J T H g z L z Z p V E l Q U E 9 D K 3 g 1 R 1 F R S 0 1 G Q 3 l o Y X M 2 Y T d M Z X J V c k p I c W 8 w W l I 5 d U d I M 2 U x b H U z U m h i N 2 R 1 a E k w Y l I 2 U D U 4 d 0 d J K 0 9 B R G J O N 2 V O U G p 5 U z d 3 c V Z N a n U x N z E 3 Z H V n U 0 Z Q V D N j M U p T Q 0 J z M 0 R 1 K 3 F W V 2 t 3 Y n g 3 M l l z V 3 l h K 3 Z l b l N P Z m Z F T H N u R G t r M 0 h j Z n B k c T B P V 2 R 0 K 1 V s Y 3 M 0 Y T B Q L y t r M H J Q U F V x b G Z Q M 2 Q 3 d V o 0 O T J Y M y 8 v Y 1 Q 5 L 0 h P Z T B N V H U 2 M H U 5 N m R P e E Z j b m U 4 N 3 g 0 c T F Z a z c 5 c E Y z T E p s N 3 R B a 2 V 2 c D B I S E Z 4 M V A 3 N F k v Y 0 1 s L 0 k 5 Z X h M e D R Z Z j h k Z X I 5 N W N w b k 8 z O F h F U k g 1 T H l 4 c z d i S H d 5 L 2 0 2 V 0 5 H a X Z E R G t H W j U 4 d k t j Q 0 U 3 b m 9 l b l I 3 b E 9 F d k R x V l l z Z E 1 t a j d q d 2 R q b k 5 M W l p s b G J B c 3 l 4 Z n d C T F R H U m t U a 0 d w T 3 d a Z z A 0 S E Z S O D h r b D N Z Q U x a N F Z P V k l k a z V l U H p L b G J u d U t W S 2 x T c D V R S X V H W F g 3 R D U r T 0 I z e H g w N E V o U G Q v O W s 4 U F N s e D g 4 M m t o W V N R R V I x T m V r U U U 2 U W N Q V X J w O W U z Z G d B b U Q z O H F M Y 0 d j Y 0 1 u O W k 0 R V Z k S 0 N x W H Z 1 d y t U b V p s c j N O T D M z Q U 5 B N G 0 r L 2 5 i Z T I v S l J x M z U 2 b U s x W l F 2 b G V 2 W E 8 z T z V H U T g v Z n h 3 c G F Y b H V h Z m t y Y m U 2 Q X h N Q W 0 5 M U 9 V W D k v S F B I e G Y z O E 9 2 L z J H V j l X c W V a W U V W W H p x c W Z Q V 0 p G Y 0 9 6 V F F S R W J u R V h D N S t z O W w 1 e m 9 M c k F E S X l N L 2 w 4 e G 1 4 Y 0 x r U F h 6 Z z h w T 0 p H T G F z b l N I L 2 x z K 2 l 3 e U 1 6 T C 9 i c l J a N l J t W j V 0 M l E 0 S j J i b X p W c l Z 0 b G 1 z O T F C O X F r N H Q x d V c x W m h U e T N O T 2 0 r T H V 2 d l V j U z N V e W d X b E F Z V n F l M D k y e X J K d 2 x P a 2 V C c V F W W m o 0 a G N l c 2 F Z S j A 3 T k 1 N R V l j O W l 5 c k R r R l h k T 0 Z N T V k w c 3 l 6 T C 8 v d z l M N j Z N e U V n Q W l 0 Y k t 1 K 2 0 4 V j Z W S z J J b 1 d K V E 0 2 T 2 x k N 2 t Y T G x j b j F 0 a k N F O U l n S m N M Z 0 x i d H o v N 3 M 2 S 2 p N W m 5 a Z n h a N V Y 2 K 2 U 1 M 3 F 4 M n J W e m Z a M F d s a j M 1 S n Z y e n o 0 b i s v U E 9 6 a m 5 t d T J z N 0 d z a X c 4 a W h m b i t N O C 9 r N 3 h 6 S n h t U m t X U k V S Z U U 0 Z m p 6 N 3 V x Z G 5 u b n M 4 L 1 B 6 e X R G b W V u d U R L M 2 w v Z G 1 a R 0 J J e T R P b j N 6 M l V Q R X N Y U n A 3 U H Z m T G x V b W h p W W p J S l J a e E l I Q k R C Z i 9 t c m J 5 O X p F d 3 M 2 e G F I d y t F Z E Z o N W h 2 Z j d X L 3 d q W U d j a k x 6 e j F M d W J K b E Z K N 0 l 2 K 1 o w T 2 9 r N 2 Z w e E p u M D d s M j B W T E 1 N W m d q R E V X W k J p c 3 J W W k d S c C 9 E a C 9 l R k F 3 U U d C a 1 l C W H p k c z J I Q 1 J w N m R u V 1 d O T V R i d m Q z a E h v W W x s V 2 J U a m 5 r c H p U W l R v Y 2 p z b E J R V U g 3 T C 9 I c l h i Q m 1 6 W m 8 x d G R 2 d E 9 h R k p 6 S T R k T z h Z V W F F R W l j c 2 0 x Y k 5 t e U R W Q U R z c G U 4 W E N t L z d r L 3 R 2 Z k x J W l g 5 d 3 p 1 L 3 B a O X R M e F p n O E F Z S j E 1 d m N u e G 1 C Y 0 x y e X F W S 0 g 2 N j Y r Z j l W R k Z h O W N t T l R n W U F G Z G 1 a c D d y e H B Y N 2 N E Z n J W R z J W b m 5 r R 2 4 2 W k 4 4 e D N U Z n R y c 2 1 I e H J P N H Z N b U J q M j l l d E h W b X d z U G 8 w Y l U 2 e C t m V X A z N k l C d m t 5 W k V 2 U G N l c W Z 2 e i 9 s R j J v Z n Z O d U R J e T h y O X d Z Z n V E e V J W Q W 9 Z b U l 5 R 1 V R R T d Z c n J I e j V w Z z h X O W V O e E x G N E E 2 Z 0 V z L 2 4 0 W k 8 z Y n U w d W s 1 O H E 4 N U h J N H p U O C 9 K W m x t S G 5 D N 1 h K O G x a e V h N U 0 R 1 Y z l Q U 2 M 0 T 0 R n V G l E c j E z M 3 J n O V d i T m 1 0 M W d z O W t H Q T N k Y W x s W E N H T 0 4 3 N X I 0 b k l p S n k 1 Z k t 1 V 2 h X Q X R J T U g 4 V z N T S k 5 l M W p P a G 9 Y T 2 5 w R k R s d E d V M S t M S n N O c j R v V n l U c D J E T i 9 t e m Q y b n p 1 U k k z c m t U V j B Z R 0 5 t O X Z 2 S 3 R W Q X l E O T h P R T g 0 M l J F U k 9 U N n V r a W x T a 0 I y V 0 Y v e X B w d H l Y W E 9 r c E h C a X l 4 Y T h 5 c G U v Z 0 x m T T Y 4 a W t T V 1 R G e E Z C e i 9 I a j N V c D h j V 1 F r S i 8 y c E 1 1 N W N Y b n V Y S 2 t S N G V q a k V t V j h p U 2 x a U 0 V N e W 0 v Z y t 2 a 1 N x U n Z o R V J F T H B Q W T J O M G 5 3 M E l D c H p z Z H p r N j R 6 R m R n S E F C a D R S R k 0 r U G o v N k Q v N E J R N G V M c E I 5 N G V R Q 1 R a Z 3 d n Z X V 2 d j U 0 M W E 5 W V V k Q 2 x B O X Y 4 N 1 R 3 O T Z q d m N t Z k h 4 N l l P S X d t Q V h P T E 1 l O U V T R z d Q e n Z M Y 2 N Q N U 1 Z R 0 J n V n Q z N 3 R 6 N V J H W m 1 a a k 9 Y e T l Y V H N x e D N q V E d y a k R H R l p n b U 9 p S W o 4 Z T M 1 d D I 0 T G R U c 3 l j T 1 R o V F U 5 M 3 R 4 a G l p V G k y S k t Y W D M z Z W N k c D l U Z G Q y T X l N a m c 2 Y l Z x d T l v e l l X U D U 4 N F F Y Q z N u b 0 x 5 M j d I c T B v V m l q V m 9 R U H l x V m F T S C 9 m M D l q c 3 Z o S U d i Z X Z O e T E z W D Q 3 b H B j W G Y z M 3 p E W m 5 I a n V X N m R u V E d E Q T Y 5 O G d w S m 1 6 Z i 8 0 M 2 V H N 0 E x a k F Y e l B t T U d T d E h F a m 1 a R 1 J H S 2 Z 6 W D Q x Y i t w N T d 5 S X F O S l c 3 W n N s e n R N Y k 5 u L z Z 2 e H B I R F N U Q k 1 S a 2 N 2 T G V T U j B 6 M E V h T n V 6 c j c v V D Z B N X Z y V F F 6 b F V 0 U F N i S D l z M m t L U H g v d n k 1 d X V 2 Y 0 Z l N 0 5 o U X J X d l Q 4 b z B r Z U o w K 2 V 4 T W Z I N T d J O T c r a l J v M 3 o 1 N V p k c z N y e V p v M G V Q V X J w M G F X N j k 5 V l l H R E J o Q W 1 U S m x M c 2 t 6 M D l N e l d Q Z k h S a 2 F Q Z T V l W T J M O E F N T W E 0 T E t 4 N E Y y Y T h s W j c w M l p H d 3 N Q U i 9 P L z d l d l h 2 a m d a K 0 J s U z F h d E N q b G N E Z 3 F l S G g 0 d E F a N l d w Y V Z k L 0 c y a U l o Y 0 V i d 3 F W Y U x L a 0 N G R V R w c E V j T S t l W F B m Z 2 c 5 a U x G U 1 B 4 O T k 5 S j N y Y U 5 r c m Z m e m 5 V Z E 8 1 N T N u R X B Q U D A z U 2 h n M 0 V 6 S j V O M n N H R G x M e j F W c H d w S 2 Z 5 M V l B R 3 U x R l J x a k I 2 T j d k U X l u K 3 F 2 d j A 3 S W d B R U V Q L 0 V F N W J w M 3 g 3 T l V L Z U p Y c k N B a k t p c l h t Q j U r Z m x R Z E 5 v e n d 0 O T h t d U V j U H l q e j Z L R j R W S 3 B D O G J S d n h L M W Z p M D Z 3 W l p V N D d x Z W V m O E d 2 Y m x 1 U n Q y d 2 d k U H B 4 e T N i c G g 4 L 0 l p Z W Z 0 M j R y N y 9 I c 3 Z M Q z V P U m d U T T E x W D F p e j R X c T J M O C 9 p Z X Z Y R S 8 2 L y 8 1 R z Z a d z l G N j l Z b F p j Y 0 9 F d G V 2 e H p w a k J v N W N 1 U l N h a U l n V W h P R G d 6 R E N Z N G w r b j R T W m o 4 e G h z W V h Y R m 9 1 V H g r Q V N H d i 8 0 V z k 5 N 2 R q c 2 U 2 Z D Z W V n k r Y m E 2 K 1 F D a F l X R k 1 X T E V D Q m 8 z Y n N 5 b 1 V h T X U y M 1 B I a k J s R F V G Q V F O O X h 3 Q X c w Y k 5 t V D M 3 d D B z V 3 J T S W p S c z M 4 d D E z M z F I c 0 g z N E R k a T V P c D V O Z H U 0 T 1 k v K z B p Z n Y 1 b E Z S a z U 2 N m l O U 1 F h e j J J b n I v e U w y Q j I y L 2 F B O E V 4 O D Z k T z Q 4 Q n g 0 Q W d Z R X F U S m s z c T I r M z I z a m F i c m J Q T D V Y S m N 4 R 2 V K a U 1 o b F V L R l B I N 3 o 5 L 1 l t W k 4 0 K 1 l M N z R B W S 9 E M j k 2 Z n F L N j l R c m 1 0 W E x O d j V G e V B Z Z l g x c E 1 I c z I w Y k 5 t a 2 J C N k 5 V b W J O d U Z S b 2 d U R j Z 0 Z W 4 1 a n Z 2 V U x 4 R k M z Z G Z u N F l O c V Q 5 b k R 0 R l R w b k R z d S s 4 d 1 R p Y 2 x i c j Z a e W t P R 2 N P Q 1 p a M 0 t O V z Y 1 e l o 3 d 3 F W e V o y N 2 x 5 T 2 Z m c 3 R y c 3 h N d k N w V m 9 0 T E F n W l R 2 M 1 J 2 N 3 Y x e k d Y S z U 3 Z D R 6 V H l i R k Z p d 2 g v N X g z c 1 B q N T R W Y W x D d F R m Z X d H U m t F U E h 1 d X l S d D N F a n B D N W h s Y 3 p x U F U 1 O U Q x S l F w S l B 6 M k c z R S 8 v a 2 l 4 Z X Z X b y s 5 b G 5 o S j V 4 a E x G Y 3 V S U 2 F p S W d V b 0 x B L 2 c z Z V Z M Z H Z 3 e G F L b F B W Z l o 0 U D h z e X l x W G 1 a b k p E e i 8 v U X N D T 1 h m U j c 4 b k g 2 U E 5 Z Z E R 3 L z l k b j A r Y 1 h G e G h J Y U c w c W h S b z h 2 N j N G d H Z 2 W l c z M z M 2 Y j Y 2 N j d E c 2 p l W T J U d z R N R U V C Q V R 3 K y s r L z A 2 R k R o N H Y y c k c 4 V 0 x P Y n p H V j h R R l g z V T N X Y U 1 P V 0 d N O V d 5 e T g r U V A 4 Y U d o S n k 3 Y X c 4 N 2 k x T W F 2 S S 8 z O S 9 j Z U Z o W V g 5 d S 9 u T U l p S l N v U H p 1 d U F P L 0 8 r N D R i N z l X M j d h Z D l a c m Q x N W V x e n o x S D F l Z W V P K z g 0 e F d y V m 9 2 Y U V D W G 5 I M z U 0 M z V 5 O T U w M D E 1 O W p U N X A 3 V 2 R 5 Y k l z S 3 Z U c V J Z V X p q a H p P V W E 1 c l Y v Z V B m W n M w e W J j d W d M c W Z m c H F u e m F O R U N h c V B H R U g x R V N O e X R U Z G Z 0 Z X F D N j V Q Q 1 R Y d W F p S W d V c 0 d Q S G d s T W l R Z 0 s v a T A 5 e E 5 E R E d M R E d R Y W 9 3 e F I y T m l H Z m Z 1 Q k o 0 Z T l E e m h S N D d n Y 0 9 n Z j l R d W p Q b j M 2 d U F N V E F B O F B E O X E w Y V F O Q W N u T H l m e D d m N l h S e U p E S 0 t m b 0 9 l W T l U W W Q 5 e U J p V E d r d V l 6 N T h Y a H l S c z N 3 a 0 Y x Z l h Z N 0 E 1 S F J o M m N 0 L 3 N p N 2 5 N M F Z F U k V R d U 4 v M 1 R w W W h J S V h F a W N t O T g w Z k p O S H k 5 Y X l 1 c U t 4 W E 5 B Q z R C M W Y y e W t U O T l C O U 9 q V 2 1 T Z D Y 5 Z m p Q e X o w U 0 V 4 T l p 0 R 2 d S Y T l h c 0 l T b 3 F p d l Q w Z E 9 y V 3 J V d i 8 v d j F w M 2 J w M W 5 2 N H h N V E h N b m o y Y l A v N z R n N y 8 r K 2 d 0 Z l g x O G F O b X p J b T I r K 1 N k b X l a Z D M 5 Z 2 9 L Q 2 1 E T m 5 E b 0 d C Z 1 p 3 N G N Z S l N w V X J S d W 5 W c l J v N G M 2 Z T Z U a 1 p I Q n Z I b n o r T 2 1 u b j R p T 2 p x W m t 5 W k x j Y 2 N j Z F B Q d n N z N V F 1 W G R y Z D c 5 Z G Z m M l h F a U J F O D h j U V R Q U G J Z W T B 5 Y U 5 J b U 5 H e m V T b X B w S 3 J W c T E 2 T m V 2 S C s z Y X R R T 3 l n N G 0 y Y m R 1 N j c x M j Z k Q 2 x M b H k 0 R l l Q Y n M y V F E 1 Z F R w Q V h G d 2 N u M y 8 r T 2 V 2 W H J 5 Y 3 h N W k d L R l N 0 e S 8 v M z M 4 K 1 N U V C t h W n l S T V Z G Y 1 d V S 1 Z Q W X R H b V Q r N W t E Q m d 5 N D R N O D R N R E F R Z 0 J h b l R V L y t O M U p U M D V q L z d V S y s v b T R o a D h O U F A y W E E 3 S E c 1 c k U 5 U 3 J m U n Z r c U 5 D L 2 5 z e U l 5 S W l J a U w 1 M G t 3 V E V a R k N K R F o y O T h t d y 9 i d m 1 a b V k 2 S D h L W W p 6 Q W 1 I Z U J J V k J T Z m Z E Y U 5 4 L 3 M 5 d y s 2 Z 1 B m L 3 B H W k 1 u V D J i c T F L a 1 V M M T Z j a m g w N z B x N W R P L 2 J 2 M z g 4 T E w 3 e k E 3 d D I 3 Y y 9 V T k N n c W l S N D h l T E Z p d 2 d K S W x T M 0 w v L 2 Z m V H B F a 1 R k d T N h e G J I V G R y W m Z z R 0 F C V H o z M U Z P d l d y Y U 5 l d l h w M D Z 0 U 0 p h d F d x c 1 h M b F N u Z W Z 6 T X h N Q m c 4 Z X p K U X B V L 0 Q y O X F a e j U 4 N 1 V x b F d M S l V 1 V z B M Z H Z Y M U p T V X Z M V W 1 w a V l T S j g r Z l F n T 0 R 1 Y l d X M i t s Y W R P b T d O d T N q M k h E a H Z I V F R 6 O E I 0 T 2 5 w U 2 J k d T N k e k J T W T B h T m V q V 3 J S d m R 1 b l Z 6 e n d D S m p J e W t W N j l l T E Z t e W h E c D E 2 d k R J S T Q v Z z V l W E Z s Q 2 x U Y 2 9 V N k F J Y 0 9 I Z U x 4 e H g 5 b i t m T G x W S z F h b G Z 2 d X V 3 O F B E d z l l Z X V r b G R 1 N 2 N l Z D d Q Z D l H a V J m e j Y 2 N j k w N j l h T k 9 u W H F Y T 0 R Q U 2 w 3 Q i s v Y l Q 3 O W 1 o Z l B S L 2 4 v M G R t Q m l U a W N 2 M V d U c V o 5 M G N j M k R V e k x r U 0 J p W W l J a U 1 p b H B K a 2 1 J a U t G a n l 2 N j R K N G p 3 Q 3 M x N m p i Y m h k M j h i W X h W S 1 N N a n c 3 N H p N S W l u Q m c 3 b H h h R 0 R l T 1 R C V H Y v c W x K a V d M V n Z 5 N U p O U F V y b H l a W G Z i c 2 1 Y T E d E T m 1 E Q X N X T E t E c H F l U D Q w d E x T R 0 R a c 0 d N b k p 5 W X d k T z V a T 2 5 U c T U r e W N t S m 1 J N 3 R W R m N j S E F 3 N z c v L 1 B p V k x s d V N 6 e n o 2 a l h y M T Y 3 b j R S R V g v U G p w Z z J i U m 8 3 Z C s 2 a 1 c 3 Z H V E Q j g r M 0 g z L 3 J G b X p t R H g 1 T W 5 Q b X p H S H c 0 T U c 1 Y W w y N m R D b D k r d l J o N k 5 D a D d 2 N X I x c X h o M k x C a G Z Q R E J C O X g x M T E x N G U z c 3 p Z c 1 F J Q W d J Q 1 d M d D J M V T J i T m 1 Y R U d l d U t S N D R j U 1 Z 4 Y 0 h P U E h q K 2 V l Z S s 0 Q n N 2 Y 2 V l Z W 1 s b D F p M W F o V V B Q L 3 d 3 T j k 5 O E 1 3 Q n Z 2 Z l V X U 1 V s S n Z Q e n l 5 e n o y M k d Q d U 1 S W X V Y T W o 0 O G V Q U C t k a 3 V Y Y n F V Z D k 1 N W g v Y n Q y e k 5 z M k x C e j l q M m J r e W R U K 1 d u R l N q N l k r Q W 5 I N D d P U F N E U U d w M l d a T 0 t m T E 5 T c m l R T k F Y Z 0 5 a c W l Z a U l p R n d H b W 1 r a U l s S j R P U T h m Q 0 p 6 b m N w a z J C a l B G R 0 k 0 R E p D U W 1 N d W F k O T N s a C t P d X M y N 0 N S c k g r N D E w b U h E a D F 5 Q l N h Q W V 3 K 0 9 R N G N P d W R 0 K y 9 Q R k g 0 d U x p N k 5 T c F U 2 N 0 F C T U R Q e j Q 4 U 0 p V b 0 F N S G Z 1 W E Z 3 d U Y 4 O C 8 v M 3 l 1 d 0 F T Z 1 d y V n F R S F p B O G Q x M z M x R 3 F W Q 2 x l Z X V r b G R 3 Q U M w T H Q z Y j J 3 M k c y d l h y c z F U c T c r L 1 A w T 0 d E T W 5 W d j E y N 2 R 0 e D I y M j B r S n l l e m R l d l c 4 N z d 2 b m o x N 0 N B b 0 t v b T N i d H U 3 Q U J M T D N I d W w x Y W t P N D M z L y 9 I Y 2 d P Z 0 l L R G c 2 b G J 0 e T Q 5 Z S 9 i T U 5 V N l h M b D F v M X F 6 W l d a K 3 p a Y 3 N X L 3 Z l L y 8 5 R z J i V n Z H a l J 2 M 2 o w O D l j a m d j Y k 5 5 O G x X R 3 Z q V 0 x r N k h G L 0 J 5 Y V F D R 1 p H V n F h a m R j U 0 J v T 2 t v T U J F U k V S R z V i R F R U U k V T a 2 t B c 1 A y W D I 0 V X F W S 0 k 0 b 1 V M L 0 9 U d 2 Z y Q 3 N x d 0 t U c W V U M V d 2 W E V i a G 5 M N C 8 z N 0 1 h U V o v c G p X Z F l G a n h r V E U 4 T 1 d M V n N J Q 1 F u a H l K R W p S R V p H Q X B D Z W 5 1 N 3 V z L z N V e n Z I b k 8 v M G x J Q 0 F B e T d L N D k 5 N T d 6 O X J u N E 1 H R G 5 E e D V r d E t s U 3 p O d D J y U T g x N H N V S 1 V K V V Z G U 2 U 5 c F l 0 V y t Z Y l B q U n U z S m c v L 3 Z p R D h Q R H d j O V l H d U p j Y 3 B h Y W 1 N b m 5 5 N U Z 6 W G t w S 1 N B T n p 2 b j l P M 1 R a c z I r W D Z l O W V 2 W G Q r O V h j c V l a T T J a U X R H a F J 4 b 3 d a O D Q 5 U E 9 6 T E d N S F B P b D N 3 e G J 6 N S 8 v W F h z d E h h T 3 V u Q U 5 U R H Z 1 V 0 h Q c 1 d I R G U 5 V X N p S W l J a W N r a 3 B O Q k V S d V F K R V I w Z W 5 R d l F L c U Z M V H Y z N 3 B L U l p X W n l 5 c m V G e m N j U 2 I r M 3 h S V 3 J W N 0 w r K y t N b 1 Z i T k d u a W U 1 e S 9 z V T Z a T V l k Y X N X U m h q c U Z H a k J s V 3 J W c V Y x N j l i T W 5 6 O G Z Z N H k 3 W D F 4 Y 0 h F Q 2 V X U 2 1 u Y 3 p x Z E p D U W t V S 1 p N R 2 J 5 O H Z N N 2 F M e W V j T 0 h M a 0 N M T m 1 6 Y n J n O S 9 i e j g 4 d T N 2 V 2 p S b 2 d C a 1 p a M y 8 4 S m J F e E V R Q X R t N 2 R l d G F a S 1 J r W k d R R E V 4 O G N E V U w 1 O C t Y e j d l W H A 2 b n Z V N V N V b E p s Q 2 x U Q m w 5 Z j M v U F d s T V B o Y 0 h B N E x K d z N S b z h q W U 1 l d X Z 5 O F l r M k l 3 U H l S b H B n e E t P S F F v N l l J S E Z C R V J F W k d M U 3 F H S m l N Z 1 Z K V E x O a 2 N J Z 2 U 3 S H J s b G 8 y a G 9 H N X h i S X N h M C 9 3 U H Z v K 0 0 1 U 3 V q e n p F a z c x N 1 V x c F U v b U h E c G s y Y m 1 E R m p C d G R m Z n o z d n Z 2 d X U r O F F h a D h Q Q i 9 Q b n p j L 1 h O Q 1 V I a T R 1 T G N 5 M n p P W k x m Y j h m V D B K R E V 4 R W F m V G V k W W x L V G t o e D I y M z N j W W 5 u M 3 h 5 d 1 c 5 N 3 R s Q W t O a l l X S U 5 l S k 8 y Z V R j O X J R O D g 4 L 1 Q 1 O C t m Y z d a d D B p U k l z R G Z R Y 3 V a Y 2 t L V i 9 O e D M z M z N z M j d l U H p N e E 0 5 e m p u a 3 B p W X h K Z G Z m O G Q z a T c 4 b k 1 p b 2 F B R 0 9 N d 1 d J c k x p W m 1 w b m o r a 0 J C O U t Q V z h B N G 1 J a U l q S U p h T T l U V V J F c m p D U m t a R n A 0 U W N D b H p o T l d s Z G p 6 R H N H a 3 d v U U V 4 U E w 1 e k 8 r b 0 5 k V C 9 k b T B K U U N Y e T V Y b j N w e V p G a j E 3 O X N 3 V k 9 Q e j U 1 N T k 1 K 3 R h d l h 4 K 0 F E U n M y b k x P Z S t 2 W H I 0 M 0 E 0 M k x K b H k x b j c x S 3 h a R T V 2 T l J u Q n d z S H R X e D R Y W X Q y O W Z u a m F u M D h u N j l l d U I 3 R 1 U 2 T 1 h L V z A 1 e j U z a m t u M k 9 6 W X N l T z h 6 L 1 A z O X d m K 1 h w c D B P b 2 Z E Y 2 R h b E 9 R Q j k r L 2 J s Z 3 c 4 K 0 9 H O W d Z b 3 h o K z g 1 Z F B O R i 9 F S j k r U H Y z M H d D V G R H R E 1 o T T l Q W k 5 l e E E 0 S G Z S M G R z V m 1 J a U l p S W d V T U l V b U l p S l h x Q 0 1 o S W R I a E l i d E h H U 2 U 5 a l N F Q 2 N H U m x a Y k g v U U N q U E R I M l J H V i 9 N N V V S e W N x N G x O e m 5 M U z A 0 U F N k T F Q w N W s 0 Y 1 d L Z T h S O T Y 2 Q 0 h z Z G p 0 Z m Z m V V Z B U U V C d W E 1 R l I w Z T d a M k 4 w N 3 R 3 W m d Q Z m V l N C t Z b U p o Y y 9 Z S 0 R n d 0 h 3 O G Z H a F R a c z J K Q 1 F r T U h I a V J C e G 5 i R j Y 3 Y j k 4 K 2 p o d z V r c W V H Z 0 l B Q W x p M W J s c X R 0 e n B 3 N V J F W k c w c l J w V T J y W H J 1 M X V M M V d x R k V D Z W Z V N X V 2 U E Z H e X B R c H c v c j E 2 M W 0 r Z k h t d W E 4 Y V l Y T W N p M z N M T E x m a j Q r T E J w M H l a K y 9 2 b G 5 k N 3 Z M N W V L V F R 6 N 0 p k O S t W S E Z G U l V T e G J 0 d X l z b 1 p B e G h 1 V G t G T 2 J P L z R h b k J 6 M V A w T j U 5 W k d i U H B I R V l 6 Q k V z N T V Q a E l i d E h u R G 8 1 e W V R N 2 l J a U l p R n l R N 2 J m Z H h y N i t m U X U 2 R E x r S 2 F I b U 9 p T W l W e l l R Z k N G e F N v M G J q a m F h S S 9 T W E x 4 a E 5 n b F U 5 T 1 N l R z l q e j V o M 1 I r Y m V M S j N U M X J m Z G d 2 Z V h s N 2 N k Z G R k e k o 0 O W 0 y b l R w a E V T R W 9 L Z m 5 4 O W J 0 b X l o U 1 p N b W V R Y X V W c T B h c j d 6 e U N 1 U E h q M m Z n d 0 l G Y 2 Y v M z F W S z F h b F p p W U d B S U N B c G c 3 Z H k 1 K 2 Z u N D g 4 T U F E Y k 5 t e W h S V X J W d k R v b z Q 5 e T g 4 M D N V N k p F Q 1 E 0 Z E 9 r U l l X S m o 3 W k p w a H c 0 W V J G Q l R F Z 2 d V T D J M e D V N O D J i T j h m T H k 0 d j k r L 2 V 6 W j g 4 Z X B r N m R T d F d x V l h Q V j B L S k Z D O T U r K z I y V 0 x G b E N q U m 8 x Q 0 E w T l p l L 2 V 2 W l F v V V l K U m 8 w Y m x x Y m Q 4 K 2 Z M c z N y M m J v V U 9 I N H V m b l I r L 2 V 2 Y W x Y c n g 2 a l J v M 2 k 1 W m R m W n V U S W t Y e j M z W G Z V c V Z P S H J L d 3 N k d X p Z U V d S a 3 B Q d F V I U j h m S D E 1 K y t X W E d q a D N M c U Z H a l d M U m 9 F W l V y V n l Z N E 9 K a W t w Q 1 R h d D I v U H F s V 3 I 4 d j J K Z U 8 y M T E 5 a T d k e S t 4 c 2 J I M D c 5 O C 8 x N 1 h N e k V 3 M m J 0 N 0 d u Q y s v W n Q w Z k c 5 M U J s b 0 h q R 0 R N M 3 k z S H l v N m p R M E 1 o L z k 3 K 0 F p S W l J a U Z 3 c W 1 t a 2 l J b k l W T 0 h 4 N F Q 2 e m o 1 U E h S R G 9 l c m 1 6 R W 1 H T E p u T m 1 6 Y 3 Z K V V J J O G Z 3 L 2 t l V H l N e k 1 w R j Y 5 Z W t 5 Y 0 9 K R U d E U n F 3 Z W Z O b U 5 t e l l 3 R D M z M 0 1 Q W X N X U H p I Y m R M b H k 1 T W 5 U c V Z X M i s 5 b F p D U U V I N y s r V 2 N p S X l Q c D N y M j d l N E 5 Z e T d J W U 4 y N G N J M G V P c E Z h d F d t e m V 2 S m x m Z i 8 y V n J L d 3 N u b m 5 t R 2 Z k W U Z T c F V Z T j Y 4 Z V h U d T N K b j A 5 S F N X T D E v T 3 V u W H I 4 U G I y N X U y M z M 2 W k Z p e F o 1 b n Q r M G F W T S s v Z l J U b k U 0 b n k 1 Y 3 Z K e W 9 x a W 5 2 d n Z a Z D U 4 K 1 p S c z J i T l h I M D l Q R H g 0 N z c z M 2 F O Q 2 d B U U V C Q W V 6 W X N j T z l M M H Z y M X E y W k 9 Y T W 1 0 O T k r T z J G a F l m e n d 3 d y 9 z M k x H R G V 2 W H F N W F B t e k Z 6 a l B Q V F F R M H l Z T U l H R 0 R S c 1 N I Q n p N K 3 Z Y c n F W M j d O b l B u e n F W T W 1 U S m 4 v V G x v M G F J R l B q N C t O R 3 J V S 0 Z k N 1 Z s W V d I M z d 5 R 2 N O Z k g 4 W H Z H L z c 0 T 3 p B e E p z U z R Y T j B 5 V H h 3 Y n F j Q k V S R V J F c E h E U 1 R C T V J r Y X R F W k d S a 0 d r U 3 V B e H B Y c j k v c 0 U 4 d W l 0 N F h s b D V D W X l P e D V Y N 0 5 1 d 3 l i Z W Y z c z B O O T U 0 S T d m Z G R s d W U r L 1 B i e H d P Z 1 Z h d F d 0 R 3 J W N n B 6 U H R p e U x S e D U 1 a E V j Z W V l U 2 M v Y 3 F W S z h j Y m I 3 e H h 3 Z T h F Y 0 1 N T k 5 6 Q j M 3 d H d M N n R 1 a 1 N S T y s v U E x M Z k s 4 M W J 0 e V l q e i 8 r K 0 l M R 2 F k Z X V I Z T N h d G N 2 V F B t e l l N S V l O R z V i d l B T K y s r Q 0 l 2 d n Z p a S s y d U h 3 O E h l Z m Z 0 N V k v U T R n d m V G d U 5 1 T j R Z V E I 5 V z E 0 K 2 9 u b k N B d E x 6 M j h z R V J F U k V T a 2 N G S n F J a U Z 4 O V R Q a i t y S m V y M T d V d n Q y e j J G N 0 Z v Q z N n Y 0 9 o e k d n T U V 2 M H V X U k I z b j h z Z T V V c m x T e G 9 P d T h h a D J O a W V X c m J 4 Y X d Z U E g z S E l z N 0 R v Q X h P S U g x V H B k e j B o R l g y b k x D d 2 k 1 O F I x d 1 J F W k V y a 0 R H R 3 V D V k x P T F o 0 T V d t S E Q y U H o 5 c 2 F u V V N N c U R S e U k 3 M m t 6 T X g z S n l S e W R P W k 9 F M z M 0 a k t 6 W V d t N j h 2 S l c r O G t Z b 0 R C b E M w U m 8 x Y 1 k 2 Y U h o U k U x Y l J y S l c 3 Z m l U R T d H c z J 4 W i 9 O c T F v M U w v L 2 5 p V U t I S F d X b H d P Q j R k Z W Y 1 M 0 U x Y X V w M E s 4 Z l Z a N T k 5 c E s 5 d D F 4 Z E Z K c U l p R n l W Z 2 p Q R E Q v Q n p q U n F O d H h z d i s x T l l 2 R 0 p o b F l w U F N H R G 1 u Q y 8 1 N 2 Z k M X Z E N z h K V z Y v N 1 Z i c 2 R x M 1 V 2 R m h j T G h l Y n R t e m p u U T g r N H M 4 L 0 Q r S n d P c k 1 2 R 0 p N T T F r Y 0 9 s N W t l Z V N E b z d M d k p p b 2 l J W E V Y Q 3 g 0 N G x i d G t 5 Z k p v M W 8 v S 3 p 6 N E x U U 2 V 3 M z N 4 R F N 2 e i 8 x c G s z R H Q z R m p z a E l T M k 4 r M 0 x 4 a 1 J F W l M 2 O T E 1 O E g z d U 1 q T 2 h v a m k x Y V J P S z Z k Z F Q 1 O U Z P S 2 4 x c k N t e H d Z e U o v U F B v c 0 J 5 b l h 1 V E p I S 2 x U a 1 p G R V R z L 1 B r a 3 J s d E h n O W 1 6 O F R 5 M U 1 m e n B Y Q T R I a D k 5 N G c 4 V F Z x N m s 4 W k F n V m 4 z c n F N b j h T Y 2 l W V G F D S W l j a F U 3 Z k h o U E x Q Q n U x V H B O T n R y d H R 1 b V d o Y i 9 U N l N 3 U 2 V 2 Q X d n M T h j e n N C K 1 Q v T D R Z O T N 4 S z F u U 2 Z X U 3 Y v S F B H R 0 p K T 2 5 P R G J o V X Y 0 N U x O c H B L V 2 w 1 V n p L d 3 B o d 3 A 4 c z h F M 0 V n Y 0 h W Q j F p Z 2 l J b k k 1 S m U v Y 1 N k e X l a W l J x M z U 2 Y T c 3 e U R a Y 3 Y r U j V w U 2 Q 5 N U p V T 2 Z P S E o w e G d 6 b 2 Z m M H o w W j U r U k V S R k J 0 V m R m c F Z 6 W H J 1 N z d 5 e n p 3 Q V B 0 N j k r Y n c 2 T k U w W H J 3 W X k y W W p i T X d Z a k 1 O Q m d 5 K y 9 w R m l k T 3 R r Z G U v V E F 0 M F V M S X N h U E o z T F N K R 3 F N S H A y c k R w Z k R 3 Z U d S S T R u L z l W Z X F E U n R H K 1 o 0 O U w 5 d G 5 J R m N I L 2 Z P a W l N Z z E 0 T W l m U W V z Y 0 t Z N W J Y Q z c r W n d 6 U k F H b H A 2 W H o 4 N m V j O E 5 X Q U l Q N j F Z U l h x N n R 0 Z j R O e k l 5 T X Z u b D E 5 O T R l d E R 6 d l B m a E p I Z G d Z b 3 o 1 e X h n e i 9 t U 0 d z M 1 h F Z 2 Q w S 1 R F U k U 1 S n F T O E 5 0 d k F G V G 8 w O G N k b U F C N F Z h b E N n M 2 5 6 O E I 4 N U V t T U 0 4 Y i 8 r a W 1 m N T h w U j k 5 T k Z j O X h l c l U 0 Z l M 5 O T F I W m 1 R a 3 F m d j J r Z m J u b j J T R W g x T 3 F m Z n U v Q T V O V H l q N z Z L R V V x V l N K a D l X c G N P Y k 0 4 Q V Z 3 d U R v O G N T Y 0 t x V l Z S O S 9 u a 0 Z K d k t 2 Y U t h S m l N Z z F J a k p 5 Y n p 3 T k c 3 N W Z M Y 0 8 r M 0 9 a c C s 5 U 3 l y S n N C Z H U v W n k 4 Z 3 g 0 M W o v e D U y T W V t M D R 2 a j Q r Q l Y w c W Q 5 O T k 5 M W s z c G k x T V R x Y W 1 N d j c 5 a W Z 6 O H l 5 b 1 N r N U x j N 1 M 1 R G d O U E Y 0 R W p Y e V V B T 2 g y c n Z F a E V S d W V a a 1 J r Y 0 Q 0 S D N H b m l R Q V B 2 W H F B W k N W b E l U e n h B b D h H a m J N R m F 6 a z h L N V Z 5 e j J X N V p I O V Y x Z n Z N M D d Q Z y t 3 T j Z Z d l d y R W 5 T a G c w N E V o T X B j d D E x Q U p 3 T U N 1 T G t u a j B B S k c v Z l R v V S t m U z d D b T h t M V J q T k 5 S R V N 1 S m N I Q m 1 S R U h n N 2 F I N 1 E r O D N S a n p M b 1 k 0 Z 0 J N b m t s b X d l Q 2 4 z Z C s 3 Q i t q O D J r W k d o d i t l Z l M y W m 1 K c H U y Y k 9 P U j d v O H o v N 3 V G N 3 N E R V l P S 0 5 5 L 1 d 4 T X l Y d W p z Z 0 R n V n N K V l d B a U l p T F h K d U 5 3 Q U p 4 N y t h O H h u T 3 A w e n V 1 V 3 B 5 Y 2 0 1 O G R u N l d 0 Y 0 x n Q n N S W X I 4 M 1 d p M 1 U r U H R 0 e W 5 k c 1 N O S k d 6 W n d i T 2 5 T Z i 9 B R 0 l 0 a 1 V t b 2 l J W E p z Y 1 l m c 0 R S N 2 1 N c X p 1 W U J S a V R D U k J 4 S k p L a E w 0 O W c 3 U G d Q Q 0 Q x N H F L Q n J M S l F P a D R Y e n p n Y 2 Z N Z m p G N G F k O V J p Y l R Z T D d I O E Z o W W l P Y 3 I y Y 2 M v a T R p S V h M d U t W S 2 9 F U U Z w W V d M Z V V m c 1 l B Q U N B Q V N V U k J W S j V y V V o 5 L 1 R z U j c 3 M k V 2 V V F L Y n J 5 L 3 B o d y s 3 U T V I V H B S L 0 s v b k 8 y U 0 l V S 2 V G V 3 B r c X Z 0 Z E 1 Z W T B n O G Z 4 d W J q Z z B m e D R 1 N T J u O G F O d W U 3 Z W U 2 a z Z i Q m d l c F V 0 e j V N T V B 5 W W l K d V N q d k o 5 Y 0 9 o U 1 l p S X R j d V I z a k k 3 d C t j S j E w R G p U R 3 Z H T U 5 4 e U o 1 M T h 1 M 0 N 4 V H p 6 M 0 1 z c 1 d m W W p q b F A v V W 5 T d G N 6 c W Q v T H h p S l l P Z U g 4 Y V h Y e T h n T W Z I V W N o e E R F a T R 6 T X N 0 a 1 B C M j J Q L 0 F Y M k o 1 V n N K V 0 t p S W d V d k Z M d D J n S H c x O W R m N T J y U G l J N G 1 a d D Q 4 M G l N a X N O b H N s T H J y T G p K a l l v a G J z a V J Y d j d U R G h 6 b S t Z Z 1 Z G S 2 x l b V d Q M z Z G S 3 R U Q j Y r c V Z Z b G Z 1 W k x V M E 5 C Y 2 Z l T 1 d M U 1 B 6 N k Z G S z M z V l h 2 c l Y 0 b G l 4 S n R W Z G Z 4 W F h 5 S k d G a n g x N 0 V 0 N V J y Z 2 Z Z M E V S R z V 4 a 1 Z F Q k N V Q W t 5 c l h i Y l R X M C 9 L W W J W a z B j T G 5 3 T 2 5 R N G p C R W p 4 N 0 E z Z U I r R E J 2 U 2 p s S j h m d G 5 6 V 0 c x L 3 R Y Q z R Y a V V s S n p Q a G l M a k 5 u Z j B s V 1 R v a G t U S W J C Q 2 5 G b E 9 m d E d I Q X d x L 0 J 1 d 2 l J a U l Y R V l s Y n J 5 U j B o M D d j d n p I S D h t T W p j V 3 Z i V n V j c W F r Y 1 c 3 Q U F 5 M m F q e W 9 z d k F s Q m x 5 Q k N T d D I w a j d P M j N T Z D Y 1 R T k 5 b X p i S 1 B I R j Y 0 R U 1 0 d X g v K 3 R 0 N 0 t Y N U Z n V y 9 t K y t 5 W U V o U T l q L z V K T 1 U 2 O W 8 x K z h q a F B Y d U k r K 0 V I d k N w V 3 B Q T F F v V 2 V 0 c C 9 S Z G R 4 R i 8 1 N T B r L 3 Z Z Y m Z 5 M W N T T G t 1 W F M 3 W F J 5 R l h P S V V t S W l J Q 1 F O U 0 J 2 W U d s Y X R a c 1 c 2 S k k 4 W D R X U E d 0 Q k x Z Z k R 3 Y X k 1 O D F u M 3 g y W U c 5 b n V D R H Z l M n A x a l J v Z 1 Z k N m 1 X V G t a S E p p b F c v T W 0 z V 0 h Q Y n R Q M 0 Q 2 c F F o a n J N b F p W d n J N c U l Q N 2 p 4 Z F V m U 0 l p S W 9 W W m p U R m o 4 R 2 5 V a U x n b F M 0 a j g r R 1 B z S l V y Z z I 2 d 1 p s W j k 5 b H F L b k 5 v a j F M R j J h Q n Z Q b W N Y V E d E Q k x X c k N G a D V V b z g v U H d v M W F Z T k Z m d j F 3 O X Z m M 3 o x Z T h a W X R h V E I z T G t l b l R 5 Z H U y V E l j S 1 N s N F Z h a E F 4 V D U 5 c U 5 D M 2 I 2 N m x P Z m 1 w O X V x c k p H L 2 Z U d V R I S D F Q a W x s d n d y b H o 1 a 3 I 2 L 1 h C M F V t b 2 l J a U Z 2 Q 2 9 V T k p D Z k I v M W V z M F h t N 3 M 5 d m N 0 N k d S W m x o V j Y 4 Q k J q M 3 Z t Q V g 5 Z j h 6 d W p Y U j F D K 2 Z M b U N M d l d T K y t 0 W U h Q O G I v d 0 h y L z l q R W l l U m t B S X d 4 Q m 1 O V 3 V w e l d 5 e E d o S G d k Z 3 Y 1 Y m l p S W l J b k l W b H M x R y t S d y 9 L O S t o e H p u N m V m b j V V R 3 p h T W F z T 0 d u W G Z N W X J W c l U r d T k 5 O D d i N y 9 v L y 9 z a l R W d V M 2 N j J o e D Z p a G t r U X Q x N 2 M y e k Z o R 1 I 4 O G t L L z N Q U H Z 2 R D l X W T l p c k p j T U p z W V l Z M U p T V X Z o b D F X O T B l c l F I S z F l d k l U M D l 2 Y U R y d k N R e U 1 q S l l z M j R E R D N m d n p V O H J W b k l p T 2 Z s V V d N S X h N R z g 0 V H N Z L 0 V o R W F 1 R m Q 3 b D R p S W l J a G M v V F R U U k V S R X p p S T R N e X l F U 2 R Y c k 4 5 N k t z U S 9 D b 3 J N R n h l T G p F M 2 o 1 M V Z I Y 2 Q v Z W R Q U E Y 0 V H h v M X F I L 3 U 0 d 1 N 2 R U 1 Z W T l v Z j h 5 Z H o 1 M y 9 E e m l s V W t w N l N j Y W l j T n d 6 S 0 h 5 L 2 5 a a 1 Q r R E 5 n Q 3 V n c T F V U k V S R V J D N F h o U 1 l p S W 5 J d U p u e i 9 u b z J s Y T l m Z T Q y d U t y c l B a Y k 9 N c 3 l 5 c D M 4 d V J K R m k z O W d Z Q 2 R 1 K 2 o v V k I r N l B Q S W d S W W 9 V S 2 V o Y S 9 6 V 0 h 3 O E h T b j V Z e l p k b 3 N E a D M r K z J o R W c w a z B s a l h T U 3 J l K 0 9 o S V d s R m l B S l l x S W l J a E l B V k J v S W l J a T V 4 V W Z H b m 9 p S H F i N y s 5 Z G Z a Y n l M e k F i Y m p X Q z h 3 e U 9 P V 0 t Q R 3 Z z U F d n Q j I 4 T 3 V 3 R n l w Y T V E c n Z k W H R E b F h q Q 2 4 w M G 5 j O F h n b W Z Q d 3 B p N W Y r U V B h V 0 p j W l l r T 0 d D N 1 M 2 S D g 0 a 2 p v W H N P R m 5 T Z E l p S W l J b E l 3 d E t l S m l J a G N z T E N 3 L 1 d H W k o r S T Z Z c 3 h M W U 8 y R D d H V X R 5 M z V h V H M 4 b m 5 t Y m U v R z g 1 b V p w Y T B H V m V r S X l N R E w 3 K 2 J o R 1 A 5 e D N J b 3 U r W F l Z d 0 J 3 T U k 2 N k l S W F R z Y W x k M U J n S W l J a U l u S n R V M m d p S W l M L 1 N I U j B k R 3 B Z U 0 9 C M F k x e j N 1 N H o 1 e W h p Y 0 F P R V J S L 2 p n N D A 5 N T l 2 b G h o S V Z I R k h T W j V 4 U n h K S k t C U T E v a X Z R O G 5 F W H J v T U F E R z R E U 1 l C U T Z I N D c 2 S S 9 Z R l Q 0 d U p D a 2 d 1 N F R C R V J F U k V w W U F w T l J F V G s z M 0 N H a C t 3 K 0 h M N C 9 x e S 9 H R E R F U V l Z e H h w Y V d s c 2 Y 2 U F R Y V H U y W W R s U H k w b k 5 U V 3 R v T 3 Z N S l M w d G 5 S V 3 J W d E 8 x O T F P c z I 3 Q 1 J r N m 1 w R 0 d P T U 1 V U m p P W W V U b H R U b j F P d 1 N S M E h Y S 2 l J a U l p S U Z U M 3 V h a U l q S W Z 4 Q 2 N H U m J D N T F Y c U 4 v b k R q b j J v W m V p R 1 J j b k V 4 Q 1 J H a k J 4 R C t 6 d C 9 w M W V Q c n J S c T J R S z d 2 Z U J 5 Z X B m T H h j N 0 E z Y 3 l i L 3 g w c l Y v O U d l b n B H O W d Y R E N i Q V d H N G Y 1 S k R 3 M G F H Z U J G U 2 d p S W l J a W h a S k N F e E V S K 2 M 4 a T l 3 Y 0 Z s U y 9 m O U V V d l A 3 U E t a b G 1 m V 0 5 n c V p H U m s 4 T 1 B 5 W D l p K 2 N 4 Z j l u d W h O N z U 3 Z E N 1 U 0 V I Y W Z U e V R j T E Z 2 U D V q Q y t J a W o 3 c W J q Z k d 4 Q n R j U T A r Y X p C L 2 l R c l V V U j B S R V J F V H l V b W d p S W l J W F J X e n M 3 c F B F c 3 F C Q z d k c H J 2 V D E 4 W j J C e E 4 4 W V V Q U m 9 U Y T Q x N z c w U C s y T F N G T j E 5 L 2 h j c V Z L d U x o Y 2 V u L y t I R T Z u V V F m a m V G L z c z N 0 F y N y 8 5 R G 9 B e H h v Q 1 Z q c 1 d h d E N 6 e l Z P e k J v T D h 1 Z V N F a U l p S W l j c 1 h T b m l Z a U l u S l J 4 W V N H S G 5 P a 3 h Q W E F 1 S j d G S W p D b m Z j M j Z E Z l R x T z V B W n M r Z V J t S m g w U 1 d 0 S V N V b G g 5 c n l 2 N m Z Q M E l I Z G d B b 0 R G U G 1 O Y 1 E w L 0 d a W G F Q U G J o Y m d Z b U l p S W l J b k p O Q 0 V 4 R V J 1 Z W d p S X l Q V H d 2 Y n Z u c G V a a 2 Z X U W N i a y t O c 1 p r Q U V S S E g r V 1 R 5 V l B w T j J n b 3 U v Z n N 2 U 1 R Q R H Q 0 W H d s T U R o L 0 R S S j V N S m p 6 a V M z V 2 h N c H N 2 R k Z J e l Z L V H h r O X h m S G p n V 2 5 Y S k t I a T R p S W l N a F Z S Y U d K a U l o Y 0 t x N 2 9 R O E V S W V N H N 2 g 3 b G N a b 0 F 4 a E J t R E 1 6 M G p n N T J C U W Z S N W V o Q 3 p 2 L 3 l h N U p T T G s x K 2 N U R T N s b X d X T D Z m U D B J T G J 2 R E N R d F B S M W p q Q X R q S W w w d U 1 6 Z z h a T m R 6 W W Z 0 M 2 h R R 3 V p L 0 p B R V J F U k V i b n F h V T h U R V J H N T F K d 1 J C M 2 J Q c l Z L c j B V Y T d w O G R 6 b H J G N l l s S G 1 4 S W x r M 2 5 u L 0 k v N 1 l 1 S m 5 l U G J 0 e D Y 4 M D M 0 d W 5 w K 1 k 4 S G R 6 Z 2 N i T m 0 y b l h s Z m Y 4 Z H Z h O W Z o Y 0 d T Z k Z t d 3 c 4 Y 0 N D c k N 6 S G h N a U R l M E 1 2 O G p 1 S m l J a U l 5 R F Z B b 1 l t S W l G d 1 d r U W Y z a G x h c V Z P b F Z U O S 9 y b G x z M j I 4 Z V d a Z F Y x T 0 J 5 c 1 h y d U 9 3 R D E 3 N m Q y a k s 0 U D Y 5 L z N I d 2 N t T U 9 m T 1 l N K z l y W X Y 4 N j V t N H p o Z 2 d Y W m t o R 0 F y L 0 Z 4 d T Q 5 Z W J I Z l J V U k V S R V N 1 R F F w T l J F V G t z b 2 1 P a m s 2 R j Z P V l V x Y k x X M z d m M E Z B d X J z d 0 h m d U x q a j F z Z W Z m c z Z h M 3 p j d 2 Z 1 e W I x S 3 J w a j R l S E I 1 W m w 1 V H V P d y t I Z z B P R n d Y a C 8 5 U D N i c 0 R E e n R p a 2 t 4 e H Z v a D d N U m Z U e E 1 k b l h w N T N r c E V S R V J F c m x i Y T A w U k V S Q z Y v e U 1 n M D B r O D g 0 M 0 x 4 Q k Z p Y n N v O E N o c 0 N n U F R 6 K z l E T j g r d m w w N G h N U z h y M D F N V E d K S 2 R O b j h V V C 9 a O T J C a V R I R 1 l O a m 1 k T k V 2 V T R H S m l J a U l p R n d r Q 2 s x R V J L U k F o S V d G c F l j Z k N Q e m V h Z E s 2 Z 2 p Y V 1 F D c k E 4 Z V B 4 Z k Q 1 a k 5 v L z N H O F R t c l F H Y 3 l s T X d 4 a E N 3 W X h l O S t n N W c 4 d F N a e F A 3 M T E 2 b D I w a k M 4 b i t V e W o w U 0 V C Q z Z J V m 1 B a U l p S W l J a G V K b H V l S W l F a E J N a 2 R D U X F L Q k 1 k W H J O Z 3 Z F e G d U T H N x c G x a V 1 Y 1 N 0 E 4 N X d J Q W h M L 0 p z L z c 1 M D Z m d 2 d Q L 3 o 4 Q z U 5 T W 5 r c l N p U k 0 1 O X p w Y 3 h z U m F M d W Z M W V F m M k x F Q 2 4 0 b 2 l J a U l q S V J h Y l F S R V J F Q 2 d N V G Z p Q n d T Z F Y 2 O W J i W W p Q Y 3 p O a H N E d 0 N x Z m t w T E M r e E 0 v N G J 2 R j N 4 T V d I b k Z h Y i t J T V R I Y z R 6 R 2 R S b 1 h z a U M 2 N X N F U k d S L 3 l a N S s z Y W l w M D R 0 N k R M a 0 t w Q z h m W H R C b D N C V l V t Z 2 l J a U t G U n Z h c 2 s 0 Y m p x d G V 6 M X R n c 2 o w K 3 d y T W J B R 1 l H S k N Y V T Z Y W U 1 p V E 5 w N l F r T X p D c X B X R V J H U m l 5 R j U r M 2 I 5 W l Z l a 0 V G T m 9 J a U l p a F V 4 d 1 p u Z 0 l h N E F X M W V z M 2 0 y a F p W b T h M L 0 R B a 0 d j e T N Z Z n N E Q n d P T 2 d x N V N S R V R r M z N J N m 5 V Z H N O b H V T W l Z r b E M 3 b 1 d 1 Z m 9 Z W T F K Y 0 x 0 Z V J n c T d q Y X F I U V J F U k V D a X R I d U M z c j V m b z J q M 0 F Q d T B k S H k z S k Z H N G R 6 S V F w T V J F V G t D b W V 6 M l g 0 d 3 h y Z 3 N 5 N n B l M E x V V W R p N l h x N 0 x O W n F 0 O T Z z Z G h O c H N 0 d k t C c n V n S k U y b X k y S H d x N m l L d U Z R a E 1 S R V N t O G d v T X p p N 1 Z z N l F P M E F 4 c 1 V L Z k l u c 0 t x Z 3 l 4 S V J F Z m t 2 Z H U 3 Y 2 V R e V l Y Z E I x W E F t Y U 4 y L y t Q T k F m d 0 d h e m p k N n h Z O G V Z Q W k 1 S n J q R T Z j b G h F U k V S R V J F U k V K Q j h L V F V S R V J F U k V S R V J F O H F I U V J F U k V S R V J F U k V R a 0 g 5 c l R S R V J F T G p s a m p M b E l R N D A r O W Q r L 1 p s b V d k W k Z x R V J F U k V a R 3 J u R 2 F h a U l p S W l J a U l p S W p r U T Z H S m l J a U l p S W l J a U V n K 0 Z K c U l p S W l J a U l p S W l P U k R v W W 1 J a U l p S W l J a U l T R D R V b W 9 p S W l J a U l p S W l J N U V P b j U 0 a U l 5 Q 1 V Y R X h Q R F F 3 O D l C T U F Q U C 9 4 Q X V Y T G w 4 d l N K a W 9 y a W t V Y 2 V v V 3 p a c 2 5 6 L y 9 m Z D R l b n J T d V h O b n d z U E Q 4 e D J 6 W m N 1 V 1 R K O C s z Z j I x M C t u a 2 h 4 O S s 0 T 2 V m Z i t i Q W d R T 2 N Q S G t T Y j I 5 d k t s Z X V U T S t l U G Q z U E Z 4 R V J F U k c 1 V U F w T l J F V G t r c X R R b 1 F J U F B 2 Z 2 d p e G N 2 W n Q 2 O G V i e j g 4 c 3 Q 1 K 3 N 5 W U 1 R T 2 4 w M G 4 v L 3 Y z e D l Q V E 1 k Y T F s e T V i W T d m W m N i W F h y M W 5 Y L 0 9 E T X p r N k Z E a H h J U U V J R E 5 a c U 4 y N 2 R y N C t Q Z 1 F H e H Z M d 1 l N S D J i e D V z M E l U R V J F U k V m b k h G S n F J a U 1 o b D B i Z H Z Y N V l 0 V z h i a X h Z d n A y N 2 N 2 c F V x V m N s K 0 x q S X p r c D U 5 K 2 9 r c V Z L d H g v L y 8 x N T d 2 M 2 9 v N D h v W H J 6 N F d j Z i s r d X V 2 Q 1 F n S W 9 G N j l l b n o w M F V k V X F G R E J m Z T N v M G F Q c z M 3 L y 8 0 c j Z N a U l p S W l G d 1 R 0 S 2 V K a U l o Y 0 Z o V X J W d V Q r K y s 4 b l B U M m Q r Z l B u N T d v M m M r W k 0 5 e X d U R D Q 5 L 2 5 1 Z H Y y N 1 l O Z 1 A 3 O S s r Y 0 t U S E t l M j Y 1 Z H U z O W Z 1 S W l J a U l o Y 3 N 4 U 2 F p S W p J W m R P M 2 I x L 3 N k a n Z m Z m Z j Z E t T a 3 B 3 T i t 6 V E t w W H I w N k h E a D M r M W J q Z T N 0 N E F K Q 1 F r W E x S Y V J V U k V S R V F V b W 9 p S X l H V l R 1 W E p s T 2 5 Y c V J F c E t D d D k r K 3 k w Q T A 2 Z F B 4 K 2 w w T W 5 E Z 3 d E e j d s b H l v d S s r K 0 c 0 R E p r e W V 6 Z G V 2 V 2 k x Y X Z p S W l J a U Z 6 Y n R L Z U p p S W h j V n Y z N j l l T 2 5 u M z V p L 3 Z 6 N X R H b l R o d V h M b D F P c l Z p M 2 F 0 M j k v M W 5 1 R 0 R 4 K 2 V a O W x P d j M 3 O W F O R 2 l C U U Q z M 2 5 z d k 8 z Z n V a T 0 h D a F F 3 Y U 5 J Z z c 3 c m l E W j U 1 N W h u c j E 2 b D N T Z H h F U k V S R 1 J x N X R D R X h F U n V h e X F W S 2 x D c D A 2 Z F d M W n N H Y 0 9 I R D N m U E 1 y S F p 6 a j c 1 T V d m U G t 0 T T k v U E R E N 2 g 5 Y m x z V n J y N z N H c m J m Z X l x U k p r M W k z Y m g z c j F x M m p m Z n Y y R E J z M m p E S m x 5 b H l T Z H h F U k V S R 1 J x N X R D R X h F U n V l e H l a c H R F U k V S U X Q y N W Q 3 c n p 6 e m 5 Q M l g 3 d D I 3 V G x Q e j h u U n B r M G J X c m R 1 e l l v V k s 1 Z z J i U n F y V n E x a T I 3 W n R U S m t 5 S m R j U n h T S W l J a U l p R j B K N 2 1 v a U l 5 R 1 Z Y c F V v V j d y a m p E Z 0 F l Z S t 3 e E x N d T Z h R 1 B i N 1 h Z N m R l c k V 3 b 1 V M N m R h d E c 0 b U p p W X d j T 1 J L b j A z b l J u a U V p S W l J a T F 3 Y U Z K a U l p V W l C S 2 x D Z 0 J n S y t 2 N 3 l V W j M 5 U F R r M W R l Z V l V c V Z h c H c 4 T 0 J C R G g w N m R F b W V J e U l p S W l K W E w 0 V W 1 J a U p 5 M W J J c 3 k 3 M n N K K 2 V J W X h F U k V S R 1 J D N l h R U k V S R X J u a m p 4 N D l u M D Z a T n V G e X V Y T z J y V j Y 4 b U p D U U V i M j l 2 b m F R a k l p S W l J d i t Z T m 9 J V k V a R k N M N z h q a H d I Z W Z m Z G R m S D E 5 M m I 5 L 1 B 3 c 1 h M c 1 R Y M T V m Y X R X d m o 2 Z W x K Z E h R M F V W R l J X S m J G c T Y r K 1 N y R m l 4 U X F n Y 2 h F U k V S R z V r a W s w R V J H U l F p K y 9 J N G N C S E E 0 S E F F T 0 d E R 0 h a c 2 1 V R U J R V 3 h k K z l l a k R H V U s x Z U 9 q a D A 3 M H J O b l R 4 b z J i S G c 1 e X h V U k V S R 1 J x N F J D R X h F U k t S Q n Z 2 d m t t Y j c 3 N T V q b j d M R j Y 4 K 0 l M R 3 V 1 R 0 d H N 2 p o a G h z d V J s a 2 l J a U l p S W 0 3 Y T A w U k V S R V J F U k V S R U p C O E t U V V J F U k V S R V J F U k U 4 c U h R U k V S R V J F U k V S R V F r S H d w T l J F U k V S R V J F U k V U e W 9 Z M W d S V V R r a 3 J N c 3 k v c T M 5 e l p 0 M n J T R z N X N W Z h V m 1 X c j h Q a H V I W D M 3 d D J I T D J a d E l p S W l J a U p u b z V r b U l p S l N x S j B L U 1 h h N 1 h L N D l D a 3 h F U k V S R T V I T F N U Q k 1 S a 1 V L Z 1 d y V W 1 w Y X l p d G t j c 2 0 5 V 2 t v R 3 N w a k 5 L e W p K Y 3 h 4 d U h m b 1 B u R W d x N m x z S E V a N X o 2 S E s y T n g 5 S U V E Y 1 F W Z G k 0 a U l p T W p W U n F H S m l F Z 2 h Z S G x 6 c z J V e D N v S n l C V j F M W V p U d U 1 B Q l l G d m N W Y 0 N t R m p n M z d j U S t y Y U N M d 1 h V S F h J a U l p S W 5 L M V V X Z 2 l J b E l J V 0 R a N 0 9 j d F N Z S E k y L z J G T G x L d W V a W E d k e l Z n V k M 3 b 0 9 F U k V S a 2 F 1 U l F o T V J r V U t t Y V p O R 1 B O a X B R M E d Y S V l Y Y 3 l s O S 9 Z M n Z B a m 9 J d V E w U k V S T 1 N x c H R C R V J L U 1 F x V k 9 y S m 4 z N z l D c m 9 N c V N R a T R x S 1 Z t Z 2 l J a U l p Y 2 9 u c D l C d 1 J F U k V S R V J F U m t Y d 2 9 O Q k V S R V J F U k V S R V J 5 W W R D R X h F U k t m U 1 N r N U 8 1 L 3 Z y c j Z k R 2 p S M E d Y S W l J a U l p T F h F S V V t S W l K e X p U R E d r S m F X V n R C b G l J a U l p T W d W U X F H S m l J a G N F M z c 5 O V Z m d X U r O C s x c X h a V T l D b G l J a U l p T W d W U X F H S m l J a G N F d z R l U E V o Y 1 h G e E J s e U V p S W l J a V Z 4 Q 0 Z K a U l p S W l J a U l p S W k r Z k F v N k F K R V J L V H d T M D F O N W Z i Y m I 2 Z E J n d 1 o 4 K 2 V X W H V h N D V I Q T V 1 d X V r b X F s U 3 B 3 d E t s U z k z d F h i d D I 1 Z E N o U T J 6 Y 3 V K R l Z x M W J 4 M V Z k Z k V S W V d o c S t 2 T D I z Y n R t W H c 0 T U g 0 K 2 Z u b E d z c 1 l 3 N U l s U z F p d 1 l B R m h Z V 0 g 0 K 1 B q U X J s M D c r d m J 0 b T I 5 Z G l Z b U p M R n E w a U R W c j F o Q V Z G V V Y 2 Z W p w M T Y 5 Y W x m L y 8 r d E c 3 Z E d v Q T F h O V l 3 Y k 5 n d z l 6 M m p S b z F p M U t o U m V I c D Z z b m 5 6 W m 5 k N 2 N I Q X d V N m R P W m R l d V h X U m x a V k d y V m k z N j l P b E Q r L 2 J 0 L y 9 Q b k p 5 S W l J a U p Y S m 9 V b U l p S n l T Y z J a T T R m W n M y Z l R x b F V y Y X R T b 3 d Z N G R P M W k 4 Z U R H Q m d Z S E 1 u V H N Y Y j I 5 d m Q 5 L 3 g 0 O G V 6 Y U 5 F a W l o Y 3 Z U c n Q y N 1 h D N V h Q e j Y 2 N i 9 z M z c 4 L z M 3 R W 5 U N T d N M H F W T H V m N z Y 2 K 2 5 Z c 1 N N S k N R b X N Y c j J h R j E 1 N G d W b X p a d E c w Y V Z P c V Z L b E N 0 M j d k M k x O b k Q 4 S E J 3 Z H g w M D A x V X I x N G R E N C s v L 3 d o Y 3 U z W X R J M G F N d 0 1 Q R G c 3 W n Q y K 0 x 0 N 2 M z N j l l d D U 5 Z F Z Y U 1 V o S W 9 G d T N i c G Y 4 Y 3 h J U k V S R 1 J 3 a 2 V o a V l p S V h G T G Z m L z g 5 O C t m U H g 5 L 2 Z I N E N V b E J S Z W V P R U Z k d T d j e W R k Z m Y 4 M V R U e j B G d 1 B y M T Y x b T B h Q k h W c T F k b n h v d 1 p s Q z V k R 2 9 E N C t I Z 0 d E U n F V N z l n d F c 3 Y m t 5 U 2 V m c E h M b H l 1 N j J a Y 3 V X T V d i T U d C W X N X R U R U c G s y c F U 2 Y 0 9 J M G F N W U 9 y V X F R U U h C M 1 A v L 2 Z m V H N X T k h k L y t F a E F U Z W Z Q T k 5 p a F l 0 e X V 6 W n M 5 M T F K a V l t M H I x N 2 R 5 W k 5 t a 1 N I R G g w b 1 h y e j R K Z m w 4 U k V S R V J L V H c w c D R t S W l K e V N R M F p N c 1 F k U k F E N C t 2 c n k 0 b 3 N 2 Q X R r b j J 1 U l l 1 S E F o Q U V P S E R u V U h K Z 0 N s U z V m b X B a Z G V 5 b m Z z R G g w N j V B c E 1 B T n E w Y V F Q Q W 9 V T 0 h M c W k r W m N 1 V 2 N m T G t T U V l N R 0 p D c l R q O C 9 Q e D U 4 O E V I U z A 5 U F p z b V h M Q l k w b E l p S W l J b G N Y e l R R U k V a R k w 2 c 1 l i Y j h 6 V F Z y O S t m Z X g y T y t I a D R l N j I z Y n Q z W T d Q W n V Q M z I y L 1 B 0 Z n p Z e E 1 U R n M y Y k t G a 0 p B U W p o d z V R b V J r S k F E c D Z l a 1 h W R j l n W U N B Q W 9 h R 2 h U S j Q 4 T 2 R l M W 5 H V k J V V k Z S R n p T V 2 l J a U l p R n h k R k p x S W l N Z 2 x k Z V p t c n d C M n V 4 M H Z M e T h 5 T X p N Q m N E c W R u R G h 4 Z 3 J K b H k r Y m F h e V N I c D Z k b n Z t T l B t V E t G V 2 J O b V l Z e W h S b z B h V k s x Y W x k Y X R X e k 4 v L 2 5 5 T U 1 S Z F V Y M U p T R W t D d V R X e l B s S k d S Y 1 V G a m l Z a U l p T W p W U m F H S m l J a W N s O D J X d l p v e n Y 5 a 2 J h V 2 x w N T d 3 M 0 t 5 c 3 J U e E N T b k p 4 T W F t b 3 E 1 Y 3 F W Q T d K R E Z M d m R 6 b 2 t U S n p E R 1 l G b F d y d j d 4 O G Z G N X h 0 M j B h U k 1 6 W n N 6 Z y t 1 d X Y 1 O T E z M z N V d j Z Y R T R I T X l m U C 8 r Q z M 2 M W 8 w Y U l B e k o w N 2 w w Y U 5 H b D N 3 Z l N J a U l p S n k 5 Z E 9 l S m l J a W N s N 2 U z d D U 0 Z W 5 v U 0 d 4 d U x 3 K 0 h J Z F c z Z n Z u M 2 5 2 R G U v N j J 2 V 3 J B R 2 d T W k 1 t N 3 J i c T F h d V R r W k h C b m o x N z h 2 U V B D Q W p J M D d a M T Y x W U F l d m J z b V d z U G x E L y 8 v R F B m T 2 5 L Q 0 d L Z l R t Y X U 5 V H A w N k F P e m N 1 Z k 9 j N 3 l F a U l p S W k x e D Z G S m l J a W N r R W F O R 2 h B Y W 1 x c W U 4 T l d 5 R D R K N T l O U F B 6 M 2 5 m U j k r K 0 N H S m l Z b n V y N D h k T z h h M G F k T U E 2 T n k 1 c z d 1 O W Z m d j J B R X l Z T U 1 H O V p B Y m c 4 T 0 h E V E p r e U p j K z R P V X Q y V G c 5 S j B 0 U F R t V G h 4 W X I 1 M T V D d 1 R p b 2 l J e U 5 X Z W M 1 T E 9 6 S m t 6 Q 1 E w T n p Y V X R J e U 9 E d F d 2 W G 5 2 U D l S R V J F U k 9 U c X B l V T V J a U p 5 U V h y M T Z z W H U z Y n Y 1 N E l N U C t Q M z M z e W x U c G d 3 Q k F R R z B i T m 1 T d l h 2 M 2 5 2 V y s 0 c 1 d M O C t p a m o 3 b z N o T j I 0 Y 1 N N c E t T a z g r d W l q M 0 h 6 e n p l N S t q e i 8 r T 0 N 0 W H J t V F B u a j E w N m R L R l Z x M W F r W m F X e H J a d D I z a j Q 0 W W Y 1 N X B 0 d m N v M T c x M T E z T V h 2 M m J L W k 5 t M F p J U 0 F o K 2 Z u N X M y Y k l s M S t 5 V j A 3 V n E x U X J M c 3 B n M 2 J 4 N H h N V E d r c G F V e F l j S U U 2 d F N w U T k r K 2 Z a a z F h e G E 5 Z X Z Y a X B w d H V v b k x s e W l R b U p y S m x 5 e F p x M W F w R j I 3 W n R M O E l u S 0 N J a U l p S l h H c z A w R V J H U k M z T D M z W G N 6 Z X Z S b 2 F 0 U 2 9 3 W T R k T z l p N m R T d W R P b l Z p M U t o U j U 3 e n Z 2 Z m Z l N D c 3 N z d t U G J 0 b T J z W G J 1 V 2 l o V X I 4 d H B y c i 9 I Y W E 2 L 2 w 2 b G U w Y U Z G b X p K a m h u b j J 5 W n M w Y W 9 x S 2 l l T 2 1 s b D N q b W 1 X Z n l q R n V 2 W G o w b V R w e E l n d 1 l O M k x 4 N U 1 4 c z J i T 0 N l Z S s 1 a D d O a X g r Z F p S c z J a T l J v M G F S Y m x 5 N V Z p M W F o V X h N V E h 1 Y T R N S E Q y Y m N 1 S E U w Y U 5 D Q T d k d T M 4 K 0 9 Q U H h J Y U d z c T k 5 O T d M N k 5 H a i 8 r b E h K U 0 l p S W l K W E N j M D B F U k d S Q y 9 i Q U F 3 L 3 d 3 Q U 1 Q N U d u Z n Z u M z d X Z S 9 4 O X Z a b S t Q R G h E Q j g r L 0 x 6 a i s v b j U 4 Y 1 l i Y i 9 E R 0 c y O W M w R E 5 1 d S s w M m J y d n R 0 Z 3 V 1 N T Z H S E h 1 S 2 h o e D d L O T F x S E R o M 2 8 w S 0 h E Z V d z V U V S R V J r V 3 V I W n B x S W l J a U l p S W l J a U 9 S R G 9 Z b U l p S W l J a U l p S V N E N F V t b 2 l J a U l p S W l J a U k 1 R U 9 o a V l p S W l J a U l p S W h J U H J R U n J J a U l Y Q k l M R m l 3 b z Z C S k V S R V J F U l A 0 V H p U U V J F U k V S R V J F U k V j b U h R a E 1 S R V J F U k V S R V J r W H d v T k J F U m t T d k t t a l Z y d V A 3 N j Y 1 a 3 d Z V U p C b H l J a U l p S W l W e m 1 G S m l J a U l p S W l J a U l p K 1 Z C b 0 l p S W l J a U l p S W l L U 0 Q 0 V W 1 J a U l p S W l J a U l p T D V V R 2 d p S W l L R m h z d m x 1 a W F m T F N J a U l p S 0 Z r M G R C R n l B a U l s Z V B R N G N P O G N V W F h 4 Q V F F R U I 4 Z k R 5 K 3 Z y N D B h O W F N c D U 1 N m l p W k 5 t d V R x M j d W c l Z 3 N G R P c 1 R 2 d i 8 v T 2 h B a 1 R X T D E 2 T l p V c l Y r Y W J i N z R C S U R V M W x a a 3 p a N 0 p 5 N V V y K y t 1 c 3 Z 5 c G N 2 V D V j d V h h a G F 0 Z X B a b n g 4 Y 0 h N e l V x V l B a d F d z W F d W b F o x S 3 B W a X o 1 O S t 0 Q y t m W H Q z b j h U R V J P N j Y 2 e T R h T j I 3 T U 8 r K z h 3 O W l 4 W T l t M W F 4 Z G R 1 M 1 p s M k x C a G w r Y U R F U k V S R V p F c m t r S V R F U k c 1 S 0 5 h d l g 4 O H J y N 3 h D V m x Z V 0 4 5 N T R J N 2 Z k Z G h z e E 1 U R 3 N Y N y t l R F J z M k 1 H N 2 N P T z Y 1 N T U 0 O D k w M m F O S W 5 B d 0 V E d X Y v O S t q R E V B c E t X b E 1 X R E F B U G J 0 M j B m b H l w W H A y T E V q e D Q 4 Z l o v T G t 5 Z F N 0 V 3 p m Z j U 2 O W R 1 N V l S S T B i Z z R l S E I v N 0 4 z N T N G U m x 2 d i 9 4 O S 8 z e k l B S U x n a U l t R X N 1 W W U 2 S 2 t K c T d I W X Z F R m p P M V R O d j B s S n J m V H V l W T U y Z D l y Y 3 c 2 Y m Q v e i 9 X Y W J s W l l l b D l L V F p 1 Y V N t V l l 1 b U N 1 Y m 9 J Y U Z S b 0 x t R G l v S T Z E R D M 3 d z l r a m l P a k l v T E Q 4 b m 8 r S G p 5 T 2 M 5 L 1 h m V j J m b W R Q Q T h P Y T Z y c n R Q b n o 3 e T h m R l J k S F M w b m 5 2 d U 9 X V m t a R 2 p v M E t F d T d V M 1 Q x S V F K R T F T e l p r M 2 R k O T k 5 Y X R p d 1 l l b S 9 L Q U F B Q U t q U U N F M E F B T m N z S X l O R G t 5 W k 5 r b W 1 h K 3 V T V F R 4 U V d G d V k 4 R n g 4 Z n J 6 R m p 4 d W l W V j E 1 U j U 4 N m Q 1 Z S 9 2 N z N M d H J s M j d 0 R 0 R C Q X Z u N C t E a V B U W j g r W F Q v L y 9 M U D Y 5 Z X V u M T E 1 N 1 R U W m J 3 W S t y M 2 J 0 M z Y 0 a 2 5 u b k E 3 L 2 t z d n Z h V H E x Y X R y O X V 6 W m F 0 S 2 t p Y V N D V 1 N V U F B Q Q 0 E z b j M z W G Z Y d j M x O D F h O V o w W H B P Y 2 5 L d 0 J B d 1 p v O H V U S n B m c G F B Q U F B b 1 B K Z 1 R 4 T U F 3 R F Z i d G 1 5 W n N y T 3 p O W F R v V U p m Q V J K T E N 3 c 0 o w O T k x M 0 t 5 Y 2 5 S N n R Y c n k 1 e T d Z Z 1 J J M X d D R T d 2 Z H J p V k x s c 2 p i M j F 0 L y 8 v d m Z u W U d K S k x W d T N W b 1 B Q Z l R R S m N k L z h z a 2 5 u W U d K S l B u N y s r d W V l K z V S Y m 0 2 d X R t N 2 Q 2 b k t O d y t I U W s w O C t X Z U x u R E F B Q W d N c V B t U 1 l B Z 0 d 1 V 2 1 K Z 2 9 T Z X J W c T V m Y j h 4 R V J F V n F 5 W k l t U 2 s 1 T 0 x u R 3 Z m d n I z T D Q 5 O S s r M D F a V 1 Z r S 0 N 3 d F R V R k J R a 2 Z h d F d y V X F j b X p I a m g y U 3 B K U 1 V G R T J i T n M z b F h P R 1 l C d z R j Y 0 R r Z U h C e X M r d l h y W C t v c E F R Q U F B S V F t Q U l C c m w 1 b V p L V W 1 x V j Y r Z T I v T 0 Y 0 V W Q y Z H Z Z b H p 4 W E t 5 T W l R S k l X R W h M a n R 5 O H Z M c T h p e G t 5 Z F B T c E t X T G w x N n l S c n o 4 d k p j S G d j R 0 J s N n l M U U F B Q U N B U m 1 n Q U F T b 0 d 2 c j Y 4 a z Z l a l J v M j d 2 Y m 5 Q O C t I R k p V c T F h d F l x Y 0 1 3 e k Q 1 W E Z o S 0 Z J W X h G e n N 4 S W t U U l k 1 V n I x N W R r a l I z N 2 x 5 M W F k T 2 1 X R F Z i T E t 4 U U J R Q U F 3 T 1 h 4 a V J F Q W N N M E t n N H F O R 3 p l N l B S O F R F e U 5 K N n R D a H d 4 W D d L d H l U W l B m d T N j c k p 5 Y m x r W H h j S 0 R R M l Z W T E R w T E F B Q U F G Q m F D R T B B Q U 5 k c z R N Q 0 I 4 d m I y M W 9 J R k M 1 U 1 F r T 0 J 5 Y n V 2 V 3 J W c T J i S m 5 x M X E y c m Z 2 M z Z Y Y k d 2 T 2 5 Y c U t D S W l R a W R Q b n R U V X F W T 1 Z u N S 9 2 U E x k M j d W c D k r K z I z U m E 2 S m l v c V N K T T J j T 1 Z N c E t T a 3 U 1 L 0 x 5 O H J S d T N i c V N Q Q z B B Q U F C V W N T e l B B U U J j c z V D U U V M M z Q 0 b 3 V h U E h t e S 9 2 e m 5 Q N n R M b H k 2 c V Y 2 K 2 U 5 d S 9 m c j R T R U J Q b j Y r d X F 0 d D k 1 e X V V d k 8 1 V X l Z T U V H U F A v N j R G a T l l c k 5 q W V d M V n A w M F l I R H g 1 V V l t S 2 l C Z z h l c k V X T E Z y b T B E d z B O M W N p U k l 6 V n I x a X d O S H o 1 Y 1 h i c D B V W U 1 H R F p T W m 1 h b X R X N 2 V x Z W Z Q b T Z 0 T 2 5 U M W s 4 Z F F B Q U F G U m l o Q 1 l B Z 0 Z J U k Z S V 2 x S b z B h Y W Z i c z J V c E l T R k J N V E l 3 Q 0 F n S j A 5 O T E z Y T l T b 1 V X c l l z R 0 d 4 K 3 d v T k R k V y 8 v d l V 2 Z m Z E Q k I 0 c U x p O V B o d z R m V n N t V k x m Z m p o a H p w O S t u U 1 I w R V N T e G 8 w Y n A y Y k 5 t d W 1 M T D c 1 U W J H e X M 0 d V B q R l J J U 2 9 z a k l T S T B Z T W F J M G 5 5 b 0 F B Q U N x Q 0 V J V E F F Q 3 B h Z G V 1 b m Y 3 d i 8 v N n Z X R z N k Q l I 4 W E N n M E 4 x Y n Z 2 d n V 2 M l h H e H N y T n Z q L 2 Z 2 M 1 Y v L y s v U y 9 i c j c r L y 9 5 V 3 Z C d 0 F B Q U M 3 R W 5 p W U F B Q U F B Q U F C d U V K b 0 F B Q U F B Q U F D N F F X Z 0 N B Q U F B Q U F E Z 0 J x R U p B Q U F B Q U F D Q U c 0 U W 1 B Q U F B Q U F B Q W J o Q 2 F B Q U F B Q U F B Q X V F R m 9 B Z 0 F B Q U F B Q T R B Y W h D U U F B Q U F B Q W d C d U V K Z 0 F B Q U F B Q U F H N F F t Z 0 F B c m 9 2 c z d P e H k x U T h B Q U F C d 0 p Z U W 1 B S U F 5 T j J i T U d E M z g 4 T V B s c G g 4 Q U F B Q 2 d P Q W h O Q U F C b G J 2 d j I 3 Y 3 J Q e n k 4 M y 9 R Q U F B Q U R G U V d n Q 0 F B Q U F B Q U R n Q n F F S k F L R E V I Q T Z I d n Y 3 N m F 6 M z g 4 T V B x M 2 J 1 M 2 V 2 Y n N x U k V q U m 1 q N z l 1 M l N w Q W N m Z k Z E a D R l R 1 N w U F Q w Z E l X S G h 5 c z h Q R n o v K 3 R l L 2 5 I M X M z N z V k R X l a T T B E M z M z S 0 9 1 W G J z c U 1 q S l N y N y 8 r d X J L e X N w e H R y d F J Q Z E h T M H d z U E R O W F h x M U N J M W J 0 M j Z W Z U h o N F h y b G x W Z G N q d S 9 m d j E 4 d n Y v e X l C Z 3 d Z N E J 4 M z h 1 V E p w Z n N D Q V F B Q W 9 F S 3 p l Y m 9 B Q U V E R j l j b 3 J y M m o 1 O H V W c T F x e V p C Z 3 d Z b 0 t 5 c 0 x P M 1 l z V U 8 v L 3 Z x c m J y b m x G a 1 Z H U m l v c 0 x F d 0 x G e T V V a l J v M U Z C V V Z K V W x x M W F x V k p P b l l z V 0 1 h T T J h T V F r S k N G Q k V S S V Q 4 L 1 A y M 2 Z 2 b D J M R n k v V 3 d Z T U g 5 Y 0 V I S D B q U 0 Z m d T V X a W t w S 1 h y c 3 N j Z G t 0 O X Z W d D I 5 Z j F h b F R S M m x w Y W R x N G N X T X B 2 Q 2 9 B Q U F D b 0 x B a E 5 B Q U F s Y 3 V M R U N T M W Z 2 b H d O R 2 p U U S 9 Q b n o 1 Z V h s S m F s Z z l z b X B V N m N r U 1 k 4 L y 9 y Z 2 t h Z U h D a G Z M M z k 5 Z k V p U k 5 k K 3 Z E e T h 0 S 2 t T W k 4 w N z c z M 3 l t c T F T c E x P b l R 1 b k l V T 0 d h U F B t e l V w U F Q x Z k R o Z z J 2 M k 0 v V i t 2 T E x M N V d U a z Z N W F h u a E I 5 O T E z b j h 0 e k F n Q U F B Q X F 4 U E F j Q V V D S j J 1 M T F T U V V o a W 1 x Y n p 1 T V Z p a 2 I r L 2 Y 3 S D Z x R j I 3 d G d Z T k d 1 U U 1 U S 1 N D S U t W Y n Q y N l N w S D M 3 O X B W a X h m O X g 3 d H c 1 U 1 F X M V h 5 Z 2 d J S 0 J N e G d N Q U F F R E Z 4 R X d U Q U V D S k J B Y 0 h L e n c 4 W E x H e H N S b z J i S m d l Z m Z S U l J V W k d x b H E x Y W x m V m o 5 M X V W M 3 g 4 d k 9 M a j Q 3 V i 8 v M z Z s c G F Y c H Q 5 O S t r e V R s N X V h V 1 J l b T Y 4 O D Q 3 O W Z Y W F g r d X R 0 O T V T Y 2 5 L e W h n M G J w b W J O b X B Y S l d B Q U F B S 2 k 0 b U d r Q 0 F D a X h 0 O T k r V z R N S E Q x W j Z l c n F t V E p t a X F L Z 2 9 m Z m J a W n k 0 e l R 5 N G 5 O V F Z W R H p 6 d 2 d N Y U 1 H Y U 1 G U 2 1 I Z V h n Q U F J Q U J K U k V G V U N 4 Y m 8 4 T 0 h E Y X R x M H F W c T B h Q 0 Z K e G U 3 b m F 0 M X l 5 e T E 2 L y 8 z M z F h a F J J M z M x M V Z j Y U 1 t U 0 l 4 b z B i c D l U V T F E S V p E d 0 F B Q U J V V G 9 R a 0 F v T V J x M U t p a D U 1 O S 9 Y d D k r K z Y y Z W V 1 b 3 A 1 Z W Z u Y S t y V X F a b 3 h Z M G F 4 c m 4 v N T V a Z j E r K y s v N j Q w M z N 0 Q 1 B Q L z Z v V H o 3 N V J D K y 8 v T E x D d 3 N L d X F n N 0 R N Q 1 J K Z V h s N V J j N m R P W F B H N 1 R Y Z H V u W F R s M T k r c V E 4 K y t F Q m R 1 M 2 J W b G k x Y k 5 I T G t T R 1 Z t W m w 3 V j J B Q U F B S 2 k 4 Q 0 U w Q U F O Y 3 N J Q 0 J B b z B h T j B w d z V j e V J K S z F h c 0 t O S W 1 Q e i 9 m N V h G T 1 R v N l N r c E o w M D A w M z Z Z N D c 3 b k F H S D V M M D Y 2 K y 9 Y b k t z a S 9 1 U n B G c T F h a 2 t x d U I z e H h Y N y s r Z W R M O W 1 V W W h t N j k 5 V l p O b X p a T m Q 5 N T V w M D Z l U E 1 r Z G R B Q U F B T 0 J F Y U F J Q U t K R 0 1 q S X d p e T F u O C 9 Q d 2 t T V G F i N j V a W i 9 2 N y t P b m J z b U x L e n M 1 M 0 h y R m F y c k Z h c k R o O C t y T k 9 u V H p 1 U F I w Z E h L e m 8 2 M n U y W T d 2 c V J w T 2 J O b T h 2 T H k w d G J 0 M j d W b m o x N 2 5 N Z F R V M V A x e F J k Z k Z P a 2 5 N V E h S d V p I d G x X b 0 h B Q U J B M W N V b l F 3 Q k F p U n c v Z m x 3 U F B 2 a W d J a U l p R k J v Y X F y e T h Q R 2 Z Z T V d M R U N K Z T J u V H Q z M X V y V n F 6 V n E x Q 2 k x Y m R 0 V 0 h U c D A w T j E z M z Y w K 2 Z m c m 9 o e D k r M E x C a H c 5 U 3 R X e m N k U G 5 4 W U 1 U R X g 2 d D I 3 d D l h d l g x O W t 6 R X Y x N C t m b n A v d n V 1 M D h M R n k 3 V X l K R W o x Y T F i T j V t b X F T M W J 0 c W h Y c j E 3 N j d y d n Z Y U H F a T j I r Z W t w S 1 M x T F Z y V j l X c V Z V d j c 5 K z l Y Z E h T M E d q V n F w R j Y 5 Z X B Y Z G l 3 W U F B S U F L a G R B R U F G Q W l 3 Y 0 h C d X Z 2 d X U 3 V n Q y e l l s S k N T b 1 Z x M W F h d E d p a F Y 1 N j Z T W G R l d X V 0 T G 0 y Z m Z m W l o 1 Z V R r S 0 M 0 d V R v Y 0 9 I V k p F U k l R a z Z h V 1 h Y b E t k T 2 5 X M G Z 2 M T Z y V m l 4 U X E x Y X R k S k h I M z J r e l p z M 3 V 3 M U 5 M d F Z Q N G J u c T F h d H I 1 Y 3 F W M n J C a G d 4 b z J i S 2 p u b m 5 0 T 2 R l d l d M U k t h U k V a R z Z 1 a l J v M X E 3 Z H E z c 2 R y d E N R a 0 k w Y 3 V S S U R S O C t Y T D Y r d m 1 Y d 2 F n R U F B S 0 F p S W p R Q k F K U k l y V n E x T k h u e T V H S z F E U W 9 L M G p 2 d n Z G U G t l T 0 Z H c 3 M 4 L y 8 3 e k w 4 Z m J 0 M j J 2 M D Z O S E Y 3 a 2 N x V 0 Z i e m w 3 L z h S W C 8 1 e T E r S 2 5 J d U 5 q W F Y 1 M 0 s 5 Z l A v W H I x N j l Z d F F N Q U F L R H F Z a z h U Q U F B Q U F B Q U F O d 2 h O Q U F B Q U F B Q U E z Q 0 E w Q V F B Q U F B Q U F j S U 0 5 V F F D Z 2 5 Q b D l m N X E r W E x M T T A y V 2 d u U H Q x N 3 o 1 U G x 3 Q U F B R k R w R V p v Q V F E a 1 R F N W V n b U x n R V Q 1 Y 0 J B Q U F B V k h r c 3 p 3 R 0 F j c 0 F o O D d n c D g 0 U 2 4 2 M E R G W T V v N k t j T n h 4 T k 4 x Q U F B Q V Z F Y k 1 O Q U d B Y 2 l C Z m V a d m w 4 S j V p T V l 3 d 1 Q 5 Z F M z d G d N T T h q T H F t Q k p P c G V 2 S T N i V E 9 P Y n B t c 2 9 U M D J F b T V l Y n J C M C 9 Y Q V F B Q V V C a 1 J t Z 0 J B T 1 h B Z 0 9 m b T R w U G M 4 W F V k N T F L b F R w O G 1 T W H B h a z Z 0 T E x j W E Z 4 V X p 4 Y 0 V n Q U F B S 2 9 J b H V j Q U F B Q U F B Q U M 0 U V d n Q 0 F B Q U F B Q U R n Q n F F S k F B Q U F B Q U N B R z R R b U F B Q U F B Q U F B Y m h D Y U F B Q U F B Q U F B d U V G b 0 F n Q U F B Q U F B N E F h a E N R Q U F B Q U F B Z 0 J 1 R U p n Q U F B Q U F B Q U c 0 U W 1 n Q U F B Q U F B Q U x o Q m F B S U F B Q U F B Q U 9 B R 2 9 R a 0 F B Q U F B Q U l B Y m h D W U F B Q U F B Q U F C d U V K b 0 F B Q U F B Q U F D N F F X Z 0 N B Q U F B Q U F E Z 0 J x R U p B Q U F B Q U F D Q U c 0 U W 1 B Q U F B Q U F B Q W J o Q 2 F B Q U F B Q U F B Q X V F R m 9 B Z 0 F B Q U F B Q T R B Y W h D U U F B Q U F B Q W d C d U V K Z 0 F B Q U F B Q U F H N F F t Z 0 F B Q U F B Q U F M a E J h Q U l B Q U F B Q U F P Q U d v U W t B Q U F B Q U F J Q W J o Q 1 l B Q U F B Q U F B Q n V F S m 9 B Q U F B Q U F B Q z R R V 2 d D Q U F B Q U F B R G d C c U V K Q U F B Q U F B Q 0 F H N F F t Q U F B Q U F B Q U F i a E N h Q U F B Q U F B Q U F 1 R U Z v Q W d B Q U F B Q U E 0 Q W F o Q 1 F B Q U F B Q U F n Q n V F S m d B Q U F B Q U F B R z R R b W d B Q U F B Q U F B T G h C Y U F J Q U F B Q U F B T 0 F H b 1 F r Q U F B Q U F B S U F i a E N Z Q U F B Q U F B Q U J 1 R U p v Q U F B Q U F B Q U M 0 U V d n Q 0 F B Q U F B Q U R n Q n F F S k F B Q U F B Q U N B R z R R b U F B Q U F B Q U F B Y m h D Y U F B Q U F B Q U F B d U V G b 0 F n Q U F B Q U F B N E l i T j B 3 V U F B Q U F B Q U t v O G E 0 Y 0 9 I V U l z R n N 2 R n Y 2 T U d t S 1 l w U 1 R K T j B 6 O H N M T 3 p H Q z A v b T U r Z m 5 K e V l t S H B K a 3 Y w N T F v b 2 9 o T k F F Q U F B Q U F l T l J O T j k x a 3 M x c X Q w M D N U d l B t a V U 3 V U w v M k V Z e G l P U z d y c n d w T l Z x U G R p a 1 N a U E k x T l J V U W h P V U N V S V R B Q U F B Q U l C S H B h U 2 s 1 S V d G a F N V Y W h q S G d N c z B D e m 4 4 N W 1 h Y T V N a l U x T m J k c 3 E w T l Z 4 c D R t Q U F B Q U F B Q 1 B z O X Z 0 Q 3 k 1 O G J K c W 0 y N j h M T 1 J 5 T z J k Z T F T R l E 1 a E N Z Q U F B Q U F B S T l M U 2 t y Y V p a c m 0 1 d U s y T j A x e i s 0 N G R P M 2 F V W l U w Q W 9 R a 0 F B Q U F B b 0 R 4 d 2 1 L Y j U r Y 1 V I R G N P U V l S a E Z H c H V t d V V p U z Q z b 1 V o c X F M M E F R Q U F B Q U F V Q z d r N S t k L 2 E 1 c m 1 p V 0 k w U F d h e F d M N H I 4 N E p R N V J H Y U F B Q U F B Q U R L Q l c 5 d j c r T 1 N 0 a F d q Y W V M W n M y Y 1 B s M 1 U 5 Q U t F S k F B Q U F B S 0 J j a U k y T n p a T D B r M m 1 h a n N J b E 9 S Z H V B R 3 N Z a H N 5 Q 0 I 3 R T d k K z R z e m 9 3 V T R K b 1 F t Z 0 F B Q U F B Q X l v d D h o O E 9 4 V F Z M b V p k c G t P e H l P V F p M T 1 h h Z W F V S V V S b W d B Q U F B Q U F 5 b z J j b k p 3 N H d 6 Q 0 9 Y c W J K S 2 J 2 Z F h 1 e T c 3 Q U R Y Z 3 R B R U F B Q U F B R k J 1 L 1 B M T E w 4 Y 2 N E c 2 R t U 1 M 1 M 3 p i b m c z N X Q y N 3 R 6 S m Z p Y T R M Z 2 h O Q U F B Q U F B R G x 6 U 2 V Y T 2 Z m Q m R h c 0 N W U j Z o Q 1 F B Q U F B Q 2 d Y R W x J U 0 5 q b W N E a j J T U V V 6 V E M 3 W U Z E W T F Q a j U r a z B l T F E 1 V m k 4 M 1 F C Q U F D Y 1 o y d m R 1 d l V O R m 9 2 R j Y 4 S 0 R w b W t H W F B B d 2 9 H M 2 J 0 c z F k T H J M W j h o T V N F d E l s M m E 5 S G t R Q U E 0 T H F 3 R z R h e F V O S n p G e D Q w R E 9 O c n N R R X N y a U 5 D R X d C Q X V k Q 2 t T U k 9 i a j Q v U F F 0 T T A y M X g w e X Z 1 Q 2 Y 0 L 3 g 4 d k l h Z W V G S n d 6 R F N t a l J w M G l r M U 5 a W F F C Q U N B U 2 l R L 1 A z K 1 J 6 V 1 o 3 U m x M M T g 0 Z H l I U T d I V W s v V 2 h L c U g 1 V G t B Z 0 h J a E 5 U V T E x e l R O b F l a a D F M a m 9 5 N 3 R 3 V 3 U 3 N W Y 3 d W N O M D F 6 V 1 d w c W F x N m 4 2 d 2 N B Q U t Y c j d O b X p 2 N X V t b V Z U N D J E V E 5 a T H Z k d n R l V E 5 h S H F J V F F C Q U p R Y j U 4 N m R X M 1 R o W T l N M D N Y N W R L R D g v L z d Q c l d p U U F B T G d 1 a 3 B P V F Q 1 b W 0 r Y j E 1 b n F U b z N O e m N J N T Z 1 Q z F V T G 9 R a 0 F v T n p Z d V h O b n N t b W E w Y 1 Z 0 Y j V y b T V z V E V 4 R j F s V 1 J N Q U F Q Q 1 l j N U s y R z R a e D J q Q 0 1 Y S W Z E c 1 M w b E p T W F A w M F d o Y W l F M E F R Q 1 V K N m J E N F p o O T h j R U x k O D I v a 0 1 Q a F d D R E p M S E l D Q U F C V U N n N k h J O F k w e l N P U 1 R w c W 0 r W k 9 u N j B I V l E y Z 0 N B Q 2 h Y V E 5 O Y 2 E 1 c m 1 p V 0 s w T y t 4 d 0 9 O W m R q N W 9 B Q U l C b k p D W W 1 w a 3 R L Z E R n Y 0 9 4 T V R F M y 9 6 Z E Q y b 2 V y a D d U a m t T Y 3 R O T m R i M X R 2 b E V X V 1 p w N H V o W l V Q c W J w U 0 0 v T F A 3 U H N V R X J L V V U v W E F s e E 9 W b G J X a W R x M W E 4 Z E w r d E 1 W b W l Z W m h u S D R l d F F F Q U V C c E N n c 0 x x M n V h W n B U R n d 1 Z i t Z c k p M T 3 R t c F U 2 Z k p u a T Z r S W p C T k 0 x M 1 N z d m o 0 Z U Q 3 M 2 x 3 S k N r M 0 x F M j h 1 M 3 Y 4 V z A v S j l o S 0 5 E V H R h Q X l z c H o w O X Z J O U o y b X V w e X N C T G 1 m Z n Z u M V p u V H A x M m l x c G o y R V k x b 3 M z Z n p V T V E 2 W n B P Z 3 p E M k p h W W 1 I a k Z H U 2 t B Q U p S R C 9 T M F d 5 L z l K Z k 8 0 d n J 2 U E x k T y 8 z Z E I w V n h F a 1 Y 3 Q W Z E N S 8 1 U 3 d Q S 2 N j c 1 J p V 3 B v U 2 1 L Q 3 N H S V p x V z B 4 T F U w L 1 h B U l J E d n Q x d T N 5 S X A 4 M U l O R E 1 Q S V B 0 L 0 d m d j N L Q W d D Z 2 R C a U c w V l F F S m l n a m h t S F V Q d i 9 m R 0 V v Q k 0 w M 0 t x U z Y z a E t 0 c j V 3 a F B s N E Z L W U 1 1 M k d H M 2 R I d X Z w T W 9 D c l l y V m F 0 M G c 2 c W t 0 O G 9 E U k 4 4 O V Q 1 T m d B Q V Z H Z z F 3 O E 5 W T X p 6 Y z A y V 2 d F a m d k R z Z 2 V H N Y e n V M M j J F S n V W V T E 4 N F J l b W J j R 0 U r W G d V c m h Z M E l U V k R q e D h m R k h P M 2 J z R 0 c y e F d G c W V Y N D R q U 1 J m Z V F X Y 0 Q 2 M 1 F C Q U p W Q n p m Q n c z V E I 2 d E t m T F F D V n d j U H A w U X B N e X d Q S W N B R U M 1 W k p y b X A 1 Y z U 5 O E g x c k F V Q U F B Q l Z F N k V K Q U t C Y z J y R m p S N n h w b W l s U 3 d R e V R 3 b G t t R G 9 k a l g w S k N 3 b G F Q R m d j Q U F J Q X F n Z E F F Q U Z C Z T V V d G F j U E Z C a T h Y e T F m b H p B Q U F B U U p r a U 5 B R U F s R n V t Y V g 0 b E t l Z U N R e m w y d T M y W n A r b 0 J B Q U J B M V V K b 0 F n Q W 9 0 M 0 p 6 Y z l O T T A 5 e G Q r U G o 4 d j M v e l l F a 0 F B Q U N v U W d o T k F B R G x W b k p 5 O G t u R E 1 E Y W F w d W t 3 V G R N M E R H U G p t V E 5 u d U d z T 0 F B Q U F y Z 3 R D R X d C Q W V X Y l B 6 O C t Q T V F 3 a n l 6 Q 0 0 z U H o 4 L 0 p p V W x K U T h U e G N G Q U F D Q X F v S F F C Q U J R c n A w N 2 Q y N k R h W n F I S l d X Z U 8 z Z H V n N m Z y Q V F B Q V F O V k J h Q U l B S 0 5 k M j c 5 N j k z e l R O Z U 5 N M E U z Y n Y z c j N m M C 9 V Q U F B Q 2 c 2 c k I 1 d W d B Q W d I d k J U Z H Z X c S s 1 b E R E Y X M x c H M 4 W F l 1 b j V k c m x a N W 9 P b z B t c m p s T T l Y W X N u b V h K a z U 5 d T F Q U D N Y e E c y U 1 R F L 1 h B d 0 F B V U 5 r U m 1 n Q k F P V l h k M n p y Q U 1 J e l h E S 2 0 y c D J 2 e H R M e D h V e k l s d z l D Z G 5 x N 0 Z v M H h M d n M y b U Z n M G J 0 a G 1 U b n I 3 c m h L Z k x B U U F B c U 9 4 W W 5 n T U E 1 W l J o R 0 k w T W c 4 Q 2 t n Q 0 V a a H F l T D h E a k R r R l d t M m N o V 3 c 2 d V d w M n N C Q U F D b 0 N w a H B B Z 0 F W U U s 4 Z T N k U 3 J S e m R Q b H d F U E 9 Y R G d v T D V h d W t J b l Q 1 M 3 l k Q 2 t B Q U F C V k N x R U p B R l F B W V I z Y W F l U W p 3 e j F k Q m p 3 a 1 B p R l J x M z l Z U z J n Q 0 F B Q n d u Y k U 4 Q n d B Q U F B Q U F 3 Q T F D R X d B Q U F B Q U F B R G N J V G V C e D M z M z N u Y 0 x E d 3 p W d D J q V G 5 z U 0 5 I a m l n c U t r c G p 4 N D c x W U d V Q U F B Q U F n S 3 F N U F U x U U x o M D Z k R W l I R H g v V z Z k T 2 5 a Y m Z i W m J O Z H Y v O V V z N 0 9 6 N W V m b m Q 5 M 0 d B d 0 F B Q U F D V V Q 4 d z B R Y m 5 V d m 4 x N 1 R a c z J U Y k 5 u e j c 1 d W d V b H F h c W 9 l Z U 9 B Q n Z m M z I y O W R s U E F B Q U F B Q k E r V V p v Z 2 5 L c m E 5 Z X V h d D Y 4 K 1 h V Y j c 5 a X h Z M H B K U 1 p G c G 1 0 Z H R U Q U F B Q U F C Q S t V V m 9 B Z 0 F B Q U F B Q T R B W j d t c U R N S F R w M F N M T m 5 6 O V p Q U C 8 y a 0 k w Z U 9 x R W F O R 2 1 y Z H V y V m V l d W t s M W E x Y j E r M D F 4 N D R k V T J S a 3 B E c D A 2 S 0 J a c z J Z V k 9 m Z n h 4 e D h y T 2 p w Y W 1 a b V p x b C s v d n U 2 N j Z 5 N D k 5 d G h q T G t 0 N W h n d 1 p v b j M 3 O W 1 u V H B r M W F 1 b l N w d n Z q a U N 4 M D R j R U R C d 2 N F Y V B u e T R I b m p n Q V V u U z Z k T 2 4 x Y W R Q S C t k M V M 1 Y 3 U x Z E t s U 3 l W S n M y Z l B W c n Q y N 1 V y N 0 p R R U F B Q U F B V k F D R U p p a F R T V W x K Z X Z y c H A z W D Y 5 R 2 0 x Y X R W S 2 5 U d D M x d k h q e H h V Y k c 2 d W p S N D l l T W p T N W x Q V D B k S T B h T l V y S G p o M 1 R y Y m Z l c W 9 Z T k d 5 b y t Q b D R m Z m Z T U l V s S l M 5 T 2 F i Y n h h N V p 0 c T B h Z n J t b T I v V X V Y T m 4 z W E R E R G R x M G F a U C s 1 M y 8 r U j M 1 K 2 Z y c n J y c n Z r N W V X b G 9 V T 0 g 2 c 2 l S S T F x M 2 J w M m F O b T J x V z I 2 N V J a S V V H Q m h Z S 3 E 4 R E F B Q U F B S 0 R p S V R S Q m 1 j b k p 5 Z E d F Q 1 J O M C t 2 U n B 2 Z k x L S 3 h v d 1 l J R H p Y R 1 p t c G l 5 V 3 E x O G Q 5 c 0 l M T C t q W X N X T j Y 0 N D A z Z E 1 j Z G Q w a V M 3 S G E 3 e G 8 4 Z n J 6 V n I x b W p n d 0 l I c T J y V 3 J 5 e l Z i d G 1 6 U m 9 r V 0 x G Q k F R S U V u N j Z x d X Y 5 T n B y c j J u Q m d n V z Y 2 N j Y 3 N U 9 Q a m 8 0 a 1 R K e W 9 t S m t i c j F x M V Q r L 2 J 0 T l h I a X h H d D Q 1 Z 0 F B Q U F D Q X l v Q T l U V k J t V n F 4 W W 9 X U E h q b W 5 B Z 0 F F d W d Z a 2 s r Z n Y 3 c T F h d F d s Z l Y z O D Z k T z V X V W x L U S t m Z m 8 0 Q X h O S n N 0 b H N H a j U 4 d U N S c C 9 m c j F S Y T U 3 K 3 V t b m 5 Z R 0 p K T j F 6 e n o y c V V h T 0 d m d m 5 s R n p r Y 2 p x d X F B U U F B Q U F C U W R U R F R C R 1 V t T m p a V 2 t 0 U y 9 m L z l T N l M 4 e E 1 W R 1 N k T 2 J N R 1 U y Y k 5 z M 2 w z T W 1 U S n l V V k x O K z V X S n M y Y l Z 3 Z T I y d z J o W V N F S 0 N V b F J X Z k 9 u R k d O R 2 p W S 3 B U N E F B Q U F B U U 9 W Q 2 F J S X l j K 3 p Z T V V s U 2 d 3 W U 5 T c V c v e k 1 4 T V N k S z J i Z H U w Y m R z M n Q y M 3 k 4 d k t L S F B Q e j h 5 d H l 6 T W Z I U j V L N H Z U Q U F B Q U F B N E p J S V R W Q m 1 x b F d y S n F r Z 1 B H b m N 1 U E U x O S t m c j Z 5 d E p l d W F a W i 9 U S U k 0 O W N j M z h B Q U F B Q U F G d 0 9 l N X F n e k x S c z J W S 1 N 0 S E h q e G x M c E x 6 U T B W S k l V R n h k W E t 2 M W R 6 R E F N U 1 d L Z k U 2 Q 2 N P W E x r a U t L a W 9 q U j I 3 R m h Q b H d J Q U F J Q X F o d E F F W m V i Z W U r K 1 Y x V 3 J W N T U 5 L 3 J w a V l H S m R 6 Q n c 4 Z W R D N j N L Y T d P b l R z c k t D a E k w Z E h S K 3 Z i Y m I x M 0 9 t Y W F w M W F 0 W F g x T z l k Z X J V a 1 N U O S 9 2 d n Y x O V F Q Z 0 5 K M T Z O Q W h I V D U 4 V 0 R 0 M z d w V G R i b m M 1 W j V x b W N u S n l Q R l F a Q U F B Q U t q d V c 1 N k R N T k c 3 Y 1 d Q L 3 Y v L z A v d m Z I R 0 d 4 b z l l c l R D d z h Q V n F G R W p I V H A w U 0 R F e E 1 a b z d k N j c 4 L 2 Y y T D N a K 1 h s N W R l Z l B G R l B m d n N z M 3 J o a F J l M G N P R k N o W W F H N n R 5 N W M 0 c U x p M U 4 2 Z X J y T F h Y V k t V b S s 5 Z X Z X V W 1 K a W 9 w N T k r V 3 Y 3 K y 9 o b 3 h Z b 1 J 1 d n Z u b U V 2 Y 0 o 0 T n E x Y j k 5 Z T A 2 W k 5 V O T I 2 Z F d X e i 9 l Z k g x d m Z m Z j Y 5 L y 9 2 T 2 Z l d W F a W n h R V k Z l W E J D Z 0 V B Q U Z C W k 1 k T U V a V 3 J 3 N E 1 H Y V B u M j Z 1 b l h y c G o x N z l t a m x 5 c F Z L V D A v W E F 3 O D h V S 0 l O W W 5 2 M D Z L R 1 p N M m V x W j g r Z V N r M U 4 x Z k x s e X h V W E Y 2 Z W J i N z V a T T J m T 3 Z L W m F i V G F i M 2 5 y c k x i V n E x V W 9 4 T V R H S 2 k 0 d H o 3 c 3 N D d 0 x P N m R 1 M n E 1 c z J i d X h 6 Y n U z Z X Z j O E 5 w Q U F B Q W 9 D d 3 c w d 1 J s T G l J a V F o R V J F W m M 4 S H h r W n F j a k l T S m R q U V V G Q n p s c 1 d Y N n h 0 M j d a N j U 1 M T N y a m p 1 b 2 t X T E x u b H V 6 c H c 1 Y m 8 r M 2 E 5 Z E 9 u M z M y M l J Y N 0 J s Q z V P U n d P V 1 N 6 O F h R R U F B S 0 N x N H h N a E F P Q 3 F U W j Q 4 V 2 V I a D R W c T d k c T N M O F Q x N z l p Z z h Q R n d Q U G Z S U W t X c 2 V l Z V F S Z G U z Y V Z i b T V 1 W k l L Y m l N K 2 M r W k 1 q U m d 4 U W 4 z N z l 0 V 3 R 0 O T Z x U n g 5 O X R N a m 0 w Y 2 V P S F Z O N G V M a E d q a H d w U 1 Z x N 2 R x M 0 N 3 O E 0 x W T h Z T V N k S 0 x M N z Z v O F B C d 2 R l M 2 F 0 Y 2 g x L y 9 q S F B 4 U V p H Y W t 1 W G J w b z R N Q 0 I r d l R U V D R 2 c 2 l 6 S m t 5 Q k N G a D R j c k t 5 d E x M N y 8 4 c 2 5 y M j d P b T J m Z 0 F B Q U Z R O W h D W U F n S 3 Z X d l h 0 M 1 N k T D I 3 Z H R k a m 0 v Z X Z G b F N R W G l T a 1 p I a F B I N 2 1 6 Q m t s S n l j c l B E e G N Q a j Q r a 3 F S c D A 2 W n A r d l R w c W x t e n B x S 2 l v d F M z Y j E 4 b E p 5 Z n J y M y 8 5 c X h J V E V 5 O D V k c 0 9 H R F R W M D Z G Q z F i d D F h a 3 R T b F N 4 Y 0 5 I V H B V U T R Z T W N i W k p U M C 9 Y O E 9 I R H R X V E p F b 1 d H a H V x K y s r N V R 0 V 3 J W O U 5 G S E g r b U Z G M T V 3 M i s r N z c 3 N n J I V H Q y N k s 2 N z d s T E h q a D F M O E t v Q U F B Q 2 d z b U Y 1 R G d E Z 3 F 0 M T Y 2 N j J 5 V 3 E x R l F w T k 5 t e m F w V W F O R 1 N r d E w w O W F 0 V z N Y b m 5 Y Z E t r d U x q N D V X Z m 4 r O E 1 X e V N w V T Z k T 2 V 1 e X h 4 M X o y T j F x M m J K b W 1 U S m 1 p U l l z V 3 F Y M z c 5 b T d I R G c w T j F j U 0 p F e l Y 5 K 2 5 U d D N y M W J k O T E x V j V H T l l G O T Q 0 U V V k T z N a T W I 3 e n h o b k 9 E Y U x 2 Z H J 2 S G p 4 M n Z O b W p V Y U 9 I Q m d r W m t w d T N i d D B v S U Z D N X l o R G d B Q U F N Q k 1 F d 0 R B V m F 0 W n M 2 Y m F 0 M i t 2 Z m Z 2 M j Z j U 0 p F N U l L W n B N V X p 0 V H c 4 L 1 B U b G k x Y m 5 P M E x i e n Z l c l Z z M z U 3 S C s v Z n N Y M l J D N m Q r L 2 V r c V I 5 K y 9 h V n V M Y W R P M 2 N x S 1 N s S m Z m c j B j Y m 1 q b H M x b T A v R G h 3 e V Z K N j l l d k w z T G R p Q k V q Q 0 V 3 Q U F B R G d n c G t t Q U l B U z Z k N j l 1 K 0 x q N H h V V E U 2 T T c 3 c m h E T V R F e H N 0 d n Q 2 d D I 3 d D N i d D J 1 V V N t c 1 R H e H V x R 0 c y N V F r e V p O W F B v N G R P a V F 0 b T d k c W o x N z l p Z 3 R M V T N w N m V t U z V O e j N w Q 1 F L b C 9 h Y 0 9 Y T k c w N l p O Y 3 p s M z h 1 U k p T W E t P Y z Z G T H p X d 0 J B Q U J B M V V W b 0 F n Q W 9 r U j Q 5 Z X V p R E R 6 N 1 E 5 d T N i Z G N j Z G Q y a l R w a z B L R G c 1 V 2 F H a W 9 i c j M x V m 0 z W X N F S D c 5 d T F U U 0 V p S W t w T 1 R O V 2 p R S U p m c l A v c m 9 J O D J h T l V 1 b W F h c H A w N l p x M U t p U m V 2 V G 9 v Z m 5 6 N T h z M H p S T F h s W m 1 a S 1 V u Y X R t M m J 0 b T N i N X J a T l h s N W V r V 0 5 C U V V F b E h o T U F B Q U N W R T Z F S k F L Q k V R a 0 5 E V m J k d V h X Y 3 d z W G 5 6 W n Z Y b z B V T 1 N u U H V G Y k 5 t e V J U Z m V l R 0 9 S L 1 V 3 M m I 5 N n N U e i 8 5 V k 9 I a D R Y c n p 6 V G N W R U J B Z 3 F X R G Z r Z m 5 6 N T E 5 V F h i N i t 2 c E t r W j U 1 N V J v O D g 4 a 2 l 4 c n p N T T Q 1 c k d C U U F B U U 9 Y R G 5 p W U F n Q k x y M 3 I y N z B 0 U F R G U k 1 U b y 9 U M G R Q W H M y V k 9 T M U x o e F k 5 V 3 Z Y M T l i d G 1 4 U l R F e U 1 2 T H k 4 R k J F U j R i e X V N R 2 d a T m 1 5 W U 1 6 Q 1 J w R j k v L 2 J Y W V l 4 Z U d I U G 4 1 K 1 M 3 S F E w T k R K V W x 4 Y 1 h F b G U x S U F B Q U R B Z V l R b X F M U S s v d m h q O W U 3 Z D I z a 0 x W S l M r S m s y Y S t J Z 1 p h M V Z h N G N 5 U z J i T m 5 5 O H Z M U z U w N 2 Q z Y W U 2 O X E x c X h J U 0 V w U 1 V s S 1 J P b l R x c G V 2 W H F 6 b k 5 l W G w 2 U 1 h F T 1 M z T n h j V F o w N n R k a G o r L 3 Y 3 U z V M M j c 5 L 3 Z j c n h 6 N T g 0 S 0 N n c F N k S F M w d n Y z M l c 1 Z H p w b W x x O W V y V n h S N m p L d U I 5 R E F B Q W N H b U V K c W k w a 3 B L U 2 x K V 1 Z w V D E 3 O W 5 p N m x N c k d h T m V 1 W G J 1 d 3 N M Q l h B Z 0 l D V m 5 i b z B L R 2 V w d 3 V D N T N U d T N G a z J t M D N i d G 0 x V F J F U 0 V 5 O T F u d W 5 U c G 9 1 e n N i Q 1 V s S m J r c 3 p a R 2 t Q L z N w V D d K Y X J a b 3 h Z N G F l Z m Z a W n Z m c n F x e G 8 4 Z U x B Q 0 F 3 T 0 x Q W F p F U k l R T X c 5 Q z h l Z l A w N G 9 z d m F z S 0 V D W k l L Q X B r W F g z e F J O c H R O T D d 6 d 2 d o N S 8 v S E c 5 L 3 Z y c m 1 q S m x p Z 1 l P S E t q b m 4 z K y t k S j U 4 Q m R l M m J k d F d Z V 0 Z o T H d Z R U J L e H I z Y n I x R F o 2 d U J 3 Q l F 0 d E t u V F Z O T W V M a X l 6 M z g y e n Q 2 O V d 6 S G g 0 V X E v Y U 5 Q M D R v a n Q y b F h K V H p 4 U j J p V l d D a G U v e n F q N C t N c 1 N L c T B w V T Z Z b 0 t T b k o r W m R 3 b E p p M V d i T m 1 O Z n o 4 L 0 F J d E Z r c y 9 p O F V 5 M 0 R D T V h 1 Z l B I V E l N d z h 1 a j F j R 2 o v U H o 4 R k J Z V 3 B 1 M 2 J 0 e G Q 1 c j N Y c D B r V 0 d Z Y 2 h 1 d H h j S l R X N i s r V 1 p O b l R w V k g z L z h z Y l p z M m F J Y U 5 X c G 9 3 S U F C R 2 p 0 M m J M R m 5 n a l J y M W t 3 d n Z 2 a W l a c z Z j c V R W c j F 1 a W 1 t M j V 5 b n V 2 U m 8 0 Z G 1 6 c H l w V H o v O V Z E d D I 3 R k J 5 Y 3 J L Q 2 c 0 T j E 4 O D A z Y T h x V U t k Z i t 4 Q 3 N l N j A w M z N l V G 4 2 K 3 N i Y U J o R 0 g 0 d k Z N c 0 l 3 a k 5 z a 3 l U V E 5 M T U 1 3 d k Q x Z E l B R G c r a k p z T n R r Q 0 F t V D E 4 L 0 4 w S 1 V D N V J t a U N T a X N v S 0 V o O S s v Y j F k Q m t W V m 9 z V 0 x Z S j h m W D I 3 R z R a e H E 2 U U l T Z U d H W W Z o N 3 V p N l V Q e D k v L 0 x I Y j Q 3 V n E x V k p N V E 1 3 b H I r d m V 2 W H V S T U V V c X V E M 3 h o W U t D Z 2 9 v Y 0 s z V H Z 2 Z m Z x M 2 5 2 d m R Y d X V i Z H U y Z X V l Z G R 5 N D V m c U Z G a X h a Z H N V M U Y x Y V p O b X d D Y n p k Y k 5 h c l h l S 2 l u Q 0 5 N M E l 3 e k F D c m 5 n a E F L R F M 4 M j N S U W g z W H J Q R j B H V U M 1 U j J p Q 1 V 1 Z H d P R 1 N 4 c 1 B L c m d y S z J i Z H U y a T g x b W U 5 U m l z Z l F 5 V F R O W W t y O W h H U H d m Q 2 x R Y z F n N G R P b 1 F i a H Z H S V l S a T N H W V p S V j F J Z F N W Y n V F Q V F B Q U h C M U N F M X d U Z D U 2 N n k w d F h M a F E 3 N y 8 v d n Z i d D I 2 Z T V j K 2 Z x K 1 B I a l d y Z H V u V 3 J X c k N s S l d y V n F s Z W J Q b j Y r V W x C U j V l W G 1 w W T h l T 0 d q d D J y R n E y Y k Z t a 3 Y 2 U 2 t K T T J a T T B j N 2 R 1 e l F x V k 9 u V k t k T 0 h m W G 8 w V U 1 2 d l B D Q 3 M w M W V Y c D d t e l p 1 b m I 3 N z V S Z 2 N Q S G x U d D J y W F Z x M W N 2 U G Z Y V V V 5 N T M 0 W G p 0 d G R m M D F W Z G Y 2 Y 0 1 Q U D F T W E x s M z A 3 T F B Q Y X Q y N m R Y c n p 6 V G Q x K y s y M 3 U 0 e W J s N W V u Z n Y z N n l X S 3 h h U F h x M W F w V 3 J a b 2 t h Z m Z 1 M 1 p v K 2 Z i b 1 N F a E o w N 3 R 3 N U 5 X L 2 V Y S T g 4 O G t p U j Z 5 c 3 d X O H V X T F d 0 N 2 U z d m Z h T F Z h Q j B w N j B E Q 0 0 w T U t U a G I 5 Z 2 1 h W l o 1 R U o r K 1 F M S 0 R W d k x s a T F y K y 9 q N E 5 E S U 0 0 M j V K R D E v N F B p N 0 U r e G d B c W 8 1 a k s x Y m 8 4 U H o 1 e W s x T m x j M 2 Z Y M 1 V I R F p J Y 0 R w Y z I y Y n Q z N i t l S E g x Y k l 5 S k Z x T 0 c 2 Y 0 p N b V J t N n Y w Y W R O M D h x Z W Z k U G F Q U D J U e D h W R 0 4 5 d T B W O H Z q a n F 0 b X h Z N U Z 4 V G 0 3 Y X B J U F R w K 3 Z N T D c v S T Z 1 d X J X d D I 2 c W V F e n o 4 Z z d L T W k x b n V Y T G R X V G h R d V h z M 1 N 2 R F l w R n Y 2 O W F x L z l o a n F 0 M n R t M H U 3 S X d z W D Z 0 a X l a Y 3 I 5 L 1 h m S k 5 G V z l l W E 1 G M 1 g r L z Z 0 N X p 6 M l d m N y t u N G V P M z U 4 N T k x N C t U S n l 2 a i t l N T N l d G s x Z V F V R n F O W H U y d k l L Q 2 R Q Y l F J U j J Z U G w y b k 5 t M l N Q V E 5 U d H F B Z z F i b n R O d D N 3 N U p P e W 5 m K 2 R S W k p N a D B O S E Z 5 L 1 c 4 W l V y b G J O M 3 I 4 e T h Q T m 4 4 L 1 Z X c m M y Z m Q 4 T l J U c W x h L y 9 s V z l 6 d m s 1 T 2 R w e C s r M 3 l E Z 2 x S M n k r L 0 x G T D N 6 c U Z E N W N q T 1 Z y c 1 Z L L 2 l a W E k 0 U m 1 x Q l V y R j I 3 V n Q 5 L y 8 3 M z Y 5 Z X V u e k 1 4 T T U 1 d i s z W G Z m M W R 5 N W M x V z N i b D F G U l V V c E 9 6 d G J h O W V 1 V l V 4 T W p E N z U 1 Q k 8 x Y n Q z Y T J j Z W l S W X Y w M W x 0 d n l X S 3 h x S F B u e m d v T 0 R s W j Z l c n B X c j E 3 d E R F M 0 9 u a j J y Y 2 V Q R 0 t U N C t Y a T F h d E 5 D Z 1 F Z T 1 V t c H F x S l V 1 V 0 t D W W 1 S c D k 5 O X B s c T F L a m h 0 c 2 F v c U N p d F c 3 Z E 9 Q L z c 0 W T V I U V k r U E d q V H B 6 N W 9 5 R 0 R C b m l E R X p X c l Z 1 b m l S T W 5 5 b W F 6 c V U r Z l B 2 T H g 4 V k Y w Z E x T Z W U r N D V a V 1 J r Y U 9 q U W 9 X W H h V b D R Y Y m R 1 M m J X U 3 o y W H B a T E p a Y l R O U H N Z U m h H R z B r K 0 Y 3 W n g 5 d 3 Z X e F V 6 V H J D S H B t V T Z k T 2 1 X V 1 V h b V h H N 3 Z K Q m F G T 2 s w N m R P a z I r M 2 p X V X R U T j V q c H Z 6 S E t Z a 2 Z v a W l x T F p 0 M n p i e T h 2 T H F v W U x s Y z c w T n c y Z 3 R x Z n F G Y l l y e l B w Y m s 3 Z T N 0 L 1 h T b l R w M U 9 s R U d a M T V W c G 1 x M H V l Q m h T R 2 I 4 d k F I Q l Z V V D h Q b U t a N X M x U T I 0 Z l h C b V R O M T h N T V B W Z j N t b T N Y R G 1 E R n l a R 2 Z y e U l J R m N w d z d k O F Z y O X o 3 L 3 Z F N X Q y c V R n b 1 V Q b D A 3 e T U 3 Q 2 R P N k 1 n W F g r a V g w Y V B W N n J Q U D V C d j Z u M H c r N T V k Z m x Q T H N z d 3 E 4 O D A 3 V j d 0 M W J X Z k h 4 T 3 J G e X B Y S l R V O V Y 2 M 2 p 4 b n U v M y 8 v S 2 V P L 1 B 2 Z n F 0 R 3 B r e H I 4 M T M v S l B I Z E 9 K M W F 0 M G k 5 U F A 2 M G J u M 3 R P d 1 V P R 1 N K S U 9 m Z j Y 1 M H Q 5 K 1 c v N T k r e X J v d n Z 0 a z J 1 M D Z 2 b n k 1 Z n A 4 e V J X W m V u c l B k N V J 4 N D d 6 M T V o N F N v M 3 J C a E 9 u d j h 1 T H l D Z 3 B U e i s r L 2 F N M 0 t r S E d m U H F 1 N z k 5 N n R h b z B i S y t l V V h I V j I 0 V U t j M m J W T E w y Y k 9 k d 2 N u K 3 Q 5 N 1 M w U y s v V k s x d T N k U m c 3 R m p K T U h R N k x r N 0 h W N j d V b V p R V X R W b X c 0 S 3 B l W j J 2 M T Z x c H o r K z A 2 d m 1 5 W n N u L y t X W D Z 0 L 3 Z O a k t 2 d m 5 u N V c 3 Z D Y v c V A v R U V n V W s 1 U j J p Q 1 V 2 S G R k O T l w N 3 R 5 N W F 0 S 2 t p Z l B Z N X M y Y k 5 Y Z n V Y T F Z y M T A 0 Z m Z Q Q 0 J N O H h J U 0 V q U X F G R 2 o 5 T T k v L 2 x Q L y t 0 Z S 9 K Q l h N N l B p Z i 8 v a 2 Y x Y T V k V 3 g 5 K y t L R n V 2 d m x t W n o 4 W D N r N T B 4 b 3 d a a W 8 r U D E 5 Q 2 h R L 1 g z d i 8 v Z H V R e G 8 x c X h a b W p a d G 1 1 Y k 1 t Y U 5 4 N T V Q e W k v W H M y V k 0 x Y X R S U W R I U z A 4 d k x 5 b k 9 H S U p P Z k d r L 2 V j V D d F e k 1 q T D A w a 3 N 2 c V h y M T Z w b z l l N 2 J 6 Z V d W b V p 1 c U J C e D d R d S s r K 3 E v N z k r e n R u M D F R T X B x c l p q T l l k T z N i O H d q Q 0 1 N T U 1 3 N n B t b V d l U G l w V G R Y K 2 1 2 M F J l Z H J H S W J 4 M T d L c S t I S X V y T W t 3 a k t h U 1 h 2 W k V I V 1 h K M j J Z a z V K M H Q x a S s 5 c U V J T X F V N k 5 h c H B x c z N p M U 1 R d 2 o y R F R O b X R m N F B 2 Y V c 5 S m N 5 S 3 Z l N n V 1 a E R a M z F W d 3 U 4 T E F G e F Y 0 T T h E Q 1 d Y U j Z k b W p S M 1 Z 3 e G d 6 N X R X K 3 Z t M m Z N a 0 1 X c l l M L y t v S U V E d G V 2 Q k J 5 O T d y Z j N V S 1 o z Y 3 N F R U J B d 2 F v M G J Q U E 9 v L 1 h 2 T 1 V X L 2 Z i U 1 M 4 c m V 2 Z H N s T k 1 u U H l s T G 8 r K y s 3 e k J i W j g 5 U l R P c j E x c S 9 M U z A x V 3 R Z V U 9 k a m 9 2 V G t Y L y 9 X N E Z S V V d y N j Z x d k 9 k d l V l Z W t p L 2 p C M n J 0 T G Z m b H Y 5 d H Q 4 a z d N R k R I b H k r W G Q w a U l i d n J m L z N X M n E z d n Z 2 Z H I 5 e U N Q S z J i d T N X T S 9 m V X E y Y V d z N m F K W X Y z Z i 9 Z M z M v L z Y 2 O H J Q e V Z H c k 9 Y T m M 2 d m Z 2 M 1 Z 1 L 1 B 2 M j B E c z Z Z b 2 N i U F B x d H p 4 N D d w e U p k Z n F s Y V h M b X J 4 L 3 Z 2 L 3 F m W E J C N V h 5 O T c 4 c j g 4 Y 2 Z s Y k 5 2 b j Z v M 2 E z W l Z y M 1 B R d 0 l F N n Z t e V p q c T l Z N F J L Y U h G K 3 h R c W F r d 0 x 2 d U t 0 W n p n K 2 V 3 V H d G S 1 J i O S s v V n d D R T B t Y V A z K y t K T 2 0 v L y 9 1 L 1 h X W i 9 k T 3 p Z V V I w N m R G Q m l Z c U l 5 T X d z b U t N e W R P M W N P a D B Q U F B Q T 0 1 T M k F p U 1 k w Y k 4 1 W W s y Z T E y T F Z 5 N F V I W H E x T k g 0 O G V O Z D l r M F p N V 0 t F T E J h T D F x M W J k O G t h d m I y O T F h O W Z Q K 1 h r N U d q e j V z M 0 8 0 e m s 1 T 2 R x N G N h T 2 F O M i 9 1 b l B t e W J O a 3 l a V 2 R u N j h r b m 4 z U j V Y d j c r L 3 J y b m 5 u d V V t N X V y c l Z 1 M 1 h 0 V n I 1 S E d t W k p p b T F U Q 0 1 t b 1 p o M U p E a 0 p h W X d B Q l d S U m F a c T h E N E d B R n d z T X p w Y X N 0 c 1 Z Q S F N v O H h k N V N h c F d 2 N z R D N z d 6 e n N 0 Z G F m S D F s c l Z s V G 1 l d l g 2 O G l p U l R w N z l L Z 2 t x V W E 3 Z G 1 x M 1 p J b n F Y c l R 4 d X Z j T k 5 4 U l p Y b E 1 6 U E Z 5 U 2 5 O Y 2 V Y N 1 Z L a 2 h S N H p 6 M n l a M l k 2 d n h 6 W j J h c H o r K z B 5 e j U 3 V n l a O S t L d W d 2 S k V S N W h 3 N H A 3 Y j M z Z E 9 a O F N H T H g 4 V k h i a F F 0 M T Q z U F B G Z X Y 1 M S t y Y T F T V X d P W H Y 4 d U U 3 S H h L a G 1 w M D d 5 c m x 2 W H B R Y S 8 x c T N s V m E r Z U 1 u N z h V W k x r R l J T a 3 N M V n I x Z X o x M T E z N n p N L 0 p r Z l g 4 N 3 p M N V o 4 N E l u Y 0 Z H Q U F B Z 0 F F b E V R V l J J d X J y W H V X Y U h E d k p w M G t U S F Y 2 M l N 3 M j Z Y c E l K W k 5 L d F d x V 1 o 0 d U h 3 Y U 5 p e l d j N F B u T U 5 N R X B h S k R o d z V G a m l V b U p z c G 1 z M m 5 O b W p W Y W M 5 S E 8 z S 2 R P b l p J a 3 B h Z W 5 5 O S 9 m W H p F e E 1 U S U 1 R N U d S a 1 p j Y 1 k r L 2 V 2 Y 3 J P e m x a Q V F J Q m 1 6 S m h S N U x 5 M 3 Q 3 Y 0 9 I R G h 3 M l R x a m 9 x T D A 5 Z G R m N j R j Z m Z s Q 2 Z Q b j B r U 1 J z M m J G Q n V i c T V 6 b G 9 r a z d k a X h R N U t V a 3 B L a W F S Z m R 1 e j Q 1 T 1 Z t U 3 J q a F d 1 V 0 1 Z e X M x W F V u S j g v S l R X c l Z z M z l 2 T H k 2 b V c x V 2 l N d V h w N 2 p i a C t U e T B 6 e H p 6 S k 4 4 M V B E T U R 5 e F B P Z l I 4 M z l S a 2 1 t Y X Z 4 b U d N Z W Q 2 M T F E V 3 p 0 c k 5 t e V V W W F V D T U t z M l V q c D g r c X l k O D d i b U 9 h d F d x Z F Z m Q l h Y R m N s d W R j N W Z 2 N H J L U 1 B K V l d H N V R r U E d J W l I r R 2 U 4 U H l S T j k y U T l B T X B l Q m Y 0 O F V D W S 8 0 L 1 B T M H l W S l B o Z j l N V k 9 T Z k p v M 3 Y r e T F G c H R O V G F a T V V l c m t 5 Z H I v N X B 2 Y S 8 r Y W I 4 b W 5 X V E x W d X Z W V 0 J V V k h 5 d T J n L 1 F 1 L 2 c 0 Q 0 o 5 V 0 t z W H J C S j F u R D F i V U 0 v d n Y w d V N m a G t 6 N X B M a m 5 2 d m p E M G x T b y 9 I a m x a Z V d w c 0 5 6 N X V q d 2 5 E b X l C U V d w Z H R l d X F 0 T 3 Z u M n I z N k Z H c 0 p T d 1 g x M V E 0 L 3 F u T m 0 1 W H d w e i s 1 d m N a V X d W N G 1 o c 1 V p Y T g y Y U 9 o a 2 R y Y 3 l O R z V X M 2 Y 3 L 3 l E a D d V M l l N S H B j S 2 Z v Z W Y v O T J w Z j U 4 Q j c 3 d E d C O T k 3 V H F j M m I 1 Z C t 6 c H p J M 2 J s U i t a c W F D c n J C W E M 4 b 0 h R a E 9 V a X N E Q V F K Z k g r Z m 4 1 e X N y S 2 t s U 3 d k T 1 p T O H Z M e W x K K 2 Z y N H l N R E F V R k J i a 3 N t Y m 5 Z e V p N b k p V b H B h V 2 1 Y N 2 Z O e U 9 u W H F w S k N R R U c z W X N F R j J 1 M T A y b T A y c l Y 2 K 1 c x V 3 B W V k Z S V W t i R 1 d M b D E 2 M m R v c n F 0 M j d k K y t Y O U 5 s T k 4 5 M j B 5 T m Z Y d D Y 3 R l l y b k p Z c k V N Y 0 R n Y 2 d 5 d 1 d T e l B w c 2 x Q N W 5 R e k R 5 R E p O O D k y N H V M a l U 2 M U w 0 Q l R w M T Z 0 U m J V d F B 6 Z G F U R 3 h j V k 5 1 Z D Q x b E x V b U x U d E 9 a b z B y T H V Y O C s z a C 8 2 O W F 0 R j l 0 c 3 R t Q k p U Y T F X Y T V S c G 1 r T 3 Y 1 b j B z N m V 6 W n M y Z m Y z N 1 Z y V j B x W k Y x M 0 d P b l R v M E 4 1 c X R S Y U d K b 2 N x N C 9 j R k F L N H E 2 d W V C c 3 Q 1 N 3 h l S H V j M m 9 4 O X J t c T A 3 d T N h c T l h c F p P Y k 5 1 b m s 1 c z A 2 d l g y N 2 p u e i t 1 U T U v L 3 J r Y V Q 1 a W d l c 0 9 H L 2 F k e E 1 l N l d h W j d m R k x Y N T I y L 0 w 0 d V B q d G s y M U c y N l F K U G s w Y n F 3 M m l 4 W X B L e U Z C S j M v N l N h Z T J i O W Z 4 b F N 0 M W Z N V U s r Z m Z 0 N j d K c z U 1 S 3 N W c m Z q K z k 5 M m 0 r b 0 9 I b n p a U 3 g x b n p 5 c G w v S G l k M n J 4 W l B r M m F 5 S z l 0 V z l Y d T F r M i t y V n J w N U 1 h T k 9 2 e l p a M F d 2 S 2 V i c k h I a l h Y V G 9 3 Y l p x T 2 Y v T 0 4 v S H Y y M V B F V k s y V H g 5 V l d k U 3 d R N U t G O E l U V k F x T H I 3 R n N O V n F s Y m U z d H l 3 V 2 l 6 W n U z S G p G W k 5 q T H k w d V p t W m 5 L e j g r W D l h S n Z k b 1 d x b j A r d X U z Z n Z y d m Z l Z T Y 5 R W R S c U d v V H Z 2 d k Z P e l o 4 L 1 c x c T F i M W F G R E I y M 2 F 0 R W s 5 Z X Z S d 3 V m T k 8 0 V m h 6 N T g 1 V m 1 6 W n R T a l J X U l p D U 2 t w S W 5 L Z j M 4 M X p w S n o 0 V 0 Z o Z l d R T k Z w U 0 w w b T F K Z m x 5 e T J H Z y 9 O c T l l L 2 R a L 2 V k O U h D M 3 B o W T R k T z N Z e E R H T z B w T n N N d z Z o d G 1 x W W Y 3 M k 1 B c V B 4 O H p p O X J 6 L z N 0 d H l K M 3 U 4 a z l Q K 3 Z p V X Z M U G 5 G R k 9 T b 3 E 4 N n R W V G 5 k d H V V N T N i Y n B N a 1 p l L 1 p v e j F Q U H F t R G 4 z e m l H c G 9 V U T d V R 0 R a U V Z G e W R i e l p x c T J h b V R 5 N 2 1 j M z M 5 W D N 2 N z l z b F N 2 T G t k K 3 Z u S l N V b V F Z a G 1 w M j Z 1 U n N l K z d F Q 2 Y z N j E 3 O H F j K z F h b l V s S m t l O U 5 O M T M x K 0 p L V W Y r c V V h b m Z w V X V S O H h 0 c T F z Z 1 V F e U x C W W R I V D V j c D N h d k Z s Q j k 5 K 3 Z K d i 8 5 M 3 k 3 d F R w e G Z a b F R v Y W w 5 b j c 4 Q k E x Z T d l W F p u U j B i S m 5 a d X J r V H o 4 c G 9 I O S 8 1 O H d j b E c 5 O G d F S 1 p D U T B O V l c 1 d X J u T T V 5 K 1 c w Y k 5 s U 2 R y d j l z d n V F T k d 2 V 1 R C Y U x S Y n Q z N z c 2 b V d S N E R C Z 3 l R S l A z d 3 d 3 L 2 F z R 0 d E e n A 0 O T Y 3 S T B w N 0 I y U 1 l x U G p 5 L 3 h P Q l Z V Z m 5 4 O C 9 Q c j Q r U G l I S k l X W n B 2 b X d w S C t h c H Z t R G F a c l h m U W t P S 3 J Z S E g z e F E 0 Z U h o T 2 4 z N n R Q U F l 4 e D k v c k 4 2 O W U 3 d n N L L 1 R h Y T Y 4 c F B E e m M 1 Z j M v M D A 4 L 3 F W Z X Z Y b T Z Y N H V H S z h o T V N F a m J G e D h j L 2 V 2 Y n M y U T U y d T M y N F l S a H Z t c W E 1 e G p U T k N y O E V C d 0 J 3 Y W Y 2 O W V z b W 9 W a z J I U C 9 0 T W p 0 e G M 1 L 0 d 6 e D Q 3 c H h E Z m Z Y U G J h M 0 4 5 L 1 Y v T G p q K 3 V Q a n o 5 M k 9 W N j l l W E 5 a Y T l T U W N Z a y 9 i R j V P N F V 5 S 0 F 4 O S s 2 S E p Y R 2 R O d V Y r c k x M e X Z s c j M r V l B T T k R o b W 5 x b D d G a n R l L z U 1 M T N h Z V F V R X l L Z F J J M G t G e T R l d V Z y W D Y 5 Z V h i c X B W T 3 g 4 V G 8 1 S 1 p O T H V j e W 8 2 T z F k O E l F S F Q 1 L 3 B 4 O T d S b 1 l r c V V i N z l p N 3 Q 4 Z z R m V n V i N W Z S U E 4 4 M 3 V T b E 9 S M U R o b z R V R 1 p 1 c n Z h L y 9 i Y k 1 z M m R a b W x P Q k V K c W d 6 Q l F 1 Z D N u c n J i Z W N 5 M T B L S F R 0 M l R M R 3 h z Y z d I Z 3 d Z T m N y W T l k T 2 l R U z l 2 Z H U z Z E x r d n o 4 L 0 5 T N 2 Q y O W x a R 1 J v N n R T c H N w L y 9 w b F h v N T U 5 L 1 Z s c G E y a F h y Y X R h c 2 1 W c T B h S 0 V O R 3 p a b z g r Y k 5 x b E 9 u a m 5 y M D Z P R z I 5 c G t 6 W n l v b H h Y W E d l b D V l M 2 1 V M 2 5 L M H M 0 d V B q a n l Z a 0 p I d 2 R I e C 8 v U W 4 1 K y 9 r T 2 1 h Z m J O e j g 4 Z m I 1 c m 0 1 a X R m R G J p W G x K U 2 t y S 3 d z N 2 R t e j U 3 T H Q 5 d X p a b y t 6 c 2 J D V W 1 K b D Z u e W l x b l h i d D J u V W h N V E Z 3 Z U Z 4 Y z N X Z E p 3 d 3 p E N j V 1 Z m 4 v O F U w e l d o U D F 3 W U F L S D F l Q V F G c U 5 I N j h j b E 5 U d F d 2 N G N Q M H h k N j c r b U R W T F A 0 O F l J Z U 9 D R F V 2 Z D h X d l Z T c l Y 3 O W R L e F p j d T A 5 N 2 5 u Z E 9 U T E w z W D R p e S 8 w e T V n e E 9 u Z m 9 r R U l l Z W V T c T Y v S H Y y V k 1 C L 2 Z z c k t 6 N W V Q e i 8 4 c 1 A 2 W U 0 w Z U h 2 L 2 h D e W F O R 0 t U c 3 h V Y 0 h E a D h z M 0 5 G U 0 d 6 Y W I 2 b z B Z c E 5 6 V l Z 5 Y U 5 H N m Z E O C t U c j Y x V m Z h O T l K T E 9 y R n F s V 3 I z N 0 9 s M i 8 1 R G l 1 S E h T S k Z s O G Z a W H l 0 N z h w O W Z Y W G R m U 3 J y N 1 Q v N 2 J l M W Q r S k U y U U l D M V B B d k J U Z V F x O T I 5 d T J T M T Z z R D c 3 K 3 Z 3 Z 2 d V N j h j T V B P a k J q a G 5 Z L z l K R H l j M 0 l r R m R 3 e F N D c l o 2 M X k 3 Z T N m W k F n T j E 0 c H R 2 V k s x U m 9 5 S X p W R k I r c 1 R 3 S F p X Y n c 0 T U g 2 N F l j Z k Z C Y 1 h w M E d E Q m l r a U l r S 0 J n W U Z L U z B 2 V H R t M 2 J O S E x r U 0 l X Z j M y S D c 3 c n Z 2 M X R h d F c 3 V n E x U 3 J k Z i 8 v O T Z 0 c T F x M n J W c X F W O S s v W X B O V F Z W N j l l d m x 5 U k 5 t R E J C U 1 V s S l d y U m 9 r Y l p z M m F L T 0 h U d X F X c l Z x U 2 s 1 T z F z N m R P e l Y 5 K 2 5 R M U 9 w O U d Y M D V V V k p U Z W V l Y 2 R y V i s v W G d N S E R w V H R v d V E 2 T k R S V U k w Z U 8 x S 3 h a c 3 p S O C t I Q j E 2 Z E p G R F J v M F V H W m 1 w c l p 1 M 2 F y b X p a c z d O N U t 0 Q X V 5 S m l Z b E h K Q j F S d 2 U z e D N 1 b l F v V U 5 I a T h V e V h G S W Z 1 O T J l N z l u e V V K R k 1 t V E p G U 1 V s S l J Z T E t p N D B Z T V V K T m 1 q U l J S e j V R b E J a N 2 Z I e j h V V W x I S l N W S 2 V y O T k r L 1 p 0 c l Z i c k N N T X c 3 d k h 5 O H J K Z j R Y b 0 F R Q V V S U E h p d 3 Z J T 0 Q 5 Y 2 V z V 2 Z w a i t u U l p m S D B W T 0 d D Q X Z P d l Z V O W 9 W O W d W c C 9 z W W J P a l J 2 b m s 1 O D k 1 M U 9 i d H d v M H p U b D I 2 S 0 Z t d j d q S H d y c z M 3 O U U 5 V F I 5 O V Z Y V j Z O Q k J 4 N V l 1 M W N I c D A y W H g 4 b E s x e G 8 x M T Q r V E p x b n Z C Y k l 1 U T R j U G x W Y W V P a m l 4 Y 3 F J T 2 Z m Q 0 p I V G 8 2 c U 5 X e W 9 H O G F P V m I y S E h 5 N 1 I y R k p C R 0 5 U N j g 4 O T E 4 S k 5 Q b E x s d W 5 Z N H R Y U 3 F 2 b 0 N B R l J F Y X E v c C 8 v T E o v e l M z a j h X c l h T V F Z P b j Z v O V B Q d E d C R H o r V V l i S E l P e V J F d 1 V P R 3 l M O T N i L z A 4 W W 9 S T 2 J k b 2 s v N T Q 5 S l Y z O T Y y e X g y U l E 0 W U l B T 3 o 1 M n J R R 2 F a V k N p R U p p Z 3 p O c H R O S D N 6 d 2 d l Y k 9 u Y X R W c T F a c C 9 m c j E 4 d l B 6 V S 8 z N j l U V j I 3 R m d O d m 1 B e k p z T X c 5 S T k v L 0 V N U k V S R m F z b V N K d G 1 6 W k l v d k Z v a 2 F O R 2 1 u T U J i d H R o N F N F Y U 4 2 O G V m c m t r M D h V S F I y d G I 3 L z l W Z 0 V C Q V d y Y 3 V M R m V l K z A x a F l X R k Z h d T I v d j M 3 N j c z M z N s T j J k b m F S c F R t R n h v M G J w M m J O b X V t T E w 3 N V F i R 3 l z N H V Q a k Z S S V N v c 2 p J U 0 k w W U 1 l T G F Y c H l L e m R 5 e F k w Z T h w U G d t V F p y N H B L Y W 0 4 c 3 N X a W k w b 0 t F a D k r L 2 E 5 W W p 0 d m I y L 2 R k b j R 0 T m N w R 1 l t T G l U a 2 5 Q T l d u U z V H W G V 4 d 0 J R d W Z q M z Z p W C 9 Y c j J L S E w 5 d 1 R 4 S y 8 x c T B W Y 2 N I T W I 2 b m d G c j g z U F B H R W J u a m l p Y 3 Y y S D c 1 b G k 5 d m o 5 U j U 2 U 1 B V Z W V z a m x t R 0 V Z Q 2 g 0 e V J N R k R o b H l 4 N 3 N D b 0 t B V m V j S E 9 H N H F v W k Z s Y m t 1 V n p J c D N G a k 5 Y d j E x U 3 Y y N D k r O X U v e T d k M 2 Q 3 e m w z L 3 h Y b W R Y U m l H W k x V c T Z P N j d y M W d M e W c 5 Q 0 U x e V R p U k 1 u Y X V M R W l a Y z h Y N j F h T l Q z e H h C T j Y 0 Z 3 J m Z U t X Q 2 I 2 a j M z W G V m N 3 J 2 d n Z z d T J D d z R P M X F S S m s 2 N 1 k z N l J K a 3 k 3 W k x p Z 2 9 T T n U z Y j c 5 a U g v M z c 5 M W Y v R X F i c V Z V R n F h b X J 1 b F Z z Q k Z Z L 0 Q 0 U 2 l 5 d 1 h W b H h m c 1 l B S U N 5 W n o 5 M V N z Z V h M N W Q v c j E 3 e X J s d l g w K 1 h n S 2 x T T l Q 0 U U F n R E l U R X h P a k 1 X U E d x R 2 Z Q b n V y W n M 2 Z i s 2 N y 8 r U z Z t c D d 1 O U M 3 V z d U V j N l K y s r N D d o W W V I Y T l x M G F a S 2 s r Z l B u S 3 p 3 O F h H K y s r Y W J i O W 1 Q R 2 p G R j R l T G g y N 3 R 6 c F B M W j c 5 M j Q 5 O D h 3 e j Z 0 M j d 0 N 3 A x N j Z h S E g z N V l h O W F z Y 2 J r d U 1 6 T l Q 0 Z U h o Z X Z U U l I z W G d 3 Q U d O S G o x Y V h i c D A w Z H R 2 d j M w M U x 3 R U F B S U J i R 1 d 2 W G F 1 L 3 p 6 M n Z Y c 0 d H e W 5 6 e X A r b i 8 r c z Z k T H d s V W l O Q U V B b E 5 p c V Z h c z B a c 3 d Z e G N Y R n F W T 2 5 U d X J i d D Y v U z B 0 T D B 4 Q k 5 Q N k 5 T c F U 2 V T J 6 c D E z M 2 l t c j F h c T F h O W Z L N F h D N G 5 E d H g 0 b 1 J p W T J Q V n R H b F R 0 V z N i V n B L M G J 0 M D Z Q Z j c 0 N D R x S m l W R 1 B I a j N V d j M 5 L 0 h U N T h X T T g 5 O T V 3 V 0 x s e F l w S C 9 U T k R W a H d n U 1 p w c W 4 3 N 3 J 0 U E R S c z J M T F h h Q V F C Q T F X V 3 B W a z J u T m 0 y U 0 l h b n B L N i 9 J c j J W T F Q 1 Z U V x O F R 5 S E F C Q W l S d y 9 m b H o v K 0 1 j L z V P W G x w U m t 6 W n F o Z H U z Y V N w S F B u e n V t V l Y x N 1 J 5 c F V y U z I y c 2 d J Q U F k Z T d j V 1 p z M 2 I x W m l Z c U x M Q n J I Z m Y v K z l I Q T Z I Y z M r a W p J d 0 1 2 Z l R T U z Z w Z X Z i c G 1 6 N T Z 0 S n V k M z I 4 L 0 1 6 T l F E R H p 5 Z 2 Q 5 O T l W L z M 3 O T F m T m 1 q V 2 R m U 1 F u S j J 2 Q W d B R 2 F Q S G x 5 c W R V T U F B Q l F 1 M X M z a F o y L 3 F R V X F K b W F h Q U F C S z V K d H Z 2 b E Z P V G 8 3 d X Y v O S t a M k F p U 1 Y 1 Z V h u c i s r Z W Z s Z F l W Y k c x N n R 3 b H V C L y 9 E R E R 5 N 0 h W N j l l T G F 2 V j Z q e S 9 i T m t 5 W l d k b j Y 4 a 2 5 u M 1 F H S n B M a z c r K 3 Z l K z Y 1 U j d t N X V V V 1 d C e m t j R G o z N T V K T 2 x X a T h B Q U F B c V B t Y W F B Q U J L S k R F e F V a T F V 1 M 2 Z 2 S X V k O G Z Y M T E 0 N D A z S 2 l V b H B k V E d 1 K z I y M i 9 U N j Y 2 L 3 J 4 e D k v M U x Q U F B p d E p P b n I w c U J J U 0 V 0 U 2 p S d z h G Q l F W S m t u Y n M y Q 0 Z K U 2 t s S m N l N k p V a W c 1 T 1 Z t U 2 R P R E F B W m Z q d 2 N I Q n F s K y 9 m c W 5 W Q 2 d B Q W d N c U I w Q V F B V U N J W k d S b V N D b T R G N 2 s 1 c H p 6 V H g 4 Z k Z S M z c 1 O X R Y T G x T d T N h d F V 0 d D J y V F J t a l Z y W k p x b T d y M z N Y b W U 3 a 3 l k U F N w S 1 d M b D E 2 e W I 3 e T h 2 S m N I Z 2 N H Q n B a c X J R Q U F B S 2 d j Q 0 U w Q U F D V l N H S X B r W m 1 h c V V h T k d S Y z Z m T 0 h H a T F N Z U 1 p b 3 J T e X B V c j l m M z M z N n R O b X p a Y X Z Y c T E v U D M 5 M W J O b l Q y Z W I 2 d F d y U z V M b X p w M n J O b T N h R k t 2 Z n F u S j d Z U U F B Q U Z 3 Z F B p W G l 1 a m g 5 K 3 J U Q 3 c 4 U D E 0 S U 1 Q d W h 3 Z l B Y c T B C Z 3 d Z b 0 t O S G o x N V Z m M i s 5 O V p i Q 3 c 4 T z F h Z E 9 t M G l 3 V H d G V m 8 y c l N w S k N r M k 5 y Y k l 1 Y l M w T k I w K 2 Z M a l V 4 K 3 p j d W J N Q 0 F 3 U D E 0 N D g v N n R D a F E w c E t T b E p V V k p S c 3 R 2 L z h E U 0 E w T k Z T U 0 Z C O G Z Y K 3 J q Q X d B Q W 9 H b 2 h O S U h I M k 8 x M j d k e T V V N G N P S G R L a F E 0 Y z h Y U T Z B c T N U N z d i Z E x L c G p S O G V 1 d n Z 6 c V B a M l Z s N m R W W F h 5 M l R N Y T F X c X l J a k k 1 V 2 V u c T c 1 O C t k T G t 2 T 3 V P W V V L T j R T Z E 9 Y T m 1 r V D F W O H Z M e X R H N 2 R 1 a k t w R F F B Q U F K V V B 5 M 1 B n T V R h Y l R i T m 5 6 M V p t W n F i T G 5 U Y 0 F W Q X l k T 2 5 Y U 2 d B R U Q 5 T T A z M y t q U l J 4 L 1 Z M Y m Z j S W w 5 Z l g 4 W E d 4 c X B w M D Z a c T N y e T U 5 d T d k V y t y a l J r V k Z h Z j c 4 K 2 Z y N j Y 2 L 1 Z z b V Z M N T h 5 U 1 F x R 2 h v U m 8 1 Y 3 F S b X p a c W w 0 Y 0 9 I c T B 1 W E x t c l F v S U V 5 T X p P M W R l d F d O V y 9 l W E g z N j l D b j F 1 Z 0 F B Q U Z E N U V K c k F v e T c r W l F k Q X h U S j U 4 b V E x Y m R w V V g z L z l 0 Y l p z M m F L Q W d B Q k Z S V V Z w e k p n e G V 1 e X h 4 O H B r e k Z h d F d x b E p r e V p L V F U w d E 1 z d W s w T G h 4 N D l T c 1 d U T j k 4 Y 1 V Y a W 8 y T l Z Y e D h 2 R U p D U W h R W k d h a 1 J J M G F V U 1 Y w Q U F B Q 2 9 m Q W h O Q U F B b F p y V m E 5 Z m p q a i t 2 e H h 4 O H Z j d T d m L y 8 1 M 2 t X T 1 R K a z N T c E V t V H J u Z 3 N N a k p T a 1 p H U m x 4 e D M 4 Z U x G V j Z 5 d G Y v L y s 2 d C s v L z J Y Y i t Q d j d 1 O T J U Q l F B Q U F K Q U l U V k R L V E 5 Q V W t p V k x 0 R 2 p S S X F X b X B z c l B 6 M D k 5 K y 9 i V n l K R W o z Y l l m T k d p U W Z 2 L z l k M j N k d X R X N W t h U E Q 0 Z E N 5 W m N 1 M G V Q R m k 3 Z C s v W H c 2 S F F 6 Z m V l S 0 9 l Z W V Z W j N Y T E x M V V g 2 M k x a d G 1 6 N z Y 2 Q 1 B 0 M m J O S D F h d F h W O S s r Z l R W K y 9 I a j U r d n E 2 d E 1 2 T H k 5 T z h l Z l A w e l R m Z j Z P R E J n N n B k d T d a N j l l c W x w N T U 2 U 2 d F Q k F j N T J W e n M r Q U F B Q U F L Q n l J a l J C c V h y a m p U Z T B l U E Z p M W F 4 W l U z M z c 5 c F h E N G R E M z M z K 3 Y 1 T 1 R r W X Z m e H l p d X Z h U G 5 5 N V d y V 3 J K a 0 d E Q m l n c k t 3 c z d k a X h R N y 8 r K 2 1 1 U j B H T F R w a z M 2 N n F 1 d k Z C R V J v V j Y 5 Z W 1 u V H B r M W F z b V N K c 3 J L e T l P Y W J i e n J i b l Q x N 1 Z 1 U E d q V k 4 4 Z k x 4 Y X R H a W h R W U 1 H S 1 R V M V Z V d V d M R k Z N V E l 3 K y s r d 3 o x Y W h S N D Z y S E J 3 Q U F B Q U J V W G 9 R b U t E W F I w Z E Z h d k h p e G J y e n h S b j M 2 N m F m T z J S c 2 5 U c H p R M k x G a m k 5 W E h p U k 1 u d E h 6 N W N q V m 8 w R U R 6 N T g r W G w 1 Z V h w S U x a S D Z k T 2 5 T c l N m d k h p e F p v K 2 Z i c m F 0 M j h 2 U 2 R x N 2 Q 2 K 0 d E U n V t N z c v L 1 h o a 1 p H Y X B U c D Q 0 a 2 F j Y U 1 H W X F Q a j l m U W 9 V U D E 5 N y 8 v W F J a T H d Z M m p a c z J h c F d u V H B t b k 9 u R G t h T j I 3 Y 1 Z Z O F B B Q U F B Q U t p O H V P V X d T c z J Y W D M 0 c F N Y c j Y 2 Y W R k b H J z R U J B U m 8 v U G p 4 e G V y R G J y Z E x L Z 2 d w V E 5 O M E h y Z F l M U E w z O X k v U y 9 2 N z c 3 M 2 N H S n B M V X Z I b H p k Z W 5 T U m F a c E 9 1 L 2 F Z Y m Z i d F h E a F F 0 V 3 B V M G Z q e D Q 5 M 0 J p Y V N O R 0 x F Q 0 Z r c 0 Z 1 Y 3 R T S z k y Z k F B Q U F B Q k E 1 Y 1 Z N R T V T Y X h N U k V X U 3 d X O W V 6 W n M 4 a T V s a T F i R n F 1 U D R P Q m d o W W V I S 3 p Z M l Z z T 0 d E Z E 9 q a n o 2 c X l N a E l W Y X R X e l c z N 0 N 3 T 1 R R Z z B h T k p B a 1 p X Z G 5 T e X F Z Z l p L Z G 5 h M k F n Q U R O b U R H a l N I d H Z i M j h k T 0 h D Z 1 J P T U R B Q U F B Q U N v d l p w c W d W T 1 R u N S t 2 V X F W T U t E Q X g w Y n V o N m 9 j S m x M c 1 h 4 O X R 0 d m E v R G d 3 V X B Q V D l l V U t W T V V G U l d s e n o 3 N 3 p H W G 1 S N k h D Z l V n d V Z C a H d P Q n d P U 2 R M S m t 5 Y 2 x T V 2 x w Y V p v M W E x Y V J y O X p j W E 9 Y b D V a V m 9 m Q U F B Q U F C Q T V j V k 1 F N V F L c T l V c X E 5 V 3 F V N m R P e V R S T k d Z Y m h j d j d F a V J Q R j d x d E d q U n A 2 L 3 Z u b k 5 Y c j B h Q z F a c 2 t U e j V z M 1 Q x S 2 x U b F o y Z H J k R 2 p S M T k x Y m R X c l Y 1 Y 2 t k Z S 9 l W G U r O T k 5 N T F I e D h B Q U F B Q V V E R X g w d 1 N s N X N Z Y m I x U m V Y c D U y N 3 R 4 W j V G e E 1 U T X h W O X h j U U V L Q l J v M F p w e n B 3 N W t x U V Z L M W F V c U s 1 b X p a c k p Z c k Z v O S s 3 Z E x q T k t y d G Y 0 Q U F B Q U F J Q 0 t p Z E F F c G V i M j I y K 1 h K U D N 2 L y 8 2 d m M w b U 1 K U D M y M j I v N j Z L T 1 B p d F Z I U m t h R 1 V s T l R Y W T c 1 K 2 Z s S m t 0 d G x Q O F h o N S t l b j N y M T d L e U 1 q U T F P b l R u V n U 5 b H J v N T U 5 L 1 Z s c G F X c G 1 O R H d B Q U F B Q 2 9 t U G d 0 R U t Y b T R Z Y 2 Y x d X J W c T d W e j U w N E 5 I a n h Z R V J F U n l z b k o w Z m J 0 M n p W d z R F R D k r O S 8 v d m 1 J Z n g 0 O G Y x N E 1 Q U H F p S W l B a U Z o b 1 l x T H k 5 U D B k S F J r Z 3 J 1 Z E Z O U 0 V 5 W k 1 V R k p T a 2 h Z d F d x U X R X N 2 F v W T h l T 3 F s Y X R t c E t U a z d W e j U w N U 5 u e j V k a l J v M U t y U H h B U U F B Q U F B V k R 6 T k 5 V R 3 F x V j Y r d V R 6 L z l W S U 1 H R F p J a 3 J W M j d W Z 2 N P S E 5 E N D h l T T F a c 3 l Z W X Z V U k h C e X N 1 K y s r V z J s c G F W c T B h S k h X c l Z 1 b j V z M m I 2 N E 1 Q U H R E O T k 5 O W Y 0 d H B D U W t J M G I 5 N D h E U m 8 w U 0 x t N X V m c j I y M i s x W W N N R y t m a j Q 2 T F h Y W G x O W V d G a V p q Z z h B Q U F B Q X F I a V l h W U p T N W U v d n I w b V R K b W 5 T c E V s R n p z W E d 4 a F k 1 O X R W W F g 3 a z h y b F d y b G l a U G 5 u e k Z j U 1 p P b k t p S k V 5 Z T Z Q Z m U z d i 8 x T m Y v d m I z N G 9 j R H c 0 T 2 R s d F h T Y 1 l I Q U F B Q U F G U i t 6 R F F C Q U F B Q U F B Q n d n O U F F Q U F B Q U F B R E F E V U l U Q U F B Q U F B Q U F O O W p U Q k F B c W d O M C 8 3 O U d Y U z V a N X V n e D R 5 U D Y w T k o w N W s r U H B N Z 0 F B Q U t v Y 1 F o T U F x Q U R X L 0 x o T 2 E z N W M 1 K 2 t 5 Q U F B Q W d D c U Y 1 V G t B V U U 0 N V p Q N G h t V m 1 l c m d Q b G g y b W F E c G 5 H b 2 J P T 0 0 v e D N B U U F B Y 0 I w d z B 3 U U F 5 a W 5 U e k Y x a H F s c W d a T F R 3 Z E M w b 0 g w d 3 B 5 M k U 2 R m g 3 O D V a Z m p u c T R G Q U F D Z 0 t p Q T B B W U J 5 S 2 0 z U G 5 v T 1 M z d k I w S F F B Q U F F Q l Z 4 Z k l j Q U F B Q U F B Q U F O d 2 h O Q U F B Q U F B Q U E z Q 0 E w Q V F B Q U F B Q U F j S V B R Q k F B Q U F B Q U F 3 Q T F D R X d B Q U F B Q U F B R G N J V F F B Q U F B Q U F B T n d n T k F F Q U F B Q U F B S E N E M E F R Q U F B Q U F B T U F O U W h N Q U F Q R C 8 y N 3 Y z W U N u c i s z N 2 c 3 O T F 6 d U h o S m c 5 Z G d 2 W U h H U z l L a F h J N E d w R k k w b z R L W U d 1 O U 4 x R V R G M F R F M W p v M l Z v V W F O U 2 F 1 Z G 9 l c F V F O D B v d G t i U m 1 C Z 2 J Z N X V r S W t w U V V T N G l v a 0 F B V z B 4 U W J I N W V B d 3 J J N 1 p 4 O W Z u O G d w N X p 3 b 0 V R N U x P Z n d l c z J j b W Q z b i t l N n p u O T A 1 M z J m M m V l L z M r M T B B Q U V v S V R R Q U F B Q U J L T k 5 h N 0 F N c E 5 l K 2 J a S k x m V n V 3 d z Z n W F g v U 3 d B Q W J J d V d 6 W n l a M z k x K 2 U 3 M 0 x v Q k 5 Z T m 5 O b X Z V d m 9 s S V F t M j Z q c E 0 y W m 0 r Z 3 o v O U F B Q T B K a 3 R t e m 5 U e F M 1 c 3 c w e l A y W V l V U m J H N E t Q S k 9 2 Z X V n c 3 l x V 0 Y w V 3 h 1 T j V W Q U F C c z c x c G F X a F l Y U m V G e l A r M m l L S X J s T F M w d F B 2 Z H Z J V W F h Y k V O V 3 Q 2 e j R l Z m Z H b l d 0 R m t m M 3 J Y Y 3 U y c m x 0 a j l 1 L 1 N V T z J W S k d 0 Y m F v d F d O K 2 Z s Z X R l M H J T d U s 0 d F h W T G U v O X Z O N T F B Q U J z N z Z y V j Z z K 0 x v c W h W S 2 h X Z i s y a 1 B y M W F y V l o v N 3 R 4 Q 2 h 5 V G J r d F l V T D M w e H l W N z N y N k F n R 0 R C a H d U W k x 6 a 3 F S c l E v W G J M O D U 5 N 2 p 0 M U x n a 0 F B R G J M c k Z t e m Z P N k h E c 0 w w S E F 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2 p m V X V B R D V F W T k r K 2 Z U O V Z y V m J i L 0 s v V 2 F y V W V s V W 9 s U 1 Z J V V J Z L y s v Z n Z 2 d i t I K 2 x w Y V d s d G 1 6 W j c r V 3 B I b n J s U W 9 B Q U V C b k l q U m h t O W F y V j Y v R 2 h v Y U c y N H V p T 0 d U R D d a V k t a Z G N O Y m 4 4 M X l S Y z I z T i 9 R M F B D N 1 h y M T Z E V n U w Y U p I U U J B Q U F n S T l F Y U 1 J M m J k R 2 l S Y X Q y M l d X W D J a V k s 1 W V F Q Y U x i c i s z K 3 R p c U w 0 c j B X T E Z x M X E z K 2 9 B Q U F E b 3 p L e H B 3 a m F 2 d W J u N V J 4 d m V M N H F p O U c 5 R H R W c n R y c T F h S k F B Q U F K M k 8 w S V J 0 M 3 B 3 N W M z N W R G T V h V e l c x Z k Z N V 0 1 G M T U 0 N F l Y M n J B a 0 F B S U R P V D J o Q 1 I x Q X J p d U t I Z j d p e F V x b G s v V 0 t 3 R 3 l x S z R v R W t 0 Y T F S R 0 F B Q U F K M l g w S V F P b 2 F X b D V l R 2 l L S l p 1 U n R P M 3 F 0 W H F J K z F l R U F B Q U F K M m U w S V F P b 1 d 2 W H J t O G 5 l W D R 6 b X M 1 Z X M y Y k 4 2 K z F k R H d B Q U F K M m Y w S V F P W W V i T W 1 j c 3 J s Y 3 F N b 2 l o c T Y 2 Z m t i T G d B Y k t W U 1 N i S H V 6 c 3 k 1 Y y t m K 3 Z v N m x B Z 0 F B M E V r S V R l Z 2 9 X b X E x M n B R a 0 h 6 U k Z a O F g 3 Y m R a d X B a b 0 F B Q U R v e E l R b W R C a k 5 6 Y z F U S z V Y S 2 1 4 L 1 E 1 T j N t N X V i T i 9 w V W R B Q U F B K 0 N C Q 0 V 6 c U 1 1 W F B u d m w 2 c j F h W W 1 h Z k 9 y T 1 J 2 Y 2 5 q S j M 3 b H p y b V F B Q U F M Q k Z D R T N v Y U 8 3 N G d I M j N i T F V x Q U F B Q T Z Q U 0 V K b l F v e n o v L y 9 E T z F X d T A z e W J v U k p o c 3 N D c n R v M X F 4 W l U r c G F I Q U F B Q U o y S z B J U 0 9 w c m x T c W Z 6 a 0 R 6 Z F d L c F d I W W d G W U F B Q U F 0 a U N o Q 1 I x T 1 M w d k x B M G x X Y m J C c F Z h M V c r N D k 2 M V F N Q U F F R G 5 K R F N o d z F t e l p z M 0 x S V k V z V 0 g r L 0 t J b 0 Z 6 Y z N O T D l X e k p n Q U F B R G 9 m b 1 F r Z H p v S U Z D O T V O T X J s N F g 1 T E p x M W F 0 Z X F Q Z W R R R U F B T k M 1 Q 0 U z b 2 l O Y l d h c l Z u S 3 B Y S 3 N r c W x z c X B X c X o y e m N P S E M x Z l V 1 Q 2 d B Q W d N N U Z h R U t I V k J U R j A w V l J 2 S k h r b m F J b 2 5 x N T N Q U U F B Q U h R K 1 F o T T Z w T m 1 6 W i 8 4 M n l l e G F y V G I z L 2 R z Q U F B Q 3 d S V F h X d X d E K 1 Q 4 O V B m M 3 F Q c m 8 w N 2 p x a W 0 y c X Z l d F h R R X k x W V h 6 V W 5 4 V H E 5 R C s x M V Q 3 M W 8 2 Z 3 F L b 3 Z i c T Y 1 Y j M v Z k c z a H d q Z n J Y U X Y 2 T y s x T G Z 3 Y 0 E y R E t F S n R 1 U X J s M T J Q T D V h V k c r c 1 Z M S m J 2 V 3 Z w Q 0 Z x S 0 p L b W t V c 2 1 w O W E 2 b F k 2 a S s w N 1 h M a m 1 1 V G p L d D N K Z W p 2 d E R m O U h R Q m d T e k E 5 W n h 0 U 0 x h c T l Y V U R S W G l x V m Z M S m F W S H Z Y d X c 3 V z B k O X B U L 2 8 3 Q U 1 D V 1 l h V E p O b X J n N F U w W j l M b k Q 2 b D B H b m N D M F o 1 N 0 4 5 Q m t 6 N j E w R 0 g w Q i 9 a M H Z S M 3 d F Q X R p e W h 5 V F p x M E 9 j T 3 k 2 V V h Y M V R 2 T X V n V W J u T V J 0 W T N U M z l s e T l I Y 0 F n Q z N K O U J 3 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U 1 B L b E w z M H B U V T F O V 2 J a c 1 d i M U x B V D Z D M j I 2 N 0 x V T 0 h E c z N V c V Z Q c l h R b 0 F B S j J J M E F T Q U R t L 0 9 u R G x a d m 5 4 N V h u e n h 4 W H F Y Q W d C Q U o 5 S l k 3 d 0 l B N E 9 Q N n p u Z S t r e m x 6 N X V U S U k 0 K 3 N k e W t B Q U h R a V F o T U F P c n p k Z D k 4 O V J 4 O T l k T D N M Q U F D Z 2 t 6 R T l C N E N Q c k Z h c j F i c 0 V B Q U J v T j B J V H R w c F h Y b m t s M y 8 3 M n Q z U E N D U 2 R r M E t C Q k d U W n N X S z Y 1 N X B x T j J z M m J O e S t Y W G 5 w c G h n N G R t c 0 d E Q i t j c l g v b E t I b j M w M F R a d G x p N W R t c W F t c H B 4 e n p q b F p 1 W E p s Y n J q a G h n d 2 J O a X l E Q m c z S z J X Z W Z u U m t 6 W n B U V z h P e X p 6 K 2 F p a X k 3 S 2 t D R k R N b V R J a 0 h 6 O T Y x L 1 B v a 1 d M M n V Y M V F t Y 3 p a c 3 l Z T k R V M V p j c V V L Y m 4 z M 2 5 0 e j N I S E g 1 Z k R E R D I r e m d Q T D Q 4 Z V B 6 M W E 5 K 0 5 Z T U h E O D d R b 1 V O e j Z h V 1 h a c 0 d D Q m F Y S G 1 6 T m 5 U a T Y v L 1 B J Y 2 U r e X h H V G h 3 W U l Z U E g 1 N X J y N z I y V F p 2 V n E x Z m 5 Y L y 8 x W D N Q e X l T Z G 4 0 T U N C T 2 U 2 N D Q z T H R 0 Z G Z t O T c v L 2 Z a d D I x M T E z W F p x Y W 1 q S j k r d l F r e W Q v O T N k K 2 x x Y W x w b z N Q S C t t T U 9 H V E l r U T R j T 3 p l c l Z x M X U z Y j g 2 N U J 3 Q 0 E 3 W X Z w T 1 d 3 V k N 4 Y 3 V 6 T G 5 u b n B 2 b T V 1 W W N m Z l R S M l d X W F h i S j Q 4 Z U k 4 O W R S V G J k b z k v d m p q R 1 Q x N m R C b 2 J H M 1 B V V V V l b G U v Z n V t V H g 1 Y 3 Y 3 K z c v O C t T N V l z e V J s b m 5 O R 2 1 m V X R M U 3 k 2 N T V K S z g v Z m J i R 1 R o d 1 l I N 3 p t O T l r L 2 s w U n V L S U F B Q m p 6 U 1 V S Q l Z Q e j V 1 Z V N T U z N M L y 9 m Z G 4 v L z M z Y j I w N 2 Z 2 e j R Y S F h W V m F s V 3 F 6 b m l p Q 1 B 5 e V U 5 K 0 1 p K z g 4 R U l 1 d U 9 D Q 2 R P b l N a Y X U 4 R D l B W l R K b z B L W T g 5 O W x p T 0 9 l Y V l M R j I 2 T k p W S 0 p V b H k 4 O D A z W j l 5 N G N k b G p q e j B 5 W X N T S X J G a X h J c E 1 t V G N x e n p 6 N m J P K z Y 0 S T U v O T d H Z G J q L 0 h B Q X c 5 a 3 p K Z 3 h x V m F y K 2 R 6 b l B w Y z k 5 O X d 6 c j c 3 N m F p W k 1 t S k N y c n J v c V N i S m 1 6 W n B j Z l B I R m 1 U V n J W Z z Q r K 0 9 D Y 2 N z b 3 B X Y l J v V V g 3 M n M 1 L 2 w y V 2 V m e m I z M z N w d W R k O T Y 1 d E 1 Z U k k w Y m s 4 Y 2 N m e j Y 5 K z l h c 2 N l K 3 l 4 Y m Z Z O T l k U l R l Z S s 5 O T N M N j Z h Z W 5 X N 2 R 1 U 2 Y 3 N G N 3 O E F B T n N I b 1 F s Y n h i L y 8 r N z l u N W N x V n V l c X F x M 0 x 5 e V N l M 2 J 0 L 3 c y K 0 l s U z V i a 1 c 5 L z Z W b m J Z W V l m Y 2 R k Z G Q 2 Z F d y V j V K M W 8 w c i s r c S 8 v T 2 p m Z m Z I T 0 9 Q L z c 0 Z k 9 J V G 4 y a D l 6 U H o 1 O H p O O C t Q R G N k d H R 0 Y V d 4 c 1 R G R V V 1 Z n J x c S 9 Q d 3 d 3 L 2 5 w e i 8 5 Y V M 2 N z d M S W t 5 Z H R 2 d j U x c n I 3 M D J Y Y n A w e W R p e F k 5 T 2 5 U N T h r e W R x M W E v T V A v L 0 F Q K 2 E v L y t x K 3 Q 4 V F p B c C 9 E S U k 0 O W s z T G h 4 c l g w M F N h W k 9 u W n B 4 N D h h b F Q 1 O C t 1 Z V d X V z F y R G p P Z W Z m e j d u b j M 5 K 3 J y L y s r d n p n Q n o 5 S X N t N U V 4 e i 8 v O H o v b m s 1 L z h a T D c v L 2 U v b m t F T U 9 h V D N P S z Y r O D B u c D c 3 T m l 4 b V R W c l Z z N D Q 0 N H l N R 2 p V c T F l c T Z 3 W k Y z M 2 5 s b m J y M z E x d H g 5 O T k y N S t P S 0 x T M n N j T W 1 S S W R 0 N T U 1 M H l l U E R t c l Y 2 O X V E V W V T W k 1 L R U N V b V N F M D g 4 T W N s S E 8 v Y 0 F B T E I 5 T U Q y S H J X T H Q y c l Z K T m w 3 L 1 l O Z G R k M j I 5 L 1 o v L y t a O V p z V 0 p G T H J 6 d 3 d q W V h Z e j E 2 O U 1 p S k o 1 N l l W Y X R X d F E 2 O V g 2 K 3 h z V E d q U m 8 x S 1 k r T z Y v S z l T c W V U T U 0 4 O U 1 r a l k v U G Z y T F g v N H l L M W V 1 e k t t b m 5 0 b 2 F t Q 1 J K b H k 1 Z G N z V V Z W e G h w Q W 4 r R V k 0 N D V w a z B m V F p M N z d y c 3 Z T Z k x O Y j M 2 e n p l a V B m d j M 2 c F c v Z n Z w a z l l M 2 F X T G w y Y U p C a z N i b H h x d F Z v d X Z m V F N O b 0 Z K a 3 V 5 M z M z N U p r d W J t N X Z 6 a 0 p 6 L 0 p M c n Z z a 3 N z d X U 2 d z F N R W 1 T c z g 4 K 0 8 5 V n F O W T g v L 3 Z n b W E r e m F 0 V 3 V P T 2 V h W X J G e T V N b E 9 u V G 0 z Z H Z u T G x 5 a n o x M U Z N N T h N Q U R X M G U r Z k p S e k R 3 Q U E y d 2 N q V G R n c W h n O G Z u b 2 N l Z W l o a n h v e k p n Z 1 V M O H V V d m Z 6 a 0 h I S E J B b X p Z d n Z Q Q k N r b l Z U Z V c 2 O T l k W T I r O W F 2 a W Z D L y 8 v d S 9 i Y m J 2 c z g 4 K z Z k R 2 p S N X R 0 Z S s r O W Q 1 S z B X V 2 R o O X V 6 W l N a S 2 h R N G R 1 V k 5 1 T 0 8 r N l k v Z m Z m U H d z W E x 2 d 2 9 M d z I y T z M z N z l 0 M W 8 y K 3 p a c z l Q W T J K a E h I M z E w b z N W Q T N u M z M z U 1 R K c T Y r K 2 1 o N D l l d V R a W j U 5 T n B W T E p z R 0 h E T n Z r Y 0 w 3 M z B V b G F z V 0 p G Z G Q 5 M D F Z O G V P M 1 d o L z E 2 N W R O e m 9 m L 0 t F U k k w Y m t v W W N l e X N T S k U z U F V V V W N s U 1 o 1 O D h z b X N X c l d x Z F p S S j h 0 S E 9 Q U U F B Y k I r R U p t d 1 Z o e D k r Z U w 3 M 3 Z l L 2 x 4 a H R 2 e k l N U F B w Z 0 h I M 3 d 3 Z 3 d Z T n l x a F J v M X E v M l g z b m 5 Y Z V N K U C 9 4 S C 8 r e H l l T n N 1 R 2 h q a 3 R M M U R M c D M 3 N T Z r N 2 F p V 0 p V d V d K R W w 2 O X V 4 W m V s d 2 p U V 0 R 6 N 2 J i Y m J t M 3 V 0 N 1 M w W l B u e T V V b l d U W j N a b E 5 X c l Y 2 Z W x w U 1 Z M b G l 6 S j d y d n Y z b W J L e k I 5 Y W Z 6 N V l 2 S G p 4 Q n g 3 e m d 3 d 1 l N Q 0 E 5 Z S 9 i T W s w O C t t Z W J t N W p R M k 5 t Y k N o Q W x w Y U d q S W l C R W p O b n F 1 U C t i Y 0 F 3 R E E 5 a 0 Z v d 2 x Z e m V Q R G d I S E h F R V p r M m J W c n V 2 Z m Z l V E p z M k x T T k h q c 3 l E R H o 2 W U h q M T Z a S W N k Z G t p e W J 1 a i t u L z N a b j I z U j U x N G Z p a X h k d W p U N z d y d n Z S d n Y v O E p j N G d F M 2 J j S 3 B N a 2 p R M E 5 L U n I x N j Z w V n F 0 N T Z x b W 5 X a G V H M 1 p R d V h i c G s 2 Z E t s Y V d s c F N V T k R R M m 1 i O W V l R H Y v a U x 2 O G g z d i 9 2 Z G o x U m 5 w V k x K O E 9 I R G M 5 Z G R k M l g 2 O U 9 u c D I 3 Z H Z w a 3 l a a 2 l P U F B M T E 4 x T U Q y U F B j Q U F O Q 3 h X Z E 9 F c m F w U 3 F l U 0 l J N D d J c m J m Z W 1 1 S E R o K 2 V k Z D k 1 c C 9 R V 2 R n d z Q 2 S 0 V r e W E 5 Y X N M Z j Y 4 d l h 2 M 1 R w T E 1 u R G x 6 b z M y T E Z 5 L 0 8 2 N i s v d n N X Z k U 3 W W 5 C e D E w V U Z h d F d y W E p u e G Z l M E t H S E h w c m 0 1 d V l Q W E N m a 2 d B T U 9 T T F Z h e m J 4 N T h 6 N 1 d L S T h U V G p n a F N U S n g 0 c 1 E 4 K 2 V T V F d i T m 1 U W n V w T 2 V 0 c l Q 5 c m 4 z Q U 1 B U U 1 j b U 5 H R 3 J t R D E 3 Z H B x Y m 0 5 d H M y M m 1 u b l p L a 2 R S S F g 5 Y 1 B s L y s z Z i 9 t M m o 5 V V Z X c j E 3 O W d Z c y t m c G o x U H p r N m J 0 e T Q v T S 8 v L 0 U v c j l 1 W E x s K 2 N m L y 9 F Z l A v S n g y V z Q w O X V y V n E z d T l p O W l X c m U r L 1 k 4 Y U 1 h W j N 1 c 3 Q 1 Y m I 3 M 1 Z K c k E 4 N V p S V F d 0 d S s 5 d H B y Y m R y T 2 1 6 Y 3 Z 5 Y n J 6 d z l D a F E 3 T m t 5 W k w 4 e T c v O H k w Y m 5 q L 2 5 6 N T J m e D R z V W Z X d G N C Q n h 5 U W d 3 O C t P R T g r K 1 d T b V R w M m F Y W G J a S l V j Z W V X U n A 3 Z T F 4 N 2 d F Q W 9 H T X p Q W W V 0 N H A 1 N z d z b W N P W E 1 5 Y U 5 D Z y 9 N b W Y v R W x l Z W V X V l R K N D h P Z n Z 1 d T I v K z h p L y 9 N c 2 0 2 Y j N 0 S G p o e V p P K y s 4 T T J l Z G R W W U d E a H l Z d m Z m Z U 8 w d V h M c z M w N m R O e j R J R U h 0 a T d t K 0 1 j Y U 1 H Q k F U a m p o a F B 6 e W w 3 L 0 1 P Z W V j a z h N U F B 6 d z c 3 c m h q W n M 2 Y 2 1 k N j l l K 2 Z B Q X c v T V N 5 K z l 0 Q 1 Z m T X A x S T M 3 N T l Q M V d 0 V n N m d X N z c 3 V M e l E z T i 8 5 b 3 p w d z V 2 M D V T K z l B S G J r Z E 9 P K z I w V E p 3 N E 1 j O D k 5 M X h P T 2 V X V U h I Y l l Z Z G x 0 d D k y e W V Q S G l Q U F B N T X h r N W N t U 2 F t c H F T S k g v M V Y z K 1 Y 2 Z E 9 u W i 9 6 N D h U b j E x R k 5 i e n d 1 L y t j M X Z z b W p S b 2 p 6 e H h C T k p r c 3 N 2 d n p 4 e j V z e k p B d z g 4 a 0 d u V H B x V m Z 2 M z d w M X E x Y k Z p e F l r T G x 6 N S t i M j I y O H Z u V z c z a D B h T U d K R 2 J i c m 9 w V H p 6 e F J F N D Y 2 Y V R X b 0 h h O T l q e j N B Q U R R c 1 F s T j J D c U d E U n V X T j k 5 O E 0 1 T W 1 U V X B 6 Y z N O N j l 1 e V p r U 0 5 I N X F 5 e n p z c U 9 P K z d Z M n U 3 a W l 5 L 0 9 B U W N j a 1 B 2 d n Z 6 O H p a O D d N c k Z t e j B y T m 5 6 d 3 d i T m l 4 b m 4 z M z J 4 N n J o b W 1 1 d V N l L 2 V 2 Z l B R U X c 5 b D J y U n A y W F h Y W F R O a X h J a G N k T k Z G T 2 Z m Y 2 N 6 L 3 V T N l F U c T F R c V h a S W N Y S 2 x V U m 5 U c D B 1 V 0 s v d j M 3 V H k y S z R 0 N l d s c G J 4 W G J 0 M m Z Y d m 1 6 S m 5 M a z d U V X U 4 N T Z h b X h z e k M y M z N K S n g 0 O F p s L 1 B q e G V l S 0 p K N 0 x U V G p 0 b H I 3 M z J 5 d G U r O X J X Y 2 R 0 c H B y V z B y b F V x d X Z m Y m F I S G J Z W W Z u W n o z N l d h Z E 9 t c F Z x d F p 0 O T k 5 O D F G R j E z V T J x N W 5 6 N T Y 1 N T U 1 N 2 N z Y 2 R k M l R 5 N U 1 s N S t P R 0 h z K 3 V 1 d T J h L y 9 m Y k x k Z G R k b C 8 3 O S s y O V d i Y 2 N m Z j N 5 K y s 5 M 3 Z a c 1 d L R l J 0 T n p W b X Z Q Y z g 5 Q U F C M F h F S V R 0 b 3 B q a m p r b X h 4 e H p 6 R 2 E x U G Y 3 N D Q z U D g 4 Y 2 Q v W U p z Z V B Y c V V y a y t T S k 4 y N m R T d m Q x O U R R a 1 B Q T 0 9 5 L 2 5 u W G Z l U n Z 0 K y 9 P T W Z i M V p 0 a 0 N T V l N 1 V 0 k 5 L y t X R m t V e G E 4 Q 0 F B Y y 9 X Y X J X b m 0 1 d W J w O D J k T z d m V E x w Q X p l d l R v a k I 0 O W V w U D d 1 M 1 h y b G d z d X V D Q V h Y S E R C a H g 2 c l V x b m s 1 S k 5 Q e n N r b m 4 v e U I 3 Z m J j Y z g 5 Y 2 V l V 1 Z I M 3 E 4 S z Y r O G N w U H R k d D k 5 O T h 5 W U 1 l T k R q N 0 U 1 N X g 0 Q U F M W X Z R a E 9 B a j Z o U 3 F m U k l j b l J S R k V N c m x j c j V Y Y n Q y Z m F O Z n Y z N V R t N X V i L z N Y d T N M b l B K R 2 4 r c 0 d N Q U F B R G J M c U V K d 0 I r a E t J c U 5 0 b F V x b F d x U 1 h a U H N X c T F X R C s z Y X R l d D U v Z n Y z Z n l u S l Q x c G F X d j U 5 e l p v M U x 5 O V l z T 0 R k S k d 1 M 2 N y a 0 F B T U R I S U R T Q j d V a T N 4 d X c v W U 1 D Q W E r c G R 4 N V p R R k V X d l N x W F N l c n M 5 W D F l d F Z 1 d V J k Y U h J c G 1 w c H Z i M i t w a 3 F s Y 2 1 D U 0 t 4 b 2 J H N y 9 S M k 5 n N H Y z L y 8 v a z h W U l R F O X l k U F B Q L y 8 4 b 3 Z h c U Z R Q U E y S E t F S n J B Z D Z k S l E 3 W l Z r N D B W Z E 9 x R D E 0 Y 1 Q 3 d D N z b i t m Y l d l S z Z 5 Y l J 1 R 0 p 1 d H Z i N 0 M v Z T V M K 1 N m c F Z x O V Z 6 a X F K N G 8 z L y 8 v c l B m V z V 1 M X E 1 d H J w Y 2 N H Q U F D M k R k V j Z G d 0 N 3 S G V s U 3 F W U j J M b 3 J p V H l w R l R X Z 0 5 B Q U R i T 0 I v Y V l U d X l 0 c V c y c U d 0 R H R k M U d a R 3 h O U l Z H Y z g v N E l r e F J G O G R 0 S 3 B Y S j N P e j V Y a j B x b D h 0 V n N N R V d u Y k c y V H B I U l V 5 c X F p S 0 J Z a 2 1 k e l M w d k p N V V J S U H o 1 N D k r N 2 U 5 R H U x M 1 R h V 1 N V O X V y W m d B Q T R P T V R t c 0 I y W k h W e l h u N X g 3 b l B m c V h j Z F c 4 S 0 F B U U 9 H S n V t Z E p K V k t a Z E Z 6 e j d Y Z j Y r c l h y M S t 2 S k Y v S U p 0 W T F L W n R p V X h U R m 9 x S W 9 m c G p r c 2 V i b T V w Z F d y V n I x e H N L R k M x Z T N W N D B B Q U 1 D V 0 p 6 U U I r Q 0 5 z S W l B c G t x e E k 4 b T Z T S 1 V s d W 1 U V n I x c F Q 0 d F J 3 Q U F P a l F o Q 1 l B S D k x Y l N X W l h L c F d a d F Z w d F N u T n o 4 O V M 1 Y y t l K 1 h 1 K 2 l B Q U N B T F V O b 0 F s d F F V U l J a d F d w V m R 0 a G h o M 3 F Y U W p z c W l t S k d V U l F Q V k t 2 V l I 5 Y X N X Z l A 2 M 0 x s e m Z 4 K 2 p T c l k 3 K 2 p z Q V F P Z m 4 x M 0 5 n Q z N u c 3 N j Y 3 l m U G p 3 V E p v M H F k N m x z S V U x T n p l M 0 p Q b G R V U l R m Y l d s c E d U Q n I x c X h C e n o v L y 9 Q W F B Q Z m Z j N 1 B k S G x n a E 1 0 a l A 2 T 3 d E Q T l z R k l F O W h D W G 5 y c H B i e j E x b H Y x T G 9 O M k 1 I Z n U z U C 9 Y c T F l d l l Z c 1 d M V n B W N z F y W U 5 1 a n Z B Q U R i Q j Z F S n d J Z H J Y c l J v V V h P O W l 3 Q U F B T F l 1 M D N Q N F F L Z W Z m b n F h b X B x e W V 2 W H E v T 0 l Y d j h p W H Y v e m x I S E h F R V R u M j J H T n o z W F h Y W m V u U 3 B X M 2 F y M T I 3 T n I v N H h T O X k 0 W V V Y W n R p d 1 l S a z R j R 0 J P T 3 V t a z N I U F B Q V m 4 z Q X l Q S m l 5 K y t t S 2 F t c H B 4 M D B r b W x 6 e m w r L 1 B n M E 5 U W G w 1 c H R 2 V H B L T U d U T W 1 U V T F O b V R K b F N o N T c 3 T E Y 4 N l V 0 Z n l 1 R E J n M 1 B h Y W F k b D R z U 0 p T W k s z M z M 0 N 1 Y x O T l k V D c v K 2 M 5 b j h P R E J 1 Z W l p a S 9 M U 1 N 5 O X Q 4 d m h m L 2 V w W E 0 z a n c 0 Q X d k T 2 p T W F h u c H B G a X h Z M E t i T j B x V k w w O V R V b E h Q T 0 9 T Y 3 J W N j d N R F R m Y 2 t H S E R o b V h R b 0 V F N S s r e X p N M l B H a k 5 h M m t 5 W k 5 T b E 5 U V T h h T 0 h a c 2 t 1 Z n J x c T l Q V T F K U k J n d 1 o 5 a E h j Y z Z r Z C 8 x O T h C Q U d o T G F N S m 1 1 Z n Z 1 d S 9 O U C 8 v U l A y V 0 9 Q U F h M M D B V Z W 5 v Y U V o R H o 3 N F l D N j g 4 T U t z V 3 Z W L 0 1 4 W i s 5 Y X R m N V p w c n J z b n k 1 Y 3 R 6 M U Z G S D V j U V R U O H l 5 W m N 0 e T A w M D M 1 Z T Y 3 N z A 2 U 0 h I T E l J V G 5 r a 0 V P e W V Q S G l q U z V l a 2 5 V W E 9 V b H k 0 b 2 t u d H R r K 1 l j S 0 V Y S H Z 0 d G V u Z H U z Z i s v T S 8 v U E w v O T d X O H p l d l R v V E o 0 O E 9 T T k h q c 3 l j T 1 h O e T V K R k h a c S s 5 O X N x T U d U U H l O M y 9 6 T j F t N W N t V 2 J Z O X g 4 O D g y N T h z b 3 I 4 O F l i Y j J U R W l C R V p Q S G h 3 c G s r Z m 5 2 U F B Q e i 9 6 N X M z Y n F K Y V d s c F p j Y 3 N r b G V m c n B w e k 5 3 N E 1 C O C t 0 T 2 Z 6 d n o 1 O D N Q S k p a Z m s 1 W m R m V H B M c 3 M 4 O C t P Z U 9 N T S 9 M W n o z N D J T V E p 3 N E 1 D Y 2 N j W V p P Z j M w M H o v R 0 9 3 N z F v N y 9 y N 3 d B Q X J H T j Z E c H Z s b 1 l j Z X l u M z M z W m R l d l h v b F N a W X Z Y N T Y v L 2 R 1 L 3 p h e F p z L 0 t q S C 8 w b z U 1 M T N Y c E x r V T U v N l Z N Y U 9 I W n V t c H F i V 3 g z N 2 x L M S 9 K Y W F l Z G x 2 d n Z 2 e i 9 u b m 5 0 d W t u V V h T T m R m Z j M w Z W Z m V F J I S H J v b 2 E x d D M z b m 5 u V X l k T 2 p W O S t 2 U k o 3 O T Y 5 M j l U d y t P T 1 A 1 N T U 3 N 3 N t K y s r N m J K Q m s 3 Z G 1 4 d X Y v M z J Y S D c 1 N W V u Y n Q y K y s 5 N z N 2 c F Z 1 M 2 J t b H V i c z c 1 N T U r Z n V Y U G 4 1 c 2 t u b j h 5 d 1 l j T 1 N K R k 9 u V H M y N G N l U F N w M C t m M 0 h M T E x k b D U 1 N T J U S k 0 4 L y 8 z e k 9 Q L y 8 4 W E g v O T l m b k J E M z d R N W p u b n o 1 K 2 Y 0 Y 0 9 I N T d i Y m J r d G p Z M k 9 L b 3 N q V l Y x K 2 R o e D k r T 0 Q v O T Z V O X o y V 1 d Y N W F D R E R z c m 8 w Y U 5 6 K y s y M 1 o 5 N j h l Z m 5 D R j c 2 U U V T T k d i T W 0 z S D d Z c S 9 W M S 9 C d 0 J n S F N O T j J D e G Y v L 3 J Y V 3 k r Z 2 t t V G 5 u W G Z P T j c 3 e G p T V H J m a 1 Z p d l g 3 O S t y V z V n R X F T L 2 Z i Y k w 3 M T c 5 O D R i Y j d 5 U k Z T d F d K R W 1 H R H g r Z X h z Y k d O b z l k Z j Z 6 b T V 1 Y U 5 2 b l Z P a 3 R O T 0 8 2 M z F B a X B K e m p q a m p D U k p j M 0 5 6 d n Z H T m I 2 U m J 0 M j V K a 3 N i R 3 h n d 2 Z Q a n h K c 2 5 E a H d 0 Y j I 5 O T E z W D V M a 2 0 5 L z h a d X N G M V B x Y S s v Y n R t O W 1 6 W j I 4 M C 9 h Q 3 h z V E d q U m 8 x S 1 k r T z Z m T E Z T c W V U T U 0 4 O U 1 z b T d h Q V h S R y t y d i t E Z 0 R B T 2 t h Y X N G a y s 5 N 2 5 Q Y m J U d D B F T V B U V U 5 E U S t 1 d z l m V 1 d M M S t l R 1 R O b V p Q Y n M y V m 0 4 Z U h G Z W Z m W F Z M R n E w S 0 V t e W F 0 V 3 E 3 T F R U V H V u U m 8 w Z U d E a D J h a V J N b l p 2 N z g r Z m 5 N W n o 2 V E p I b j Q 0 W W Z U d l h 2 M 0 h I Z m N j U n M 5 M 3 l H S E h O T G 1 m b z h l U G R L O W U v Z T B 0 T F J z d E c v U F B m Z E 1 r d G F M d G l T W l B Y d D J H a H N i O C t p a m o r Y l J S e D l 0 M C 8 3 Z G Q 5 O U 5 r c n o 2 N n F 2 c D B h T k g 2 L 1 o 5 O X R t b n p m M G s y W H Z 2 d l p N a 3 k 1 W X Q y N m h H N k F 6 M D k v K 2 p 2 d 0 1 B Y k 4 r R U p t e V d Q N 3 l R U 0 p L R 2 h v W j A 2 O V l 0 Y T l h c 2 F k M D J h Z E t r Z k 9 j N z M 4 b X l a Y 3 Z T c z J m U D l P N 2 R P M z M 3 O X M y e V p j d n k y b X V 2 d F M 0 T 2 1 h d 2 J z a j l 4 N H N S T W 1 E Q W h u L 2 5 N W i 9 M N j Y 2 O W 4 x c X h a R 1 R G a V J K d H Z o d G Z i Y W F l Z E 5 0 c l c y T m l Z Y n Q y N n B W c H R P M m l x Y T l l d V N k T D Z m Q z B 0 T F Z t K 2 Z I b V M 1 T T Q 3 N z l 6 a z Y x e T l l b l d i K z J W M W R P L 2 V Q V W x T c T l V M m V S e m 9 5 U F Q z L z Z P L 0 F 3 Q n M z N F F t Y k p h M W E 5 Z T J E b G x m Y j l t e V p Y b n Z 2 Z m R h d i t W Z H V u U n B 2 d l d 0 Y j J X S E h Y Y k l q M y 8 4 N H h 4 M D B F R 3 R i Y z g 3 N z d 5 O D l 0 c H J i U j U v e E J G S F p Q Z m R k O D l q a n o y V 1 N 5 K z l O S T g 4 O G t p U z V J d G Y v T 0 l X c j c r a G 9 T R m R 1 M 1 p O d F Z y T l U w O D l s V X F s c 3 N X Z k F 6 b 0 w v U j B B Q U 5 h e H B n b W J a Z j c 4 K 1 J 0 d G 1 6 U n B V c E t r V D U 4 K 1 N a S m Y v L 3 J Y Z W U r O T k z T H N z Y 2 U y d V l C c W J t N X V I Y T Y v b 1 l h R 2 h w e H d 3 Z 2 4 1 M 2 U 5 K 2 w 3 b H o 1 K 2 J o a H g v T z N u d n Z 2 Z E V h Q 1 Z 2 S 1 F R Y 2 R s R l d y V n B Y K 2 d z Z V d z U D d D c k t X b H B W M k 9 E M X V M L 3 Y 3 a D l I Y 0 F n T z J E M E l U T m N 1 T 0 5 O N 1 p a T l B I T k 4 5 L 0 0 y T E Z q a 3 l T b m 5 I S k t r c V J M b H k 1 S m t w Z G V l c W 5 O W T c v L y 9 l K z N y a U h 3 a D l Z d k F Q b k R I L z R 3 L y 8 z Z i 8 1 M F R U e n l 4 M 2 I 0 V l h 2 O E x G M l B H a k 1 r N z c 3 e l R a d D l i Y j c y V m 1 U T m 5 m c X p q c j U v U z h N b 3 J y M 3 l z N D B D O T Z l O G Z U b j h I Q U 5 n K 2 1 K N 0 R a d m 5 F S n o 2 U l U w O D l 0 W F d C e U N s V H B t V D U 4 d V U 1 O W R S V E 0 y a l F v Q 1 R y d m 9 I d T J i T m 5 a c 3 l Z a 1 h Q U F B U Z U h I S E p J N X M y Y m w y W E x s d V h R U X c 4 d C 9 j Y T N W N j l l N m R P b l R 5 W k 1 t S k J L c F p J d m Z P R U w 3 Z l l h V G p 2 d H R F e W N P R E h Q U G Z k Y 1 R q b m x s Q n g y M k d I W m J i Z m R z b m p 4 N G p 6 e n p E T V p P W E x r e C 9 y V y s 3 R E R E a 3 V s V X N r O T k 5 e V Q x M T U 3 T F N 0 W H J z d 0 5 O O X l 3 Q l Y 4 Q m J C M z Y r N G Z U M 3 d F Q X R n O U d t c k J a e G 9 3 W m s r S E R o M m Z H a k J s N S 9 Q S E h z O W R l Z S t X S 0 s 2 N 0 l G V m R j M G R w b W h 4 M T J 5 S z I z M 3 B v a F E 0 Y m s 1 W m R m e n Z q e D Q v T 2 5 m L 3 F u d W V P T 0 8 3 T G p q a n R 1 O H R q c n Y z M G V P S E J n Z X Z i c z J X N n Z v Y k d 4 T W J m Y 2 N r c 3 V 1 d W l p O U 9 q U k k w O D g 4 V V F l Z W V T U k x G b X l K R i 8 3 M n R k e T F s b G 5 m Y X p q S D N E Q U F i b j Y 2 c X V 6 N T U 1 N z V 0 R k h I O T F v V F F m b 0 t Q V D N E N m U v Q X d C c 0 g 0 d z B Z Y k 4 w N z k 0 O W 8 w Y U 5 5 c W h S b 3 o 2 d 1 h h O W V 2 W E x U V F R k d H R Q M k 9 P K z d Z N U d Q Z W Z Q U E 5 K S n R l R U h M M D Z O R V p Q W H A w N m I 0 b m 5 u a W l k U H V R S V V O S 2 g 5 O T M 2 O V l 0 R j F 4 d 1 F T N j Q 0 S U p O M X B P c 0 c z c S 9 x Z U g 3 M 2 J w M T I r U y t M M z d 4 a S s y e X N D V n N U Z n A 3 M j J Q b z d 3 Q U E y e T h q V G F p c m x w Y V d Q U F R R U S t u U m 8 w Z U 9 P d X F v Z X B j R H R D U D l I U U N B a m t a b 1 F s M z k 1 Q 2 M v e V J 0 d n Z K R 3 p 6 a m 9 y W G J 0 M n J Y Y z V R R H Z T M 3 d F Q T Z H a E 1 6 N k V 1 T H I 3 N D R q U T J O d W J w c D U v T 3 d R Y 2 Z u R F B Q U E x Q Z U p R S H R S S D h I Q U t D a k V w c F F G e S s r K 0 d M V 3 J s M m J Z N D g 5 T n B k Z m Z u b T Z k K z l l N z V L Q W R x S y 9 B d 0 R R V V F s T i t F Q V B Q U E J B d X h 6 M 3 N j Y 2 V h N W Z q Q W g r Z C 9 n N E F B R z F a M H d R Q U F B Q 2 d o T k F F Q U F B Q W 9 J V F F C Q U F B Q U t D R T B B U U F B Q U N n a E 5 B R U F B Q U F v S V R R Q k F B Q U F L Q 0 U w Q V F B Q U F D Z 2 h O Q U V B Q U F B b 0 l U U U J B Q U F B S 0 N F M E F R Q U F B Q 2 d o T k F F Q U F B Q W 9 J V F F C Q U F B Q U t D R T B B U U F B Q U N n a E 5 B R U F B Q U F v S V R R Q k F B Q U F L Q 0 U w Q V F B Q U F D Z 2 h O Q U V B Q U F B b 0 l U U U J B Q U F B S 0 N F M E F R Q U F B Q 2 d o T k F F Q U F B Q W 9 J V F F C Q U F B Q U t D R T B B U U F B Q U N n a E 5 B R U F B Q U F v S V R R Q k F B Q U F L Q 0 U w Q V F B Q U F D Z 1 J H T z l D N k R j d E d l Z V R Y S m J 2 Y 3 V n R T F q M 3 Y 4 U z J U S D l u U z l I Z k F R Q z J M S 0 h K T m 1 y N m p K b V p Q b U 5 t d m N z Q X R n T D l I U U F B d G s y b T U y e E R p c U p Z W E J S N X A 5 N T E w R m t W e T R 1 a V d G e n Z L b G h I Z j Z k O T Z l O E F B R n V D a 1 N i Y m t O V X R L M z d l d l h I b l d s R m s v M 3 J Y U X V k V E Z N V 3 J x M X Z l K z N t O T Y y Q W Q v W j M y c E w 4 R E F H d 1 p R c E 5 0 e U d z T E Y 3 N l o 1 S z U 2 M X d H M F A v M G R B Q U M y Z m F i b k 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c U 5 T N 2 d E O D B Z T U N B W H l V N U 9 r b H F 0 Z H B i U l Z F O F d l Z V N n R z F R d F Z v Z F V x b F U 5 a 2 l T V 3 E z M l p s R V V r K 3 R k R T F C Z m x V c G x V T F Z h L 2 R N a 0 t Z c G l h Y T F X K z F X O W F 3 T G F s O D h E M E R s V U t w V y 9 y R m F y d T c 5 L 2 Q 5 S n p 6 e j M z K 2 J v V 3 R J S E d l a G Z 3 U W Q 1 L z A w N n B k e D N B d H E x Y X J l N F I 1 d 3 J Z N 2 h W R j B Y c T d V c W 4 w Y U d o b 2 N G N k E 3 W W p Q Q T B C N z J P Y W 0 1 N 1 M w d E N 5 c T F X c j F M Z 1 B Z e H R W c X R U W V h T Q U J K b k J k Z 0 8 r U H p B S F F 1 U l Z H a 3 B h V m x V Y j N y M k 5 B M k 4 5 S m s 3 Z H E x T j N i c D B t W G 5 K S i t 1 Z H k z Q X R x d F N x V F F X U m J G T F V S U 3 B W Q 3 B M S 3 B W S 2 M 3 M X J B d X F y S 0 l x R 2 9 p a D J x V l F x b F d x M X V p U 0 o 4 d 0 o w Y 3 V z L 0 R 5 U X B r a X o x Z V F B N n R s c X Q 5 d k x h d F d 0 d n J I Y 2 R B Q U F B Q U F B Q U F B Q U F B Q U F B Q U F B Q U F B Q U F B Q U F B Q U F B Q U F B Q U F B Q U F B Q U F B Q U F B Q U F B Q U F B Q U F B Q U F B Q U F B Q U F B Q U F B Q U F B Q U F B Q U F B Q U F B Q U F B Q U F B Q U F B Q U F B Q U F B Q U F B Q U F B Q U F B Q U F B Q U F B Q U F B Q U F B Q U F B Q U F B Q U F B Q U F B Q U F B Q U F B Q U F B Q U F B Q U F B Q U F B Q U F B Q U F B Q U F B Q U F B Q U F B Q U F B Q U F B Q U F B Q U F B Q U F B Q U F B Q U F B Q U F B Q U F B Q U F B Q U F B Q U F B Q U F C c z g v N C 8 v Q X p D Y 0 9 a O G t G a 0 F B Q U F B U 1 V W T 1 J L N U N Z S U k 9 I i w K C S J U a G V t Z S I g O i A i I i w K C S J U e X B l I i A 6 I C J m b G 9 3 I i w K C S J W Z X J z a W 9 u I i A 6 I C I i C n 0 K " / > < / e x t o b j > < / e x t o b j s > < / s : c u s t o m D a t a > 
</file>

<file path=customXml/itemProps7.xml><?xml version="1.0" encoding="utf-8"?>
<ds:datastoreItem xmlns:ds="http://schemas.openxmlformats.org/officeDocument/2006/customXml" ds:itemID="{0078FB5D-24B0-4466-8A25-BD68046C74EC}">
  <ds:schemaRefs/>
</ds:datastoreItem>
</file>

<file path=customXml/itemProps8.xml><?xml version="1.0" encoding="utf-8"?>
<ds:datastoreItem xmlns:ds="http://schemas.openxmlformats.org/officeDocument/2006/customXml" ds:itemID="{D7CAC3A6-8417-425B-8B0B-3B3CA2079E1F}">
  <ds:schemaRefs/>
</ds:datastoreItem>
</file>

<file path=docProps/app.xml><?xml version="1.0" encoding="utf-8"?>
<Properties xmlns="http://schemas.openxmlformats.org/officeDocument/2006/extended-properties" xmlns:vt="http://schemas.openxmlformats.org/officeDocument/2006/docPropsVTypes">
  <TotalTime>0</TotalTime>
  <Words>1885</Words>
  <Application>WPS 演示</Application>
  <PresentationFormat>宽屏</PresentationFormat>
  <Paragraphs>109</Paragraphs>
  <Slides>17</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Times New Roman</vt:lpstr>
      <vt:lpstr>微软雅黑</vt:lpstr>
      <vt:lpstr>Arial</vt:lpstr>
      <vt:lpstr>Wingdings</vt:lpstr>
      <vt:lpstr>等线</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eclipse</cp:lastModifiedBy>
  <cp:revision>158</cp:revision>
  <dcterms:created xsi:type="dcterms:W3CDTF">2006-08-16T00:00:00Z</dcterms:created>
  <dcterms:modified xsi:type="dcterms:W3CDTF">2024-06-29T01:15:33Z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3860DCBAFEB34FADA900DF61D4C5A912_13</vt:lpwstr>
  </property>
  <property fmtid="{D5CDD505-2E9C-101B-9397-08002B2CF9AE}" pid="3" name="KSOProductBuildVer">
    <vt:lpwstr>2052-12.1.0.16929</vt:lpwstr>
  </property>
</Properties>
</file>