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41"/>
  </p:notesMasterIdLst>
  <p:sldIdLst>
    <p:sldId id="659" r:id="rId5"/>
    <p:sldId id="573" r:id="rId6"/>
    <p:sldId id="1291" r:id="rId7"/>
    <p:sldId id="1290" r:id="rId8"/>
    <p:sldId id="1292" r:id="rId9"/>
    <p:sldId id="785" r:id="rId10"/>
    <p:sldId id="1185" r:id="rId11"/>
    <p:sldId id="1215" r:id="rId12"/>
    <p:sldId id="1216" r:id="rId13"/>
    <p:sldId id="1217" r:id="rId14"/>
    <p:sldId id="1218" r:id="rId15"/>
    <p:sldId id="1219" r:id="rId16"/>
    <p:sldId id="796" r:id="rId17"/>
    <p:sldId id="1249" r:id="rId18"/>
    <p:sldId id="1220" r:id="rId19"/>
    <p:sldId id="1293" r:id="rId20"/>
    <p:sldId id="1251" r:id="rId21"/>
    <p:sldId id="1221" r:id="rId22"/>
    <p:sldId id="1222" r:id="rId23"/>
    <p:sldId id="1223" r:id="rId24"/>
    <p:sldId id="1232" r:id="rId25"/>
    <p:sldId id="1225" r:id="rId26"/>
    <p:sldId id="1233" r:id="rId27"/>
    <p:sldId id="1228" r:id="rId28"/>
    <p:sldId id="1230" r:id="rId29"/>
    <p:sldId id="1294" r:id="rId30"/>
    <p:sldId id="1287" r:id="rId31"/>
    <p:sldId id="1295" r:id="rId32"/>
    <p:sldId id="1296" r:id="rId33"/>
    <p:sldId id="1298" r:id="rId34"/>
    <p:sldId id="1299" r:id="rId35"/>
    <p:sldId id="1302" r:id="rId36"/>
    <p:sldId id="1297" r:id="rId37"/>
    <p:sldId id="1300" r:id="rId38"/>
    <p:sldId id="1301" r:id="rId39"/>
    <p:sldId id="787" r:id="rId40"/>
  </p:sldIdLst>
  <p:sldSz cx="9144000" cy="6858000" type="screen4x3"/>
  <p:notesSz cx="6858000" cy="9144000"/>
  <p:custDataLst>
    <p:tags r:id="rId4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FD55E25-B547-4366-A80D-5B9E2AEFD21E}">
          <p14:sldIdLst>
            <p14:sldId id="659"/>
            <p14:sldId id="573"/>
            <p14:sldId id="1291"/>
            <p14:sldId id="1290"/>
            <p14:sldId id="1292"/>
            <p14:sldId id="785"/>
            <p14:sldId id="1185"/>
            <p14:sldId id="1215"/>
            <p14:sldId id="1216"/>
            <p14:sldId id="1217"/>
            <p14:sldId id="1218"/>
            <p14:sldId id="1219"/>
            <p14:sldId id="796"/>
            <p14:sldId id="1249"/>
            <p14:sldId id="1220"/>
            <p14:sldId id="1293"/>
            <p14:sldId id="1251"/>
            <p14:sldId id="1221"/>
            <p14:sldId id="1222"/>
            <p14:sldId id="1223"/>
            <p14:sldId id="1232"/>
            <p14:sldId id="1225"/>
            <p14:sldId id="1233"/>
            <p14:sldId id="1228"/>
            <p14:sldId id="1230"/>
            <p14:sldId id="1294"/>
            <p14:sldId id="1287"/>
            <p14:sldId id="1295"/>
            <p14:sldId id="1296"/>
            <p14:sldId id="1298"/>
            <p14:sldId id="1299"/>
            <p14:sldId id="1302"/>
            <p14:sldId id="1297"/>
            <p14:sldId id="1300"/>
            <p14:sldId id="1301"/>
          </p14:sldIdLst>
        </p14:section>
        <p14:section name="无标题节" id="{1AAAD62B-3348-45B7-B3B7-7E9DCE300EAF}">
          <p14:sldIdLst>
            <p14:sldId id="7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7" userDrawn="1">
          <p15:clr>
            <a:srgbClr val="A4A3A4"/>
          </p15:clr>
        </p15:guide>
        <p15:guide id="3" pos="291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98A8"/>
    <a:srgbClr val="47A1B9"/>
    <a:srgbClr val="7CBACF"/>
    <a:srgbClr val="40B1BD"/>
    <a:srgbClr val="F7F7F7"/>
    <a:srgbClr val="DBEEF4"/>
    <a:srgbClr val="3E849D"/>
    <a:srgbClr val="00727E"/>
    <a:srgbClr val="EE896B"/>
    <a:srgbClr val="B6D4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660B408-B3CF-4A94-85FC-2B1E0A45F4A2}" styleName="深色样式 2 - 强调 1/强调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深色样式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53" autoAdjust="0"/>
    <p:restoredTop sz="94947" autoAdjust="0"/>
  </p:normalViewPr>
  <p:slideViewPr>
    <p:cSldViewPr snapToObjects="1">
      <p:cViewPr varScale="1">
        <p:scale>
          <a:sx n="82" d="100"/>
          <a:sy n="82" d="100"/>
        </p:scale>
        <p:origin x="1002" y="51"/>
      </p:cViewPr>
      <p:guideLst>
        <p:guide orient="horz" pos="2160"/>
        <p:guide pos="3887"/>
        <p:guide pos="2914"/>
      </p:guideLst>
    </p:cSldViewPr>
  </p:slideViewPr>
  <p:notesTextViewPr>
    <p:cViewPr>
      <p:scale>
        <a:sx n="300" d="100"/>
        <a:sy n="3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gs" Target="tags/tag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0" Type="http://schemas.openxmlformats.org/officeDocument/2006/relationships/slide" Target="slides/slide16.xml"/><Relationship Id="rId41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67500C5E-85F4-4D2F-AFD2-4859CC1A690F}" type="datetimeFigureOut">
              <a:rPr lang="zh-CN" altLang="en-US"/>
              <a:t>2024/7/3</a:t>
            </a:fld>
            <a:endParaRPr lang="en-US" altLang="zh-CN"/>
          </a:p>
        </p:txBody>
      </p:sp>
      <p:sp>
        <p:nvSpPr>
          <p:cNvPr id="6148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buFont typeface="Arial" panose="020B0604020202020204" pitchFamily="34" charset="0"/>
              <a:buNone/>
              <a:defRPr sz="1200" smtClean="0"/>
            </a:lvl1pPr>
          </a:lstStyle>
          <a:p>
            <a:pPr>
              <a:defRPr/>
            </a:pPr>
            <a:fld id="{B737E3DA-0C0C-446F-9453-2C91EFE43DEB}" type="slidenum">
              <a:rPr lang="zh-CN" altLang="en-US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119569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8092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99402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5117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89648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101363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40147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2180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93799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43824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96974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24559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6058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742759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469194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41159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363358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43467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287306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12819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3915875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12716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4212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838657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659106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57583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864611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42241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837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121517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1789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98670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2442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37E3DA-0C0C-446F-9453-2C91EFE43DEB}" type="slidenum">
              <a:rPr lang="zh-CN" altLang="en-US" smtClean="0"/>
              <a:t>10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9105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2557" y="1122363"/>
            <a:ext cx="685889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2557" y="3602038"/>
            <a:ext cx="685889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4" indent="0" algn="ctr">
              <a:buNone/>
              <a:defRPr sz="2000"/>
            </a:lvl2pPr>
            <a:lvl3pPr marL="914446" indent="0" algn="ctr">
              <a:buNone/>
              <a:defRPr sz="1799"/>
            </a:lvl3pPr>
            <a:lvl4pPr marL="1371669" indent="0" algn="ctr">
              <a:buNone/>
              <a:defRPr sz="1601"/>
            </a:lvl4pPr>
            <a:lvl5pPr marL="1828890" indent="0" algn="ctr">
              <a:buNone/>
              <a:defRPr sz="1601"/>
            </a:lvl5pPr>
            <a:lvl6pPr marL="2286113" indent="0" algn="ctr">
              <a:buNone/>
              <a:defRPr sz="1601"/>
            </a:lvl6pPr>
            <a:lvl7pPr marL="2743336" indent="0" algn="ctr">
              <a:buNone/>
              <a:defRPr sz="1601"/>
            </a:lvl7pPr>
            <a:lvl8pPr marL="3200560" indent="0" algn="ctr">
              <a:buNone/>
              <a:defRPr sz="1601"/>
            </a:lvl8pPr>
            <a:lvl9pPr marL="3657782" indent="0" algn="ctr">
              <a:buNone/>
              <a:defRPr sz="1601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85" y="908050"/>
            <a:ext cx="2056597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25" y="908050"/>
            <a:ext cx="6059105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2557" y="1122363"/>
            <a:ext cx="685889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2557" y="3602038"/>
            <a:ext cx="685889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4" indent="0" algn="ctr">
              <a:buNone/>
              <a:defRPr sz="2000"/>
            </a:lvl2pPr>
            <a:lvl3pPr marL="914446" indent="0" algn="ctr">
              <a:buNone/>
              <a:defRPr sz="1799"/>
            </a:lvl3pPr>
            <a:lvl4pPr marL="1371669" indent="0" algn="ctr">
              <a:buNone/>
              <a:defRPr sz="1601"/>
            </a:lvl4pPr>
            <a:lvl5pPr marL="1828890" indent="0" algn="ctr">
              <a:buNone/>
              <a:defRPr sz="1601"/>
            </a:lvl5pPr>
            <a:lvl6pPr marL="2286113" indent="0" algn="ctr">
              <a:buNone/>
              <a:defRPr sz="1601"/>
            </a:lvl6pPr>
            <a:lvl7pPr marL="2743336" indent="0" algn="ctr">
              <a:buNone/>
              <a:defRPr sz="1601"/>
            </a:lvl7pPr>
            <a:lvl8pPr marL="3200560" indent="0" algn="ctr">
              <a:buNone/>
              <a:defRPr sz="1601"/>
            </a:lvl8pPr>
            <a:lvl9pPr marL="3657782" indent="0" algn="ctr">
              <a:buNone/>
              <a:defRPr sz="1601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647" y="1709745"/>
            <a:ext cx="788719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647" y="4589470"/>
            <a:ext cx="78871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24" indent="0">
              <a:buNone/>
              <a:defRPr sz="2000"/>
            </a:lvl2pPr>
            <a:lvl3pPr marL="914446" indent="0">
              <a:buNone/>
              <a:defRPr sz="1799"/>
            </a:lvl3pPr>
            <a:lvl4pPr marL="1371669" indent="0">
              <a:buNone/>
              <a:defRPr sz="1601"/>
            </a:lvl4pPr>
            <a:lvl5pPr marL="1828890" indent="0">
              <a:buNone/>
              <a:defRPr sz="1601"/>
            </a:lvl5pPr>
            <a:lvl6pPr marL="2286113" indent="0">
              <a:buNone/>
              <a:defRPr sz="1601"/>
            </a:lvl6pPr>
            <a:lvl7pPr marL="2743336" indent="0">
              <a:buNone/>
              <a:defRPr sz="1601"/>
            </a:lvl7pPr>
            <a:lvl8pPr marL="3200560" indent="0">
              <a:buNone/>
              <a:defRPr sz="1601"/>
            </a:lvl8pPr>
            <a:lvl9pPr marL="3657782" indent="0">
              <a:buNone/>
              <a:defRPr sz="16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21" y="1600206"/>
            <a:ext cx="405725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33" y="1600206"/>
            <a:ext cx="405844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365129"/>
            <a:ext cx="788719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595" y="1681163"/>
            <a:ext cx="38680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95" y="2505075"/>
            <a:ext cx="386802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726" y="1681163"/>
            <a:ext cx="38870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726" y="2505075"/>
            <a:ext cx="388706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4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0" indent="0">
              <a:buNone/>
              <a:defRPr sz="2000"/>
            </a:lvl5pPr>
            <a:lvl6pPr marL="2286113" indent="0">
              <a:buNone/>
              <a:defRPr sz="2000"/>
            </a:lvl6pPr>
            <a:lvl7pPr marL="2743336" indent="0">
              <a:buNone/>
              <a:defRPr sz="2000"/>
            </a:lvl7pPr>
            <a:lvl8pPr marL="3200560" indent="0">
              <a:buNone/>
              <a:defRPr sz="2000"/>
            </a:lvl8pPr>
            <a:lvl9pPr marL="3657782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85" y="908050"/>
            <a:ext cx="2056597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25" y="908050"/>
            <a:ext cx="6059105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2557" y="1122363"/>
            <a:ext cx="685889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2557" y="3602038"/>
            <a:ext cx="685889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4" indent="0" algn="ctr">
              <a:buNone/>
              <a:defRPr sz="2000"/>
            </a:lvl2pPr>
            <a:lvl3pPr marL="914446" indent="0" algn="ctr">
              <a:buNone/>
              <a:defRPr sz="1799"/>
            </a:lvl3pPr>
            <a:lvl4pPr marL="1371669" indent="0" algn="ctr">
              <a:buNone/>
              <a:defRPr sz="1601"/>
            </a:lvl4pPr>
            <a:lvl5pPr marL="1828890" indent="0" algn="ctr">
              <a:buNone/>
              <a:defRPr sz="1601"/>
            </a:lvl5pPr>
            <a:lvl6pPr marL="2286113" indent="0" algn="ctr">
              <a:buNone/>
              <a:defRPr sz="1601"/>
            </a:lvl6pPr>
            <a:lvl7pPr marL="2743336" indent="0" algn="ctr">
              <a:buNone/>
              <a:defRPr sz="1601"/>
            </a:lvl7pPr>
            <a:lvl8pPr marL="3200560" indent="0" algn="ctr">
              <a:buNone/>
              <a:defRPr sz="1601"/>
            </a:lvl8pPr>
            <a:lvl9pPr marL="3657782" indent="0" algn="ctr">
              <a:buNone/>
              <a:defRPr sz="1601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647" y="1709745"/>
            <a:ext cx="788719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647" y="4589470"/>
            <a:ext cx="78871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24" indent="0">
              <a:buNone/>
              <a:defRPr sz="2000"/>
            </a:lvl2pPr>
            <a:lvl3pPr marL="914446" indent="0">
              <a:buNone/>
              <a:defRPr sz="1799"/>
            </a:lvl3pPr>
            <a:lvl4pPr marL="1371669" indent="0">
              <a:buNone/>
              <a:defRPr sz="1601"/>
            </a:lvl4pPr>
            <a:lvl5pPr marL="1828890" indent="0">
              <a:buNone/>
              <a:defRPr sz="1601"/>
            </a:lvl5pPr>
            <a:lvl6pPr marL="2286113" indent="0">
              <a:buNone/>
              <a:defRPr sz="1601"/>
            </a:lvl6pPr>
            <a:lvl7pPr marL="2743336" indent="0">
              <a:buNone/>
              <a:defRPr sz="1601"/>
            </a:lvl7pPr>
            <a:lvl8pPr marL="3200560" indent="0">
              <a:buNone/>
              <a:defRPr sz="1601"/>
            </a:lvl8pPr>
            <a:lvl9pPr marL="3657782" indent="0">
              <a:buNone/>
              <a:defRPr sz="16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21" y="1600206"/>
            <a:ext cx="405725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33" y="1600206"/>
            <a:ext cx="405844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365129"/>
            <a:ext cx="788719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595" y="1681163"/>
            <a:ext cx="38680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95" y="2505075"/>
            <a:ext cx="386802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726" y="1681163"/>
            <a:ext cx="38870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726" y="2505075"/>
            <a:ext cx="388706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647" y="1709745"/>
            <a:ext cx="788719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647" y="4589470"/>
            <a:ext cx="78871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24" indent="0">
              <a:buNone/>
              <a:defRPr sz="2000"/>
            </a:lvl2pPr>
            <a:lvl3pPr marL="914446" indent="0">
              <a:buNone/>
              <a:defRPr sz="1799"/>
            </a:lvl3pPr>
            <a:lvl4pPr marL="1371669" indent="0">
              <a:buNone/>
              <a:defRPr sz="1601"/>
            </a:lvl4pPr>
            <a:lvl5pPr marL="1828890" indent="0">
              <a:buNone/>
              <a:defRPr sz="1601"/>
            </a:lvl5pPr>
            <a:lvl6pPr marL="2286113" indent="0">
              <a:buNone/>
              <a:defRPr sz="1601"/>
            </a:lvl6pPr>
            <a:lvl7pPr marL="2743336" indent="0">
              <a:buNone/>
              <a:defRPr sz="1601"/>
            </a:lvl7pPr>
            <a:lvl8pPr marL="3200560" indent="0">
              <a:buNone/>
              <a:defRPr sz="1601"/>
            </a:lvl8pPr>
            <a:lvl9pPr marL="3657782" indent="0">
              <a:buNone/>
              <a:defRPr sz="16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4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0" indent="0">
              <a:buNone/>
              <a:defRPr sz="2000"/>
            </a:lvl5pPr>
            <a:lvl6pPr marL="2286113" indent="0">
              <a:buNone/>
              <a:defRPr sz="2000"/>
            </a:lvl6pPr>
            <a:lvl7pPr marL="2743336" indent="0">
              <a:buNone/>
              <a:defRPr sz="2000"/>
            </a:lvl7pPr>
            <a:lvl8pPr marL="3200560" indent="0">
              <a:buNone/>
              <a:defRPr sz="2000"/>
            </a:lvl8pPr>
            <a:lvl9pPr marL="3657782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85" y="908050"/>
            <a:ext cx="2056597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25" y="908050"/>
            <a:ext cx="6059105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2557" y="1122363"/>
            <a:ext cx="6858893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2557" y="3602038"/>
            <a:ext cx="6858893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24" indent="0" algn="ctr">
              <a:buNone/>
              <a:defRPr sz="2000"/>
            </a:lvl2pPr>
            <a:lvl3pPr marL="914446" indent="0" algn="ctr">
              <a:buNone/>
              <a:defRPr sz="1799"/>
            </a:lvl3pPr>
            <a:lvl4pPr marL="1371669" indent="0" algn="ctr">
              <a:buNone/>
              <a:defRPr sz="1601"/>
            </a:lvl4pPr>
            <a:lvl5pPr marL="1828890" indent="0" algn="ctr">
              <a:buNone/>
              <a:defRPr sz="1601"/>
            </a:lvl5pPr>
            <a:lvl6pPr marL="2286113" indent="0" algn="ctr">
              <a:buNone/>
              <a:defRPr sz="1601"/>
            </a:lvl6pPr>
            <a:lvl7pPr marL="2743336" indent="0" algn="ctr">
              <a:buNone/>
              <a:defRPr sz="1601"/>
            </a:lvl7pPr>
            <a:lvl8pPr marL="3200560" indent="0" algn="ctr">
              <a:buNone/>
              <a:defRPr sz="1601"/>
            </a:lvl8pPr>
            <a:lvl9pPr marL="3657782" indent="0" algn="ctr">
              <a:buNone/>
              <a:defRPr sz="1601"/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647" y="1709745"/>
            <a:ext cx="7887191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647" y="4589470"/>
            <a:ext cx="7887191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24" indent="0">
              <a:buNone/>
              <a:defRPr sz="2000"/>
            </a:lvl2pPr>
            <a:lvl3pPr marL="914446" indent="0">
              <a:buNone/>
              <a:defRPr sz="1799"/>
            </a:lvl3pPr>
            <a:lvl4pPr marL="1371669" indent="0">
              <a:buNone/>
              <a:defRPr sz="1601"/>
            </a:lvl4pPr>
            <a:lvl5pPr marL="1828890" indent="0">
              <a:buNone/>
              <a:defRPr sz="1601"/>
            </a:lvl5pPr>
            <a:lvl6pPr marL="2286113" indent="0">
              <a:buNone/>
              <a:defRPr sz="1601"/>
            </a:lvl6pPr>
            <a:lvl7pPr marL="2743336" indent="0">
              <a:buNone/>
              <a:defRPr sz="1601"/>
            </a:lvl7pPr>
            <a:lvl8pPr marL="3200560" indent="0">
              <a:buNone/>
              <a:defRPr sz="1601"/>
            </a:lvl8pPr>
            <a:lvl9pPr marL="3657782" indent="0">
              <a:buNone/>
              <a:defRPr sz="160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21" y="1600206"/>
            <a:ext cx="405725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33" y="1600206"/>
            <a:ext cx="405844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365129"/>
            <a:ext cx="788719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595" y="1681163"/>
            <a:ext cx="38680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95" y="2505075"/>
            <a:ext cx="386802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726" y="1681163"/>
            <a:ext cx="38870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726" y="2505075"/>
            <a:ext cx="388706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021" y="1600206"/>
            <a:ext cx="405725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33" y="1600206"/>
            <a:ext cx="4058446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4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0" indent="0">
              <a:buNone/>
              <a:defRPr sz="2000"/>
            </a:lvl5pPr>
            <a:lvl6pPr marL="2286113" indent="0">
              <a:buNone/>
              <a:defRPr sz="2000"/>
            </a:lvl6pPr>
            <a:lvl7pPr marL="2743336" indent="0">
              <a:buNone/>
              <a:defRPr sz="2000"/>
            </a:lvl7pPr>
            <a:lvl8pPr marL="3200560" indent="0">
              <a:buNone/>
              <a:defRPr sz="2000"/>
            </a:lvl8pPr>
            <a:lvl9pPr marL="3657782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385" y="908050"/>
            <a:ext cx="2056597" cy="5218113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025" y="908050"/>
            <a:ext cx="6059105" cy="521811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365129"/>
            <a:ext cx="788719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595" y="1681163"/>
            <a:ext cx="386802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95" y="2505075"/>
            <a:ext cx="386802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726" y="1681163"/>
            <a:ext cx="38870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24" indent="0">
              <a:buNone/>
              <a:defRPr sz="2000" b="1"/>
            </a:lvl2pPr>
            <a:lvl3pPr marL="914446" indent="0">
              <a:buNone/>
              <a:defRPr sz="1799" b="1"/>
            </a:lvl3pPr>
            <a:lvl4pPr marL="1371669" indent="0">
              <a:buNone/>
              <a:defRPr sz="1601" b="1"/>
            </a:lvl4pPr>
            <a:lvl5pPr marL="1828890" indent="0">
              <a:buNone/>
              <a:defRPr sz="1601" b="1"/>
            </a:lvl5pPr>
            <a:lvl6pPr marL="2286113" indent="0">
              <a:buNone/>
              <a:defRPr sz="1601" b="1"/>
            </a:lvl6pPr>
            <a:lvl7pPr marL="2743336" indent="0">
              <a:buNone/>
              <a:defRPr sz="1601" b="1"/>
            </a:lvl7pPr>
            <a:lvl8pPr marL="3200560" indent="0">
              <a:buNone/>
              <a:defRPr sz="1601" b="1"/>
            </a:lvl8pPr>
            <a:lvl9pPr marL="3657782" indent="0">
              <a:buNone/>
              <a:defRPr sz="1601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726" y="2505075"/>
            <a:ext cx="3887063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595" y="457200"/>
            <a:ext cx="29492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064" y="987431"/>
            <a:ext cx="4629723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24" indent="0">
              <a:buNone/>
              <a:defRPr sz="2800"/>
            </a:lvl2pPr>
            <a:lvl3pPr marL="914446" indent="0">
              <a:buNone/>
              <a:defRPr sz="2400"/>
            </a:lvl3pPr>
            <a:lvl4pPr marL="1371669" indent="0">
              <a:buNone/>
              <a:defRPr sz="2000"/>
            </a:lvl4pPr>
            <a:lvl5pPr marL="1828890" indent="0">
              <a:buNone/>
              <a:defRPr sz="2000"/>
            </a:lvl5pPr>
            <a:lvl6pPr marL="2286113" indent="0">
              <a:buNone/>
              <a:defRPr sz="2000"/>
            </a:lvl6pPr>
            <a:lvl7pPr marL="2743336" indent="0">
              <a:buNone/>
              <a:defRPr sz="2000"/>
            </a:lvl7pPr>
            <a:lvl8pPr marL="3200560" indent="0">
              <a:buNone/>
              <a:defRPr sz="2000"/>
            </a:lvl8pPr>
            <a:lvl9pPr marL="3657782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595" y="2057400"/>
            <a:ext cx="2949217" cy="3811588"/>
          </a:xfrm>
        </p:spPr>
        <p:txBody>
          <a:bodyPr/>
          <a:lstStyle>
            <a:lvl1pPr marL="0" indent="0">
              <a:buNone/>
              <a:defRPr sz="1601"/>
            </a:lvl1pPr>
            <a:lvl2pPr marL="457224" indent="0">
              <a:buNone/>
              <a:defRPr sz="1401"/>
            </a:lvl2pPr>
            <a:lvl3pPr marL="914446" indent="0">
              <a:buNone/>
              <a:defRPr sz="1201"/>
            </a:lvl3pPr>
            <a:lvl4pPr marL="1371669" indent="0">
              <a:buNone/>
              <a:defRPr sz="1000"/>
            </a:lvl4pPr>
            <a:lvl5pPr marL="1828890" indent="0">
              <a:buNone/>
              <a:defRPr sz="1000"/>
            </a:lvl5pPr>
            <a:lvl6pPr marL="2286113" indent="0">
              <a:buNone/>
              <a:defRPr sz="1000"/>
            </a:lvl6pPr>
            <a:lvl7pPr marL="2743336" indent="0">
              <a:buNone/>
              <a:defRPr sz="1000"/>
            </a:lvl7pPr>
            <a:lvl8pPr marL="3200560" indent="0">
              <a:buNone/>
              <a:defRPr sz="1000"/>
            </a:lvl8pPr>
            <a:lvl9pPr marL="3657782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" Target="../slides/slide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18" Type="http://schemas.openxmlformats.org/officeDocument/2006/relationships/image" Target="../media/image6.png"/><Relationship Id="rId26" Type="http://schemas.openxmlformats.org/officeDocument/2006/relationships/image" Target="../media/image14.png"/><Relationship Id="rId3" Type="http://schemas.openxmlformats.org/officeDocument/2006/relationships/slideLayout" Target="../slideLayouts/slideLayout36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17" Type="http://schemas.openxmlformats.org/officeDocument/2006/relationships/image" Target="../media/image5.png"/><Relationship Id="rId25" Type="http://schemas.openxmlformats.org/officeDocument/2006/relationships/image" Target="../media/image13.png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24" Type="http://schemas.openxmlformats.org/officeDocument/2006/relationships/image" Target="../media/image12.png"/><Relationship Id="rId5" Type="http://schemas.openxmlformats.org/officeDocument/2006/relationships/slideLayout" Target="../slideLayouts/slideLayout38.xml"/><Relationship Id="rId15" Type="http://schemas.openxmlformats.org/officeDocument/2006/relationships/image" Target="../media/image3.png"/><Relationship Id="rId23" Type="http://schemas.openxmlformats.org/officeDocument/2006/relationships/image" Target="../media/image11.png"/><Relationship Id="rId10" Type="http://schemas.openxmlformats.org/officeDocument/2006/relationships/slideLayout" Target="../slideLayouts/slideLayout43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Relationship Id="rId22" Type="http://schemas.openxmlformats.org/officeDocument/2006/relationships/image" Target="../media/image10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025" y="908050"/>
            <a:ext cx="8229957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25" y="1600206"/>
            <a:ext cx="82299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24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46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69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9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16" indent="-342916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88" indent="-285764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2"/>
          </a:solidFill>
          <a:latin typeface="+mn-lt"/>
          <a:ea typeface="仿宋_GB2312" pitchFamily="1" charset="-122"/>
          <a:cs typeface="+mn-cs"/>
        </a:defRPr>
      </a:lvl2pPr>
      <a:lvl3pPr marL="1143056" indent="-22861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80" indent="-22861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502" indent="-22861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726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7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0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2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224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3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2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11"/>
          <p:cNvSpPr/>
          <p:nvPr userDrawn="1"/>
        </p:nvSpPr>
        <p:spPr bwMode="auto">
          <a:xfrm>
            <a:off x="7799120" y="139700"/>
            <a:ext cx="548663" cy="292100"/>
          </a:xfrm>
          <a:custGeom>
            <a:avLst/>
            <a:gdLst>
              <a:gd name="T0" fmla="*/ 73855 w 872"/>
              <a:gd name="T1" fmla="*/ 0 h 374"/>
              <a:gd name="T2" fmla="*/ 658821 w 872"/>
              <a:gd name="T3" fmla="*/ 0 h 374"/>
              <a:gd name="T4" fmla="*/ 731837 w 872"/>
              <a:gd name="T5" fmla="*/ 67948 h 374"/>
              <a:gd name="T6" fmla="*/ 731837 w 872"/>
              <a:gd name="T7" fmla="*/ 224152 h 374"/>
              <a:gd name="T8" fmla="*/ 658821 w 872"/>
              <a:gd name="T9" fmla="*/ 292100 h 374"/>
              <a:gd name="T10" fmla="*/ 73855 w 872"/>
              <a:gd name="T11" fmla="*/ 292100 h 374"/>
              <a:gd name="T12" fmla="*/ 0 w 872"/>
              <a:gd name="T13" fmla="*/ 224152 h 374"/>
              <a:gd name="T14" fmla="*/ 0 w 872"/>
              <a:gd name="T15" fmla="*/ 67948 h 374"/>
              <a:gd name="T16" fmla="*/ 73855 w 872"/>
              <a:gd name="T17" fmla="*/ 0 h 37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872" h="374">
                <a:moveTo>
                  <a:pt x="88" y="0"/>
                </a:moveTo>
                <a:lnTo>
                  <a:pt x="785" y="0"/>
                </a:lnTo>
                <a:cubicBezTo>
                  <a:pt x="833" y="0"/>
                  <a:pt x="872" y="39"/>
                  <a:pt x="872" y="87"/>
                </a:cubicBezTo>
                <a:lnTo>
                  <a:pt x="872" y="287"/>
                </a:lnTo>
                <a:cubicBezTo>
                  <a:pt x="872" y="335"/>
                  <a:pt x="833" y="374"/>
                  <a:pt x="785" y="374"/>
                </a:cubicBezTo>
                <a:lnTo>
                  <a:pt x="88" y="374"/>
                </a:lnTo>
                <a:cubicBezTo>
                  <a:pt x="40" y="374"/>
                  <a:pt x="0" y="335"/>
                  <a:pt x="0" y="287"/>
                </a:cubicBezTo>
                <a:lnTo>
                  <a:pt x="0" y="87"/>
                </a:lnTo>
                <a:cubicBezTo>
                  <a:pt x="0" y="39"/>
                  <a:pt x="40" y="0"/>
                  <a:pt x="88" y="0"/>
                </a:cubicBezTo>
                <a:close/>
              </a:path>
            </a:pathLst>
          </a:custGeom>
          <a:noFill/>
          <a:ln w="9525" cmpd="sng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" name="Freeform 12">
            <a:hlinkClick r:id="" action="ppaction://hlinkshowjump?jump=previousslide"/>
          </p:cNvPr>
          <p:cNvSpPr>
            <a:spLocks noEditPoints="1"/>
          </p:cNvSpPr>
          <p:nvPr userDrawn="1"/>
        </p:nvSpPr>
        <p:spPr bwMode="auto">
          <a:xfrm>
            <a:off x="7540854" y="184157"/>
            <a:ext cx="152340" cy="238125"/>
          </a:xfrm>
          <a:custGeom>
            <a:avLst/>
            <a:gdLst>
              <a:gd name="T0" fmla="*/ 203200 w 240"/>
              <a:gd name="T1" fmla="*/ 0 h 269"/>
              <a:gd name="T2" fmla="*/ 203200 w 240"/>
              <a:gd name="T3" fmla="*/ 238125 h 269"/>
              <a:gd name="T4" fmla="*/ 0 w 240"/>
              <a:gd name="T5" fmla="*/ 118620 h 269"/>
              <a:gd name="T6" fmla="*/ 203200 w 240"/>
              <a:gd name="T7" fmla="*/ 0 h 269"/>
              <a:gd name="T8" fmla="*/ 183727 w 240"/>
              <a:gd name="T9" fmla="*/ 30098 h 269"/>
              <a:gd name="T10" fmla="*/ 183727 w 240"/>
              <a:gd name="T11" fmla="*/ 30098 h 269"/>
              <a:gd name="T12" fmla="*/ 31327 w 240"/>
              <a:gd name="T13" fmla="*/ 118620 h 269"/>
              <a:gd name="T14" fmla="*/ 183727 w 240"/>
              <a:gd name="T15" fmla="*/ 208027 h 269"/>
              <a:gd name="T16" fmla="*/ 183727 w 240"/>
              <a:gd name="T17" fmla="*/ 30098 h 2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0" h="269">
                <a:moveTo>
                  <a:pt x="240" y="0"/>
                </a:moveTo>
                <a:lnTo>
                  <a:pt x="240" y="269"/>
                </a:lnTo>
                <a:lnTo>
                  <a:pt x="0" y="134"/>
                </a:lnTo>
                <a:lnTo>
                  <a:pt x="240" y="0"/>
                </a:lnTo>
                <a:close/>
                <a:moveTo>
                  <a:pt x="217" y="34"/>
                </a:moveTo>
                <a:lnTo>
                  <a:pt x="217" y="34"/>
                </a:lnTo>
                <a:lnTo>
                  <a:pt x="37" y="134"/>
                </a:lnTo>
                <a:lnTo>
                  <a:pt x="217" y="235"/>
                </a:lnTo>
                <a:lnTo>
                  <a:pt x="217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" name="Freeform 13">
            <a:hlinkClick r:id="" action="ppaction://hlinkshowjump?jump=firstslide"/>
          </p:cNvPr>
          <p:cNvSpPr>
            <a:spLocks noEditPoints="1"/>
          </p:cNvSpPr>
          <p:nvPr userDrawn="1"/>
        </p:nvSpPr>
        <p:spPr bwMode="auto">
          <a:xfrm>
            <a:off x="7220701" y="204795"/>
            <a:ext cx="160671" cy="206375"/>
          </a:xfrm>
          <a:custGeom>
            <a:avLst/>
            <a:gdLst>
              <a:gd name="T0" fmla="*/ 214312 w 257"/>
              <a:gd name="T1" fmla="*/ 0 h 233"/>
              <a:gd name="T2" fmla="*/ 40861 w 257"/>
              <a:gd name="T3" fmla="*/ 103630 h 233"/>
              <a:gd name="T4" fmla="*/ 214312 w 257"/>
              <a:gd name="T5" fmla="*/ 206375 h 233"/>
              <a:gd name="T6" fmla="*/ 214312 w 257"/>
              <a:gd name="T7" fmla="*/ 0 h 233"/>
              <a:gd name="T8" fmla="*/ 200136 w 257"/>
              <a:gd name="T9" fmla="*/ 183346 h 233"/>
              <a:gd name="T10" fmla="*/ 200136 w 257"/>
              <a:gd name="T11" fmla="*/ 183346 h 233"/>
              <a:gd name="T12" fmla="*/ 65878 w 257"/>
              <a:gd name="T13" fmla="*/ 103630 h 233"/>
              <a:gd name="T14" fmla="*/ 200136 w 257"/>
              <a:gd name="T15" fmla="*/ 23915 h 233"/>
              <a:gd name="T16" fmla="*/ 200136 w 257"/>
              <a:gd name="T17" fmla="*/ 183346 h 233"/>
              <a:gd name="T18" fmla="*/ 23349 w 257"/>
              <a:gd name="T19" fmla="*/ 206375 h 233"/>
              <a:gd name="T20" fmla="*/ 23349 w 257"/>
              <a:gd name="T21" fmla="*/ 206375 h 233"/>
              <a:gd name="T22" fmla="*/ 23349 w 257"/>
              <a:gd name="T23" fmla="*/ 0 h 233"/>
              <a:gd name="T24" fmla="*/ 0 w 257"/>
              <a:gd name="T25" fmla="*/ 0 h 233"/>
              <a:gd name="T26" fmla="*/ 0 w 257"/>
              <a:gd name="T27" fmla="*/ 206375 h 233"/>
              <a:gd name="T28" fmla="*/ 23349 w 257"/>
              <a:gd name="T29" fmla="*/ 206375 h 23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57" h="233">
                <a:moveTo>
                  <a:pt x="257" y="0"/>
                </a:moveTo>
                <a:lnTo>
                  <a:pt x="49" y="117"/>
                </a:lnTo>
                <a:lnTo>
                  <a:pt x="257" y="233"/>
                </a:lnTo>
                <a:lnTo>
                  <a:pt x="257" y="0"/>
                </a:lnTo>
                <a:close/>
                <a:moveTo>
                  <a:pt x="240" y="207"/>
                </a:moveTo>
                <a:lnTo>
                  <a:pt x="240" y="207"/>
                </a:lnTo>
                <a:lnTo>
                  <a:pt x="79" y="117"/>
                </a:lnTo>
                <a:lnTo>
                  <a:pt x="240" y="27"/>
                </a:lnTo>
                <a:lnTo>
                  <a:pt x="240" y="207"/>
                </a:lnTo>
                <a:close/>
                <a:moveTo>
                  <a:pt x="28" y="233"/>
                </a:moveTo>
                <a:lnTo>
                  <a:pt x="28" y="233"/>
                </a:lnTo>
                <a:lnTo>
                  <a:pt x="28" y="0"/>
                </a:lnTo>
                <a:lnTo>
                  <a:pt x="0" y="0"/>
                </a:lnTo>
                <a:lnTo>
                  <a:pt x="0" y="233"/>
                </a:lnTo>
                <a:lnTo>
                  <a:pt x="28" y="2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14">
            <a:hlinkClick r:id="" action="ppaction://hlinkshowjump?jump=nextslide"/>
          </p:cNvPr>
          <p:cNvSpPr>
            <a:spLocks noEditPoints="1"/>
          </p:cNvSpPr>
          <p:nvPr userDrawn="1"/>
        </p:nvSpPr>
        <p:spPr bwMode="auto">
          <a:xfrm>
            <a:off x="8469182" y="184157"/>
            <a:ext cx="151151" cy="238125"/>
          </a:xfrm>
          <a:custGeom>
            <a:avLst/>
            <a:gdLst>
              <a:gd name="T0" fmla="*/ 0 w 240"/>
              <a:gd name="T1" fmla="*/ 0 h 269"/>
              <a:gd name="T2" fmla="*/ 0 w 240"/>
              <a:gd name="T3" fmla="*/ 238125 h 269"/>
              <a:gd name="T4" fmla="*/ 201613 w 240"/>
              <a:gd name="T5" fmla="*/ 118620 h 269"/>
              <a:gd name="T6" fmla="*/ 0 w 240"/>
              <a:gd name="T7" fmla="*/ 0 h 269"/>
              <a:gd name="T8" fmla="*/ 19321 w 240"/>
              <a:gd name="T9" fmla="*/ 30098 h 269"/>
              <a:gd name="T10" fmla="*/ 19321 w 240"/>
              <a:gd name="T11" fmla="*/ 30098 h 269"/>
              <a:gd name="T12" fmla="*/ 169691 w 240"/>
              <a:gd name="T13" fmla="*/ 118620 h 269"/>
              <a:gd name="T14" fmla="*/ 19321 w 240"/>
              <a:gd name="T15" fmla="*/ 208027 h 269"/>
              <a:gd name="T16" fmla="*/ 19321 w 240"/>
              <a:gd name="T17" fmla="*/ 30098 h 2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40" h="269">
                <a:moveTo>
                  <a:pt x="0" y="0"/>
                </a:moveTo>
                <a:lnTo>
                  <a:pt x="0" y="269"/>
                </a:lnTo>
                <a:lnTo>
                  <a:pt x="240" y="134"/>
                </a:lnTo>
                <a:lnTo>
                  <a:pt x="0" y="0"/>
                </a:lnTo>
                <a:close/>
                <a:moveTo>
                  <a:pt x="23" y="34"/>
                </a:moveTo>
                <a:lnTo>
                  <a:pt x="23" y="34"/>
                </a:lnTo>
                <a:lnTo>
                  <a:pt x="202" y="134"/>
                </a:lnTo>
                <a:lnTo>
                  <a:pt x="23" y="235"/>
                </a:lnTo>
                <a:lnTo>
                  <a:pt x="23" y="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8" name="Freeform 15">
            <a:hlinkClick r:id="" action="ppaction://hlinkshowjump?jump=lastslide"/>
          </p:cNvPr>
          <p:cNvSpPr>
            <a:spLocks noEditPoints="1"/>
          </p:cNvSpPr>
          <p:nvPr userDrawn="1"/>
        </p:nvSpPr>
        <p:spPr bwMode="auto">
          <a:xfrm>
            <a:off x="8784573" y="204795"/>
            <a:ext cx="160671" cy="206375"/>
          </a:xfrm>
          <a:custGeom>
            <a:avLst/>
            <a:gdLst>
              <a:gd name="T0" fmla="*/ 0 w 256"/>
              <a:gd name="T1" fmla="*/ 0 h 233"/>
              <a:gd name="T2" fmla="*/ 173291 w 256"/>
              <a:gd name="T3" fmla="*/ 103630 h 233"/>
              <a:gd name="T4" fmla="*/ 0 w 256"/>
              <a:gd name="T5" fmla="*/ 206375 h 233"/>
              <a:gd name="T6" fmla="*/ 0 w 256"/>
              <a:gd name="T7" fmla="*/ 0 h 233"/>
              <a:gd name="T8" fmla="*/ 14232 w 256"/>
              <a:gd name="T9" fmla="*/ 183346 h 233"/>
              <a:gd name="T10" fmla="*/ 14232 w 256"/>
              <a:gd name="T11" fmla="*/ 183346 h 233"/>
              <a:gd name="T12" fmla="*/ 148177 w 256"/>
              <a:gd name="T13" fmla="*/ 103630 h 233"/>
              <a:gd name="T14" fmla="*/ 14232 w 256"/>
              <a:gd name="T15" fmla="*/ 23915 h 233"/>
              <a:gd name="T16" fmla="*/ 14232 w 256"/>
              <a:gd name="T17" fmla="*/ 183346 h 233"/>
              <a:gd name="T18" fmla="*/ 191709 w 256"/>
              <a:gd name="T19" fmla="*/ 206375 h 233"/>
              <a:gd name="T20" fmla="*/ 191709 w 256"/>
              <a:gd name="T21" fmla="*/ 206375 h 233"/>
              <a:gd name="T22" fmla="*/ 191709 w 256"/>
              <a:gd name="T23" fmla="*/ 0 h 233"/>
              <a:gd name="T24" fmla="*/ 214312 w 256"/>
              <a:gd name="T25" fmla="*/ 0 h 233"/>
              <a:gd name="T26" fmla="*/ 214312 w 256"/>
              <a:gd name="T27" fmla="*/ 206375 h 233"/>
              <a:gd name="T28" fmla="*/ 191709 w 256"/>
              <a:gd name="T29" fmla="*/ 206375 h 23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56" h="233">
                <a:moveTo>
                  <a:pt x="0" y="0"/>
                </a:moveTo>
                <a:lnTo>
                  <a:pt x="207" y="117"/>
                </a:lnTo>
                <a:lnTo>
                  <a:pt x="0" y="233"/>
                </a:lnTo>
                <a:lnTo>
                  <a:pt x="0" y="0"/>
                </a:lnTo>
                <a:close/>
                <a:moveTo>
                  <a:pt x="17" y="207"/>
                </a:moveTo>
                <a:lnTo>
                  <a:pt x="17" y="207"/>
                </a:lnTo>
                <a:lnTo>
                  <a:pt x="177" y="117"/>
                </a:lnTo>
                <a:lnTo>
                  <a:pt x="17" y="27"/>
                </a:lnTo>
                <a:lnTo>
                  <a:pt x="17" y="207"/>
                </a:lnTo>
                <a:close/>
                <a:moveTo>
                  <a:pt x="229" y="233"/>
                </a:moveTo>
                <a:lnTo>
                  <a:pt x="229" y="233"/>
                </a:lnTo>
                <a:lnTo>
                  <a:pt x="229" y="0"/>
                </a:lnTo>
                <a:lnTo>
                  <a:pt x="256" y="0"/>
                </a:lnTo>
                <a:lnTo>
                  <a:pt x="256" y="233"/>
                </a:lnTo>
                <a:lnTo>
                  <a:pt x="229" y="2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9" name="Freeform 16">
            <a:hlinkClick r:id="rId14" action="ppaction://hlinksldjump"/>
          </p:cNvPr>
          <p:cNvSpPr>
            <a:spLocks noEditPoints="1"/>
          </p:cNvSpPr>
          <p:nvPr userDrawn="1"/>
        </p:nvSpPr>
        <p:spPr bwMode="auto">
          <a:xfrm>
            <a:off x="6893407" y="192088"/>
            <a:ext cx="174954" cy="222250"/>
          </a:xfrm>
          <a:custGeom>
            <a:avLst/>
            <a:gdLst>
              <a:gd name="T0" fmla="*/ 232521 w 277"/>
              <a:gd name="T1" fmla="*/ 128391 h 251"/>
              <a:gd name="T2" fmla="*/ 226623 w 277"/>
              <a:gd name="T3" fmla="*/ 131933 h 251"/>
              <a:gd name="T4" fmla="*/ 207247 w 277"/>
              <a:gd name="T5" fmla="*/ 131933 h 251"/>
              <a:gd name="T6" fmla="*/ 202192 w 277"/>
              <a:gd name="T7" fmla="*/ 130162 h 251"/>
              <a:gd name="T8" fmla="*/ 117103 w 277"/>
              <a:gd name="T9" fmla="*/ 36304 h 251"/>
              <a:gd name="T10" fmla="*/ 32014 w 277"/>
              <a:gd name="T11" fmla="*/ 130162 h 251"/>
              <a:gd name="T12" fmla="*/ 26959 w 277"/>
              <a:gd name="T13" fmla="*/ 131933 h 251"/>
              <a:gd name="T14" fmla="*/ 6740 w 277"/>
              <a:gd name="T15" fmla="*/ 131933 h 251"/>
              <a:gd name="T16" fmla="*/ 1685 w 277"/>
              <a:gd name="T17" fmla="*/ 128391 h 251"/>
              <a:gd name="T18" fmla="*/ 2527 w 277"/>
              <a:gd name="T19" fmla="*/ 121308 h 251"/>
              <a:gd name="T20" fmla="*/ 111205 w 277"/>
              <a:gd name="T21" fmla="*/ 2656 h 251"/>
              <a:gd name="T22" fmla="*/ 117103 w 277"/>
              <a:gd name="T23" fmla="*/ 0 h 251"/>
              <a:gd name="T24" fmla="*/ 122158 w 277"/>
              <a:gd name="T25" fmla="*/ 2656 h 251"/>
              <a:gd name="T26" fmla="*/ 231678 w 277"/>
              <a:gd name="T27" fmla="*/ 121308 h 251"/>
              <a:gd name="T28" fmla="*/ 232521 w 277"/>
              <a:gd name="T29" fmla="*/ 128391 h 251"/>
              <a:gd name="T30" fmla="*/ 37068 w 277"/>
              <a:gd name="T31" fmla="*/ 139017 h 251"/>
              <a:gd name="T32" fmla="*/ 37068 w 277"/>
              <a:gd name="T33" fmla="*/ 139017 h 251"/>
              <a:gd name="T34" fmla="*/ 37068 w 277"/>
              <a:gd name="T35" fmla="*/ 210739 h 251"/>
              <a:gd name="T36" fmla="*/ 47178 w 277"/>
              <a:gd name="T37" fmla="*/ 222250 h 251"/>
              <a:gd name="T38" fmla="*/ 90986 w 277"/>
              <a:gd name="T39" fmla="*/ 222250 h 251"/>
              <a:gd name="T40" fmla="*/ 90986 w 277"/>
              <a:gd name="T41" fmla="*/ 145215 h 251"/>
              <a:gd name="T42" fmla="*/ 102781 w 277"/>
              <a:gd name="T43" fmla="*/ 132819 h 251"/>
              <a:gd name="T44" fmla="*/ 131425 w 277"/>
              <a:gd name="T45" fmla="*/ 132819 h 251"/>
              <a:gd name="T46" fmla="*/ 142377 w 277"/>
              <a:gd name="T47" fmla="*/ 145215 h 251"/>
              <a:gd name="T48" fmla="*/ 142377 w 277"/>
              <a:gd name="T49" fmla="*/ 222250 h 251"/>
              <a:gd name="T50" fmla="*/ 187027 w 277"/>
              <a:gd name="T51" fmla="*/ 222250 h 251"/>
              <a:gd name="T52" fmla="*/ 196295 w 277"/>
              <a:gd name="T53" fmla="*/ 210739 h 251"/>
              <a:gd name="T54" fmla="*/ 196295 w 277"/>
              <a:gd name="T55" fmla="*/ 139902 h 251"/>
              <a:gd name="T56" fmla="*/ 117103 w 277"/>
              <a:gd name="T57" fmla="*/ 52242 h 251"/>
              <a:gd name="T58" fmla="*/ 37068 w 277"/>
              <a:gd name="T59" fmla="*/ 139017 h 25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77" h="251">
                <a:moveTo>
                  <a:pt x="276" y="145"/>
                </a:moveTo>
                <a:cubicBezTo>
                  <a:pt x="275" y="148"/>
                  <a:pt x="272" y="149"/>
                  <a:pt x="269" y="149"/>
                </a:cubicBezTo>
                <a:lnTo>
                  <a:pt x="246" y="149"/>
                </a:lnTo>
                <a:cubicBezTo>
                  <a:pt x="244" y="149"/>
                  <a:pt x="242" y="149"/>
                  <a:pt x="240" y="147"/>
                </a:cubicBezTo>
                <a:lnTo>
                  <a:pt x="139" y="41"/>
                </a:lnTo>
                <a:lnTo>
                  <a:pt x="38" y="147"/>
                </a:lnTo>
                <a:cubicBezTo>
                  <a:pt x="36" y="149"/>
                  <a:pt x="34" y="149"/>
                  <a:pt x="32" y="149"/>
                </a:cubicBezTo>
                <a:lnTo>
                  <a:pt x="8" y="149"/>
                </a:lnTo>
                <a:cubicBezTo>
                  <a:pt x="5" y="149"/>
                  <a:pt x="3" y="148"/>
                  <a:pt x="2" y="145"/>
                </a:cubicBezTo>
                <a:cubicBezTo>
                  <a:pt x="0" y="142"/>
                  <a:pt x="1" y="139"/>
                  <a:pt x="3" y="137"/>
                </a:cubicBezTo>
                <a:lnTo>
                  <a:pt x="132" y="3"/>
                </a:lnTo>
                <a:cubicBezTo>
                  <a:pt x="134" y="1"/>
                  <a:pt x="137" y="0"/>
                  <a:pt x="139" y="0"/>
                </a:cubicBezTo>
                <a:cubicBezTo>
                  <a:pt x="141" y="0"/>
                  <a:pt x="144" y="1"/>
                  <a:pt x="145" y="3"/>
                </a:cubicBezTo>
                <a:lnTo>
                  <a:pt x="275" y="137"/>
                </a:lnTo>
                <a:cubicBezTo>
                  <a:pt x="277" y="139"/>
                  <a:pt x="277" y="142"/>
                  <a:pt x="276" y="145"/>
                </a:cubicBezTo>
                <a:close/>
                <a:moveTo>
                  <a:pt x="44" y="157"/>
                </a:moveTo>
                <a:lnTo>
                  <a:pt x="44" y="157"/>
                </a:lnTo>
                <a:lnTo>
                  <a:pt x="44" y="238"/>
                </a:lnTo>
                <a:cubicBezTo>
                  <a:pt x="44" y="245"/>
                  <a:pt x="49" y="251"/>
                  <a:pt x="56" y="251"/>
                </a:cubicBezTo>
                <a:lnTo>
                  <a:pt x="108" y="251"/>
                </a:lnTo>
                <a:lnTo>
                  <a:pt x="108" y="164"/>
                </a:lnTo>
                <a:cubicBezTo>
                  <a:pt x="108" y="156"/>
                  <a:pt x="114" y="150"/>
                  <a:pt x="122" y="150"/>
                </a:cubicBezTo>
                <a:lnTo>
                  <a:pt x="156" y="150"/>
                </a:lnTo>
                <a:cubicBezTo>
                  <a:pt x="164" y="150"/>
                  <a:pt x="169" y="156"/>
                  <a:pt x="169" y="164"/>
                </a:cubicBezTo>
                <a:lnTo>
                  <a:pt x="169" y="251"/>
                </a:lnTo>
                <a:lnTo>
                  <a:pt x="222" y="251"/>
                </a:lnTo>
                <a:cubicBezTo>
                  <a:pt x="228" y="251"/>
                  <a:pt x="233" y="245"/>
                  <a:pt x="233" y="238"/>
                </a:cubicBezTo>
                <a:lnTo>
                  <a:pt x="233" y="158"/>
                </a:lnTo>
                <a:lnTo>
                  <a:pt x="139" y="59"/>
                </a:lnTo>
                <a:lnTo>
                  <a:pt x="44" y="15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TextBox 9"/>
          <p:cNvSpPr txBox="1">
            <a:spLocks noChangeArrowheads="1"/>
          </p:cNvSpPr>
          <p:nvPr userDrawn="1"/>
        </p:nvSpPr>
        <p:spPr bwMode="auto">
          <a:xfrm>
            <a:off x="7865995" y="115890"/>
            <a:ext cx="436338" cy="3386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fld id="{65A364C9-61AE-4E1C-B21D-AC588636243E}" type="slidenum">
              <a:rPr lang="zh-CN" altLang="en-US" sz="1601" smtClean="0">
                <a:solidFill>
                  <a:schemeClr val="bg1"/>
                </a:solidFill>
              </a:rPr>
              <a:t>‹#›</a:t>
            </a:fld>
            <a:endParaRPr lang="zh-CN" altLang="en-US" sz="1601">
              <a:solidFill>
                <a:schemeClr val="bg1"/>
              </a:solidFill>
            </a:endParaRPr>
          </a:p>
        </p:txBody>
      </p:sp>
      <p:grpSp>
        <p:nvGrpSpPr>
          <p:cNvPr id="3081" name="组合 10"/>
          <p:cNvGrpSpPr/>
          <p:nvPr userDrawn="1"/>
        </p:nvGrpSpPr>
        <p:grpSpPr bwMode="auto">
          <a:xfrm>
            <a:off x="0" y="6675438"/>
            <a:ext cx="9144000" cy="182562"/>
            <a:chOff x="0" y="0"/>
            <a:chExt cx="12350750" cy="184150"/>
          </a:xfrm>
        </p:grpSpPr>
        <p:sp>
          <p:nvSpPr>
            <p:cNvPr id="2" name="Rectangle 5"/>
            <p:cNvSpPr>
              <a:spLocks noChangeArrowheads="1"/>
            </p:cNvSpPr>
            <p:nvPr userDrawn="1"/>
          </p:nvSpPr>
          <p:spPr bwMode="auto">
            <a:xfrm>
              <a:off x="9267483" y="0"/>
              <a:ext cx="3083267" cy="184150"/>
            </a:xfrm>
            <a:prstGeom prst="rect">
              <a:avLst/>
            </a:prstGeom>
            <a:solidFill>
              <a:srgbClr val="DF4B1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  <p:sp>
          <p:nvSpPr>
            <p:cNvPr id="3" name="Rectangle 6"/>
            <p:cNvSpPr>
              <a:spLocks noChangeArrowheads="1"/>
            </p:cNvSpPr>
            <p:nvPr userDrawn="1"/>
          </p:nvSpPr>
          <p:spPr bwMode="auto">
            <a:xfrm>
              <a:off x="0" y="0"/>
              <a:ext cx="9267483" cy="184150"/>
            </a:xfrm>
            <a:prstGeom prst="rect">
              <a:avLst/>
            </a:prstGeom>
            <a:solidFill>
              <a:srgbClr val="006B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  <a:defRPr/>
              </a:pPr>
              <a:endParaRPr lang="zh-CN" altLang="en-US"/>
            </a:p>
          </p:txBody>
        </p:sp>
      </p:grpSp>
      <p:sp>
        <p:nvSpPr>
          <p:cNvPr id="30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025" y="908050"/>
            <a:ext cx="8229957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30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25" y="1600206"/>
            <a:ext cx="82299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24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46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69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9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16" indent="-342916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88" indent="-285764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2"/>
          </a:solidFill>
          <a:latin typeface="+mn-lt"/>
          <a:ea typeface="仿宋_GB2312" pitchFamily="1" charset="-122"/>
          <a:cs typeface="+mn-cs"/>
        </a:defRPr>
      </a:lvl2pPr>
      <a:lvl3pPr marL="1143056" indent="-22861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80" indent="-22861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502" indent="-22861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726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7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0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2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224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3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2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025" y="908050"/>
            <a:ext cx="8229957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25" y="1600206"/>
            <a:ext cx="82299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24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46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69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9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16" indent="-342916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88" indent="-285764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2"/>
          </a:solidFill>
          <a:latin typeface="+mn-lt"/>
          <a:ea typeface="仿宋_GB2312" pitchFamily="1" charset="-122"/>
          <a:cs typeface="+mn-cs"/>
        </a:defRPr>
      </a:lvl2pPr>
      <a:lvl3pPr marL="1143056" indent="-22861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80" indent="-22861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502" indent="-22861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726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7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0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2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224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3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2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PECLOGO-eff-0-1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699" y="2886075"/>
            <a:ext cx="795027" cy="80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 descr="PPECLOGO-eff-0-2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0941" y="2757495"/>
            <a:ext cx="821210" cy="839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PPECLOGO-eff-0-3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56" y="1447800"/>
            <a:ext cx="2260114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 descr="PPECLOGO-eff-0-1"/>
          <p:cNvPicPr>
            <a:picLocks noChangeAspect="1" noChangeArrowheads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9114" y="3770317"/>
            <a:ext cx="39275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 descr="PPECLOGO-eff-0-1"/>
          <p:cNvPicPr>
            <a:picLocks noChangeAspect="1" noChangeArrowheads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0674" y="2903538"/>
            <a:ext cx="299920" cy="303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8" descr="PPECLOGO-eff-0-2"/>
          <p:cNvPicPr>
            <a:picLocks noChangeAspect="1" noChangeArrowheads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286" y="2574925"/>
            <a:ext cx="735519" cy="750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PPECLOGO-eff-5-4"/>
          <p:cNvPicPr>
            <a:picLocks noChangeAspect="1" noChangeArrowheads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781" y="3206750"/>
            <a:ext cx="1108039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10" descr="PPECLOGO-eff-5-2"/>
          <p:cNvPicPr>
            <a:picLocks noChangeAspect="1" noChangeArrowheads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3223" y="3446463"/>
            <a:ext cx="1374635" cy="143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11" descr="PPECLOGO-eff-5-4"/>
          <p:cNvPicPr>
            <a:picLocks noChangeAspect="1" noChangeArrowheads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1128" y="2725738"/>
            <a:ext cx="837873" cy="85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1" name="Picture 12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72" y="3624263"/>
            <a:ext cx="391562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2" name="Picture 13" descr="PPECLOGO-eff-0-1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235" y="2365382"/>
            <a:ext cx="391563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3" name="Picture 14" descr="PPECLOGO-eff2-1-2"/>
          <p:cNvPicPr>
            <a:picLocks noChangeAspect="1" noChangeArrowheads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070" y="2795588"/>
            <a:ext cx="1272281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4" name="Picture 15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112" y="2786070"/>
            <a:ext cx="328484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5" name="Picture 16" descr="PPECLOGO-eff2-1-4"/>
          <p:cNvPicPr>
            <a:picLocks noChangeAspect="1" noChangeArrowheads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7592" y="3325814"/>
            <a:ext cx="527241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6" name="Picture 17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735" y="2909895"/>
            <a:ext cx="270167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7" name="Picture 18" descr="PPECLOGO-eff2-1-3"/>
          <p:cNvPicPr>
            <a:picLocks noChangeAspect="1" noChangeArrowheads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393" y="3446469"/>
            <a:ext cx="210658" cy="236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025" y="908050"/>
            <a:ext cx="8229957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51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025" y="1600206"/>
            <a:ext cx="822995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7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7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5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5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5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kern="1200">
          <a:solidFill>
            <a:schemeClr val="accent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24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46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69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90" algn="l" rtl="0" eaLnBrk="0" fontAlgn="base" hangingPunct="0">
        <a:spcBef>
          <a:spcPct val="0"/>
        </a:spcBef>
        <a:spcAft>
          <a:spcPct val="0"/>
        </a:spcAft>
        <a:defRPr sz="2400">
          <a:solidFill>
            <a:schemeClr val="accent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16" indent="-342916" algn="l" rtl="0" eaLnBrk="0" fontAlgn="base" hangingPunct="0">
        <a:spcBef>
          <a:spcPct val="20000"/>
        </a:spcBef>
        <a:spcAft>
          <a:spcPct val="0"/>
        </a:spcAft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742988" indent="-285764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accent2"/>
          </a:solidFill>
          <a:latin typeface="+mn-lt"/>
          <a:ea typeface="仿宋_GB2312" pitchFamily="1" charset="-122"/>
          <a:cs typeface="+mn-cs"/>
        </a:defRPr>
      </a:lvl2pPr>
      <a:lvl3pPr marL="1143056" indent="-22861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3pPr>
      <a:lvl4pPr marL="1600280" indent="-22861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4pPr>
      <a:lvl5pPr marL="2057502" indent="-22861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宋体" panose="02010600030101010101" pitchFamily="2" charset="-122"/>
          <a:cs typeface="+mn-cs"/>
        </a:defRPr>
      </a:lvl5pPr>
      <a:lvl6pPr marL="2514726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7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0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2" indent="-228610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224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3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6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2" algn="l" defTabSz="91444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60.png"/><Relationship Id="rId4" Type="http://schemas.openxmlformats.org/officeDocument/2006/relationships/image" Target="../media/image25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90.png"/><Relationship Id="rId4" Type="http://schemas.openxmlformats.org/officeDocument/2006/relationships/image" Target="../media/image28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2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5" Type="http://schemas.openxmlformats.org/officeDocument/2006/relationships/image" Target="../media/image21.wmf"/><Relationship Id="rId4" Type="http://schemas.openxmlformats.org/officeDocument/2006/relationships/oleObject" Target="../embeddings/oleObject2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2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48.png"/><Relationship Id="rId4" Type="http://schemas.openxmlformats.org/officeDocument/2006/relationships/image" Target="../media/image34.png"/><Relationship Id="rId9" Type="http://schemas.openxmlformats.org/officeDocument/2006/relationships/image" Target="../media/image4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3" name="TextBox 18"/>
          <p:cNvSpPr txBox="1">
            <a:spLocks noChangeArrowheads="1"/>
          </p:cNvSpPr>
          <p:nvPr/>
        </p:nvSpPr>
        <p:spPr bwMode="auto">
          <a:xfrm>
            <a:off x="880544" y="2636912"/>
            <a:ext cx="815595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第五章  模糊综合评判法</a:t>
            </a:r>
            <a:endParaRPr lang="en-US" altLang="zh-CN" sz="5400" b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模糊综合评价基本原理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604604" y="1252853"/>
            <a:ext cx="8287869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那么，怎样确定一个元素对某个模糊集合的隶属关系呢？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F07AD7-EE2A-CA60-40D7-A605A1E5B53A}"/>
              </a:ext>
            </a:extLst>
          </p:cNvPr>
          <p:cNvSpPr txBox="1"/>
          <p:nvPr/>
        </p:nvSpPr>
        <p:spPr>
          <a:xfrm>
            <a:off x="428065" y="3429000"/>
            <a:ext cx="8287869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隶属度：用单位闭区间</a:t>
            </a:r>
            <a:r>
              <a:rPr lang="en-US" altLang="zh-CN" sz="24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[0,1]</a:t>
            </a: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中的某个数字来界定该元素隶属这个模糊集合的一种程度。</a:t>
            </a:r>
            <a:endParaRPr lang="zh-CN" altLang="en-US" sz="2400" dirty="0">
              <a:solidFill>
                <a:schemeClr val="accent2"/>
              </a:solidFill>
              <a:latin typeface="宋体" panose="02010600030101010101" pitchFamily="2" charset="-122"/>
              <a:sym typeface="+mn-ea"/>
            </a:endParaRPr>
          </a:p>
        </p:txBody>
      </p:sp>
      <p:sp>
        <p:nvSpPr>
          <p:cNvPr id="5" name="箭头: 下 4">
            <a:extLst>
              <a:ext uri="{FF2B5EF4-FFF2-40B4-BE49-F238E27FC236}">
                <a16:creationId xmlns:a16="http://schemas.microsoft.com/office/drawing/2014/main" id="{EAE308FD-929D-9F2E-25C6-C09EE03B481F}"/>
              </a:ext>
            </a:extLst>
          </p:cNvPr>
          <p:cNvSpPr/>
          <p:nvPr/>
        </p:nvSpPr>
        <p:spPr bwMode="auto">
          <a:xfrm>
            <a:off x="4247964" y="2045560"/>
            <a:ext cx="648072" cy="1296144"/>
          </a:xfrm>
          <a:prstGeom prst="downArrow">
            <a:avLst/>
          </a:prstGeom>
          <a:solidFill>
            <a:srgbClr val="47A1B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968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模糊综合评价基本原理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6FD4EB3-C24D-EAEE-21DE-6511E1EFF18D}"/>
              </a:ext>
            </a:extLst>
          </p:cNvPr>
          <p:cNvGrpSpPr/>
          <p:nvPr/>
        </p:nvGrpSpPr>
        <p:grpSpPr>
          <a:xfrm>
            <a:off x="395704" y="1696214"/>
            <a:ext cx="2390040" cy="2410286"/>
            <a:chOff x="987746" y="2278422"/>
            <a:chExt cx="2536449" cy="2536449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3D8BA1A-1625-64B6-02C1-57AEC2516CB2}"/>
                </a:ext>
              </a:extLst>
            </p:cNvPr>
            <p:cNvGrpSpPr/>
            <p:nvPr/>
          </p:nvGrpSpPr>
          <p:grpSpPr>
            <a:xfrm flipH="1">
              <a:off x="987746" y="2278422"/>
              <a:ext cx="2536449" cy="2536449"/>
              <a:chOff x="304800" y="673100"/>
              <a:chExt cx="4000500" cy="4000500"/>
            </a:xfrm>
            <a:effectLst>
              <a:outerShdw blurRad="190500" dist="101600" dir="2700000" algn="tr" rotWithShape="0">
                <a:prstClr val="black">
                  <a:alpha val="51000"/>
                </a:prstClr>
              </a:outerShdw>
            </a:effectLst>
          </p:grpSpPr>
          <p:sp>
            <p:nvSpPr>
              <p:cNvPr id="7" name="同心圆 41">
                <a:extLst>
                  <a:ext uri="{FF2B5EF4-FFF2-40B4-BE49-F238E27FC236}">
                    <a16:creationId xmlns:a16="http://schemas.microsoft.com/office/drawing/2014/main" id="{2873D8B1-1955-37DF-FB04-45BBC986C429}"/>
                  </a:ext>
                </a:extLst>
              </p:cNvPr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6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56000"/>
                    </a:sysClr>
                  </a:gs>
                </a:gsLst>
                <a:lin ang="81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ea"/>
                  <a:sym typeface="微软雅黑" panose="020B0503020204020204" pitchFamily="34" charset="-122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3C3CD2C4-41EC-0EF5-015F-0961F4C596D4}"/>
                  </a:ext>
                </a:extLst>
              </p:cNvPr>
              <p:cNvSpPr/>
              <p:nvPr/>
            </p:nvSpPr>
            <p:spPr>
              <a:xfrm>
                <a:off x="392113" y="760413"/>
                <a:ext cx="3825873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等线" panose="02010600030101010101" pitchFamily="2" charset="-122"/>
                  <a:cs typeface="+mn-ea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4D6E0C3-E5AE-1CE9-53BB-C795DF39C3B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82" r="11419"/>
            <a:stretch/>
          </p:blipFill>
          <p:spPr>
            <a:xfrm>
              <a:off x="1174148" y="2462367"/>
              <a:ext cx="2163644" cy="2168559"/>
            </a:xfrm>
            <a:prstGeom prst="ellipse">
              <a:avLst/>
            </a:prstGeom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2C674CD-A622-21CD-2D29-13B9EE4C2DED}"/>
              </a:ext>
            </a:extLst>
          </p:cNvPr>
          <p:cNvGrpSpPr/>
          <p:nvPr/>
        </p:nvGrpSpPr>
        <p:grpSpPr>
          <a:xfrm>
            <a:off x="2872355" y="1465382"/>
            <a:ext cx="5697221" cy="4005934"/>
            <a:chOff x="5233131" y="4867497"/>
            <a:chExt cx="5686071" cy="7075432"/>
          </a:xfrm>
        </p:grpSpPr>
        <p:sp>
          <p:nvSpPr>
            <p:cNvPr id="11" name="文本框 58">
              <a:extLst>
                <a:ext uri="{FF2B5EF4-FFF2-40B4-BE49-F238E27FC236}">
                  <a16:creationId xmlns:a16="http://schemas.microsoft.com/office/drawing/2014/main" id="{EFD6C1F1-15AC-3887-FA28-D4EA86D1844D}"/>
                </a:ext>
              </a:extLst>
            </p:cNvPr>
            <p:cNvSpPr txBox="1"/>
            <p:nvPr/>
          </p:nvSpPr>
          <p:spPr>
            <a:xfrm>
              <a:off x="5233131" y="5926337"/>
              <a:ext cx="5686071" cy="60165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4572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是借助模糊数学的一些概念，对实际的综合评价问题提供一些评价的方法。具体地说，模糊综合判定法就是以模糊数学为基础，应用模糊关系合成的原理，</a:t>
              </a:r>
              <a:r>
                <a:rPr lang="zh-CN" altLang="en-US" sz="2400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将一些边界不清、不易定量的因素定量化</a:t>
              </a:r>
              <a:r>
                <a:rPr lang="zh-CN" altLang="en-US" sz="2400" dirty="0">
                  <a:solidFill>
                    <a:schemeClr val="accent2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，从多个因素对被评价事物隶属等级状况进行综合性评价的一种方法。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21">
              <a:extLst>
                <a:ext uri="{FF2B5EF4-FFF2-40B4-BE49-F238E27FC236}">
                  <a16:creationId xmlns:a16="http://schemas.microsoft.com/office/drawing/2014/main" id="{A33A578A-AFD5-C46B-A06D-D1B3C6FD64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3131" y="4867497"/>
              <a:ext cx="4538620" cy="8154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fontAlgn="auto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 sz="16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400" b="1" kern="0" spc="225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rPr>
                <a:t>模糊综合评价法</a:t>
              </a:r>
              <a:endParaRPr kumimoji="0" lang="zh-CN" altLang="en-US" sz="2400" b="1" i="0" u="none" strike="noStrike" kern="0" cap="none" spc="225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9503E58A-6EE3-75ED-4EF7-3CAE7E1010D1}"/>
                </a:ext>
              </a:extLst>
            </p:cNvPr>
            <p:cNvCxnSpPr/>
            <p:nvPr/>
          </p:nvCxnSpPr>
          <p:spPr>
            <a:xfrm>
              <a:off x="5367325" y="5626043"/>
              <a:ext cx="5420419" cy="0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lgDash"/>
              <a:miter lim="800000"/>
              <a:headEnd type="none" w="med" len="med"/>
              <a:tailEnd type="oval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552085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05724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模糊综合评价步骤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604604" y="1556792"/>
            <a:ext cx="7980557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确定被评价对象的因素（指标）集和评价（等级）集；</a:t>
            </a:r>
            <a:endParaRPr lang="en-US" altLang="zh-CN" sz="2400" dirty="0">
              <a:solidFill>
                <a:schemeClr val="accent2"/>
              </a:solidFill>
              <a:latin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分别确定各个因素的权重及它们的隶属度向量，获得模糊评判矩阵；</a:t>
            </a:r>
            <a:endParaRPr lang="en-US" altLang="zh-CN" sz="2400" dirty="0">
              <a:solidFill>
                <a:schemeClr val="accent2"/>
              </a:solidFill>
              <a:latin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把模糊评判矩阵与因素的权向量进行模糊运算并进行归一化，得到模糊综合评价结果。</a:t>
            </a:r>
          </a:p>
        </p:txBody>
      </p:sp>
    </p:spTree>
    <p:extLst>
      <p:ext uri="{BB962C8B-B14F-4D97-AF65-F5344CB8AC3E}">
        <p14:creationId xmlns:p14="http://schemas.microsoft.com/office/powerpoint/2010/main" val="412780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88119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1">
                <a:extLst>
                  <a:ext uri="{FF2B5EF4-FFF2-40B4-BE49-F238E27FC236}">
                    <a16:creationId xmlns:a16="http://schemas.microsoft.com/office/drawing/2014/main" id="{57AACEBF-2AA4-B4EB-2904-5E980BE9B8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36382" y="3527615"/>
                <a:ext cx="8474270" cy="10175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indent="457200" algn="just">
                  <a:lnSpc>
                    <a:spcPct val="125000"/>
                  </a:lnSpc>
                </a:pPr>
                <a:r>
                  <a:rPr lang="zh-CN" altLang="en-US" sz="2400" b="1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微软雅黑" panose="020B0503020204020204" pitchFamily="34" charset="-122"/>
                  </a:rPr>
                  <a:t>例如：</a:t>
                </a:r>
                <a:r>
                  <a:rPr lang="zh-CN" altLang="en-US" sz="2400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微软雅黑" panose="020B0503020204020204" pitchFamily="34" charset="-122"/>
                  </a:rPr>
                  <a:t>对高等学校的综合评估，因素集为：</a:t>
                </a:r>
                <a:endParaRPr lang="en-US" altLang="zh-CN" sz="2400" spc="300" dirty="0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endParaRPr>
              </a:p>
              <a:p>
                <a:pPr indent="457200" algn="just"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𝑈</m:t>
                      </m:r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=(</m:t>
                      </m:r>
                      <m:sSub>
                        <m:sSubPr>
                          <m:ctrlPr>
                            <a:rPr lang="en-US" altLang="zh-CN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𝑢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=</m:t>
                      </m:r>
                      <m:r>
                        <a:rPr lang="zh-CN" altLang="en-US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校风</m:t>
                      </m:r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, </m:t>
                      </m:r>
                      <m:sSub>
                        <m:sSubPr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𝑢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=</m:t>
                      </m:r>
                      <m:r>
                        <a:rPr lang="zh-CN" altLang="en-US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教学，</m:t>
                      </m:r>
                      <m:sSub>
                        <m:sSubPr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𝑢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3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=</m:t>
                      </m:r>
                      <m:r>
                        <a:rPr lang="zh-CN" altLang="en-US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科研，</m:t>
                      </m:r>
                      <m:sSub>
                        <m:sSubPr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𝑢</m:t>
                          </m:r>
                        </m:e>
                        <m:sub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4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=</m:t>
                      </m:r>
                      <m:r>
                        <a:rPr lang="zh-CN" altLang="en-US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后勤</m:t>
                      </m:r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)</m:t>
                      </m:r>
                    </m:oMath>
                  </m:oMathPara>
                </a14:m>
                <a:endParaRPr lang="zh-CN" altLang="en-US" sz="2400" spc="300" dirty="0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endParaRPr>
              </a:p>
            </p:txBody>
          </p:sp>
        </mc:Choice>
        <mc:Fallback xmlns="">
          <p:sp>
            <p:nvSpPr>
              <p:cNvPr id="3" name="文本框 21">
                <a:extLst>
                  <a:ext uri="{FF2B5EF4-FFF2-40B4-BE49-F238E27FC236}">
                    <a16:creationId xmlns:a16="http://schemas.microsoft.com/office/drawing/2014/main" id="{57AACEBF-2AA4-B4EB-2904-5E980BE9B8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36382" y="3527615"/>
                <a:ext cx="8474270" cy="1017586"/>
              </a:xfrm>
              <a:prstGeom prst="rect">
                <a:avLst/>
              </a:prstGeom>
              <a:blipFill>
                <a:blip r:embed="rId3"/>
                <a:stretch>
                  <a:fillRect t="-23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21">
                <a:extLst>
                  <a:ext uri="{FF2B5EF4-FFF2-40B4-BE49-F238E27FC236}">
                    <a16:creationId xmlns:a16="http://schemas.microsoft.com/office/drawing/2014/main" id="{77ADB751-E602-3C7D-E312-B3804C64E0E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7584" y="1750727"/>
                <a:ext cx="8474270" cy="14349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fontAlgn="auto">
                  <a:lnSpc>
                    <a:spcPct val="130000"/>
                  </a:lnSpc>
                  <a:spcBef>
                    <a:spcPts val="0"/>
                  </a:spcBef>
                  <a:spcAft>
                    <a:spcPts val="0"/>
                  </a:spcAft>
                  <a:defRPr sz="16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defRPr>
                </a:lvl1pPr>
              </a:lstStyle>
              <a:p>
                <a:pPr indent="457200" algn="just">
                  <a:lnSpc>
                    <a:spcPct val="125000"/>
                  </a:lnSpc>
                </a:pPr>
                <a:r>
                  <a:rPr lang="zh-CN" altLang="en-US" sz="2400" b="1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微软雅黑" panose="020B0503020204020204" pitchFamily="34" charset="-122"/>
                  </a:rPr>
                  <a:t>因素集</a:t>
                </a:r>
                <a:r>
                  <a:rPr lang="en-US" altLang="zh-CN" sz="2400" b="1" i="1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U</a:t>
                </a:r>
                <a:r>
                  <a:rPr lang="zh-CN" altLang="en-US" sz="2400" b="1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：</a:t>
                </a:r>
                <a:r>
                  <a:rPr lang="zh-CN" altLang="en-US" sz="2400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微软雅黑" panose="020B0503020204020204" pitchFamily="34" charset="-122"/>
                  </a:rPr>
                  <a:t>评价项目或指标的集合，设   </a:t>
                </a:r>
                <a:endParaRPr lang="en-US" altLang="zh-CN" sz="2400" spc="300" dirty="0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endParaRPr>
              </a:p>
              <a:p>
                <a:pPr indent="457200" algn="ctr">
                  <a:lnSpc>
                    <a:spcPct val="12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𝑈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=(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2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,</m:t>
                    </m:r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…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𝑚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)</m:t>
                    </m:r>
                  </m:oMath>
                </a14:m>
                <a:r>
                  <a:rPr lang="zh-CN" altLang="en-US" sz="2400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微软雅黑" panose="020B0503020204020204" pitchFamily="34" charset="-122"/>
                  </a:rPr>
                  <a:t> </a:t>
                </a:r>
                <a:endParaRPr lang="en-US" altLang="zh-CN" sz="2400" spc="300" dirty="0">
                  <a:solidFill>
                    <a:schemeClr val="accent6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微软雅黑" panose="020B0503020204020204" pitchFamily="34" charset="-122"/>
                </a:endParaRPr>
              </a:p>
              <a:p>
                <a:pPr indent="457200" algn="just">
                  <a:lnSpc>
                    <a:spcPct val="125000"/>
                  </a:lnSpc>
                </a:pPr>
                <a:r>
                  <a:rPr lang="en-US" altLang="zh-CN" sz="2400" i="1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——</a:t>
                </a:r>
                <a:r>
                  <a:rPr lang="zh-CN" altLang="en-US" sz="2400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即有</a:t>
                </a:r>
                <a:r>
                  <a:rPr lang="en-US" altLang="zh-CN" sz="2400" i="1" spc="300" dirty="0">
                    <a:solidFill>
                      <a:schemeClr val="accent6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m</a:t>
                </a:r>
                <a:r>
                  <a:rPr lang="zh-CN" altLang="en-US" sz="2400" spc="300" dirty="0">
                    <a:solidFill>
                      <a:schemeClr val="accent6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微软雅黑" panose="020B0503020204020204" pitchFamily="34" charset="-122"/>
                  </a:rPr>
                  <a:t>个评价指标</a:t>
                </a:r>
              </a:p>
            </p:txBody>
          </p:sp>
        </mc:Choice>
        <mc:Fallback xmlns="">
          <p:sp>
            <p:nvSpPr>
              <p:cNvPr id="6" name="文本框 21">
                <a:extLst>
                  <a:ext uri="{FF2B5EF4-FFF2-40B4-BE49-F238E27FC236}">
                    <a16:creationId xmlns:a16="http://schemas.microsoft.com/office/drawing/2014/main" id="{77ADB751-E602-3C7D-E312-B3804C64E0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27584" y="1750727"/>
                <a:ext cx="8474270" cy="1434945"/>
              </a:xfrm>
              <a:prstGeom prst="rect">
                <a:avLst/>
              </a:prstGeom>
              <a:blipFill>
                <a:blip r:embed="rId4"/>
                <a:stretch>
                  <a:fillRect t="-1695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21">
            <a:extLst>
              <a:ext uri="{FF2B5EF4-FFF2-40B4-BE49-F238E27FC236}">
                <a16:creationId xmlns:a16="http://schemas.microsoft.com/office/drawing/2014/main" id="{4AE1FE4D-141A-C86D-8233-8FF0422D1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95" y="902223"/>
            <a:ext cx="8474270" cy="4905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"/>
            </a:pPr>
            <a:r>
              <a:rPr lang="zh-CN" altLang="en-US" sz="2400" b="1" spc="3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确定因素集</a:t>
            </a:r>
            <a:r>
              <a:rPr lang="en-US" altLang="zh-CN" sz="2400" b="1" i="1" spc="3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U</a:t>
            </a:r>
            <a:r>
              <a:rPr lang="zh-CN" altLang="en-US" sz="2400" b="1" spc="3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和评价等级</a:t>
            </a:r>
            <a:r>
              <a:rPr lang="en-US" altLang="zh-CN" sz="2400" b="1" i="1" spc="3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V</a:t>
            </a:r>
            <a:r>
              <a:rPr lang="en-US" altLang="zh-CN" sz="2400" b="1" spc="3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pitchFamily="34" charset="-122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3739593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/>
              <p:nvPr/>
            </p:nvSpPr>
            <p:spPr>
              <a:xfrm>
                <a:off x="206748" y="1340768"/>
                <a:ext cx="8561613" cy="97881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457200" algn="just">
                  <a:lnSpc>
                    <a:spcPct val="125000"/>
                  </a:lnSpc>
                </a:pPr>
                <a:r>
                  <a:rPr lang="zh-CN" altLang="en-US" sz="2400" b="1" spc="300" dirty="0">
                    <a:solidFill>
                      <a:schemeClr val="accent2"/>
                    </a:solidFill>
                    <a:latin typeface="宋体" panose="02010600030101010101" pitchFamily="2" charset="-122"/>
                    <a:sym typeface="微软雅黑" panose="020B0503020204020204" pitchFamily="34" charset="-122"/>
                  </a:rPr>
                  <a:t>评价等级</a:t>
                </a:r>
                <a:r>
                  <a:rPr lang="en-US" altLang="zh-CN" sz="2400" b="1" i="1" spc="3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微软雅黑" panose="020B0503020204020204" pitchFamily="34" charset="-122"/>
                  </a:rPr>
                  <a:t>V</a:t>
                </a:r>
                <a:r>
                  <a:rPr lang="zh-CN" altLang="en-US" sz="2400" b="1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设为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：</a:t>
                </a:r>
                <a:endParaRPr lang="en-US" altLang="zh-CN" sz="2400" dirty="0">
                  <a:solidFill>
                    <a:schemeClr val="accent2"/>
                  </a:solidFill>
                  <a:latin typeface="宋体" panose="02010600030101010101" pitchFamily="2" charset="-122"/>
                  <a:cs typeface="+mn-ea"/>
                  <a:sym typeface="+mn-ea"/>
                </a:endParaRPr>
              </a:p>
              <a:p>
                <a:pPr indent="457200" algn="ctr">
                  <a:lnSpc>
                    <a:spcPct val="125000"/>
                  </a:lnSpc>
                </a:pPr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𝑉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=(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𝑣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𝑣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2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,</m:t>
                    </m:r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…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𝑣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𝑛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)</m:t>
                    </m:r>
                  </m:oMath>
                </a14:m>
                <a:endParaRPr lang="en-US" altLang="zh-CN" sz="2400" dirty="0">
                  <a:solidFill>
                    <a:schemeClr val="accent2"/>
                  </a:solidFill>
                  <a:latin typeface="宋体" panose="02010600030101010101" pitchFamily="2" charset="-122"/>
                  <a:cs typeface="+mn-ea"/>
                  <a:sym typeface="+mn-ea"/>
                </a:endParaRPr>
              </a:p>
            </p:txBody>
          </p:sp>
        </mc:Choice>
        <mc:Fallback xmlns="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748" y="1340768"/>
                <a:ext cx="8561613" cy="978817"/>
              </a:xfrm>
              <a:prstGeom prst="rect">
                <a:avLst/>
              </a:prstGeom>
              <a:blipFill>
                <a:blip r:embed="rId3"/>
                <a:stretch>
                  <a:fillRect t="-2484" b="-745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Box 6">
            <a:extLst>
              <a:ext uri="{FF2B5EF4-FFF2-40B4-BE49-F238E27FC236}">
                <a16:creationId xmlns:a16="http://schemas.microsoft.com/office/drawing/2014/main" id="{B40CFD01-3B8B-6198-5C9F-510CA8603CC7}"/>
              </a:ext>
            </a:extLst>
          </p:cNvPr>
          <p:cNvSpPr txBox="1"/>
          <p:nvPr/>
        </p:nvSpPr>
        <p:spPr>
          <a:xfrm>
            <a:off x="530417" y="2492896"/>
            <a:ext cx="7930015" cy="2825477"/>
          </a:xfrm>
          <a:prstGeom prst="rect">
            <a:avLst/>
          </a:prstGeom>
          <a:noFill/>
          <a:ln w="9525">
            <a:noFill/>
          </a:ln>
        </p:spPr>
        <p:txBody>
          <a:bodyPr wrap="square" lIns="96734" tIns="48367" rIns="96734" bIns="48367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——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刻画每一个评价指标所处状态的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n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种决断。具体等级可以依据评价内容用适当的语言进行描述。</a:t>
            </a:r>
            <a:endParaRPr lang="en-US" altLang="zh-CN" sz="2400" dirty="0">
              <a:solidFill>
                <a:schemeClr val="accent2"/>
              </a:solidFill>
              <a:latin typeface="宋体" panose="02010600030101010101" pitchFamily="2" charset="-122"/>
              <a:cs typeface="+mn-ea"/>
              <a:sym typeface="+mn-ea"/>
            </a:endParaRPr>
          </a:p>
          <a:p>
            <a:pPr indent="457200" algn="just">
              <a:lnSpc>
                <a:spcPct val="125000"/>
              </a:lnSpc>
            </a:pP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比如：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评价产品的满意度可用V={满意、较满意、一般、较不满意、很不满意}；</a:t>
            </a:r>
            <a:endParaRPr lang="en-US" altLang="zh-CN" sz="2400" dirty="0">
              <a:solidFill>
                <a:schemeClr val="accent2"/>
              </a:solidFill>
              <a:latin typeface="宋体" panose="02010600030101010101" pitchFamily="2" charset="-122"/>
              <a:cs typeface="+mn-ea"/>
              <a:sym typeface="+mn-ea"/>
            </a:endParaRPr>
          </a:p>
          <a:p>
            <a:pPr indent="457200"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cs typeface="+mn-ea"/>
                <a:sym typeface="+mn-ea"/>
              </a:rPr>
              <a:t>评价地区的社会经济发展水平可用V={高、较高、一般、较低、低}。</a:t>
            </a:r>
            <a:endParaRPr lang="zh-CN" altLang="en-US" sz="3200" dirty="0">
              <a:solidFill>
                <a:schemeClr val="accent2"/>
              </a:solidFill>
              <a:latin typeface="宋体" panose="02010600030101010101" pitchFamily="2" charset="-122"/>
              <a:cs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2374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/>
              <p:nvPr/>
            </p:nvSpPr>
            <p:spPr>
              <a:xfrm>
                <a:off x="539552" y="1942044"/>
                <a:ext cx="8037838" cy="264010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r>
                  <a:rPr lang="zh-CN" altLang="en-US" sz="2400" b="1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隶属度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1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𝒓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𝒊</m:t>
                        </m:r>
                        <m:r>
                          <a:rPr lang="en-US" altLang="zh-CN" sz="2400" b="1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zh-CN" altLang="en-US" sz="2000" b="1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：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是指多个评价主体对某个评价对象在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方面作出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𝑣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评定的可能性大小 </a:t>
                </a:r>
                <a:r>
                  <a:rPr lang="en-US" altLang="zh-CN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+mn-ea"/>
                    <a:sym typeface="+mn-ea"/>
                  </a:rPr>
                  <a:t>,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表示第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𝑖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个因素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在第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𝑗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个评语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𝑣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上的频率分布，一般将其归一化，使之满足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pt-BR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pt-BR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ea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ea"/>
                                <a:sym typeface="+mn-ea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ea"/>
                                <a:sym typeface="+mn-ea"/>
                              </a:rPr>
                              <m:t>𝑖𝑗</m:t>
                            </m:r>
                          </m:sub>
                        </m:s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=1</m:t>
                        </m:r>
                      </m:e>
                    </m:nary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宋体" panose="02010600030101010101" pitchFamily="2" charset="-122"/>
                    <a:cs typeface="Times New Roman" panose="02020603050405020304" pitchFamily="18" charset="0"/>
                    <a:sym typeface="+mn-ea"/>
                  </a:rPr>
                  <a:t>。</a:t>
                </a:r>
                <a:endParaRPr lang="en-US" altLang="zh-CN" sz="2400" dirty="0">
                  <a:solidFill>
                    <a:schemeClr val="accent2"/>
                  </a:solidFill>
                  <a:latin typeface="宋体" panose="02010600030101010101" pitchFamily="2" charset="-122"/>
                  <a:cs typeface="Times New Roman" panose="02020603050405020304" pitchFamily="18" charset="0"/>
                  <a:sym typeface="+mn-ea"/>
                </a:endParaRPr>
              </a:p>
              <a:p>
                <a:pPr indent="457200" algn="just">
                  <a:lnSpc>
                    <a:spcPct val="15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𝑟</m:t>
                          </m:r>
                        </m:e>
                        <m:sub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𝑖</m:t>
                          </m:r>
                        </m:sub>
                      </m:sSub>
                      <m:r>
                        <a:rPr lang="en-US" altLang="zh-CN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=(</m:t>
                      </m:r>
                      <m:sSub>
                        <m:sSubPr>
                          <m:ctrlP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𝑟</m:t>
                          </m:r>
                        </m:e>
                        <m:sub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𝑖</m:t>
                          </m:r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+mn-ea"/>
                              <a:cs typeface="+mn-ea"/>
                              <a:sym typeface="+mn-ea"/>
                            </a:rPr>
                            <m:t>1</m:t>
                          </m:r>
                        </m:sub>
                      </m:sSub>
                      <m:r>
                        <a:rPr lang="en-US" altLang="zh-CN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𝑟</m:t>
                          </m:r>
                        </m:e>
                        <m:sub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𝑖</m:t>
                          </m:r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2</m:t>
                          </m:r>
                        </m:sub>
                      </m:sSub>
                      <m:r>
                        <a:rPr lang="en-US" altLang="zh-CN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,</m:t>
                      </m:r>
                      <m:r>
                        <a:rPr lang="en-US" altLang="zh-CN" sz="32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…</m:t>
                      </m:r>
                      <m:r>
                        <a:rPr lang="en-US" altLang="zh-CN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+mn-ea"/>
                          <a:sym typeface="+mn-ea"/>
                        </a:rPr>
                        <m:t>,</m:t>
                      </m:r>
                      <m:sSub>
                        <m:sSubPr>
                          <m:ctrlPr>
                            <a:rPr lang="en-US" altLang="zh-CN" sz="32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</m:ctrlPr>
                        </m:sSubPr>
                        <m:e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𝑟</m:t>
                          </m:r>
                        </m:e>
                        <m:sub>
                          <m:r>
                            <a:rPr lang="en-US" altLang="zh-CN" sz="32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+mn-ea"/>
                              <a:sym typeface="+mn-ea"/>
                            </a:rPr>
                            <m:t>𝑖𝑛</m:t>
                          </m:r>
                        </m:sub>
                      </m:sSub>
                      <m:r>
                        <a:rPr lang="en-US" altLang="zh-CN" sz="32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ea typeface="+mn-ea"/>
                          <a:cs typeface="+mn-ea"/>
                          <a:sym typeface="+mn-ea"/>
                        </a:rPr>
                        <m:t>)</m:t>
                      </m:r>
                    </m:oMath>
                  </m:oMathPara>
                </a14:m>
                <a:endParaRPr lang="en-US" altLang="zh-CN" sz="3200" dirty="0">
                  <a:solidFill>
                    <a:schemeClr val="accent2"/>
                  </a:solidFill>
                  <a:latin typeface="宋体" panose="02010600030101010101" pitchFamily="2" charset="-122"/>
                  <a:cs typeface="+mn-ea"/>
                  <a:sym typeface="+mn-ea"/>
                </a:endParaRPr>
              </a:p>
            </p:txBody>
          </p:sp>
        </mc:Choice>
        <mc:Fallback xmlns="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942044"/>
                <a:ext cx="8037838" cy="2640106"/>
              </a:xfrm>
              <a:prstGeom prst="rect">
                <a:avLst/>
              </a:prstGeom>
              <a:blipFill>
                <a:blip r:embed="rId3"/>
                <a:stretch>
                  <a:fillRect l="-1138" r="-1138" b="-3002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1">
            <a:extLst>
              <a:ext uri="{FF2B5EF4-FFF2-40B4-BE49-F238E27FC236}">
                <a16:creationId xmlns:a16="http://schemas.microsoft.com/office/drawing/2014/main" id="{ADE295D1-82B3-E6A8-15DB-153E9BAE62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607" y="1132053"/>
            <a:ext cx="8474270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"/>
            </a:pPr>
            <a:r>
              <a:rPr lang="zh-CN" altLang="en-US" sz="2400" b="1" spc="300" dirty="0">
                <a:solidFill>
                  <a:schemeClr val="tx2"/>
                </a:solidFill>
                <a:sym typeface="微软雅黑" panose="020B0503020204020204" pitchFamily="34" charset="-122"/>
              </a:rPr>
              <a:t>构造评判矩阵</a:t>
            </a:r>
            <a:endParaRPr lang="en-US" altLang="zh-CN" sz="2400" b="1" spc="300" dirty="0">
              <a:solidFill>
                <a:schemeClr val="tx2"/>
              </a:solidFill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348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/>
              <p:nvPr/>
            </p:nvSpPr>
            <p:spPr>
              <a:xfrm>
                <a:off x="460595" y="1443621"/>
                <a:ext cx="8037838" cy="14404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457200" algn="just">
                  <a:lnSpc>
                    <a:spcPct val="125000"/>
                  </a:lnSpc>
                </a:pP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𝑚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个评价因素的评价集就构造出一个总的评价矩阵。即每一个被评价对象确定了从 </a:t>
                </a:r>
                <a:r>
                  <a:rPr lang="en-US" altLang="zh-CN" sz="2400" i="1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U 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到</a:t>
                </a:r>
                <a:r>
                  <a:rPr lang="en-US" altLang="zh-CN" sz="2400" i="1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V</a:t>
                </a:r>
                <a:r>
                  <a:rPr lang="zh-CN" altLang="en-US" sz="2400" i="1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 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的模糊关系，它是一个矩阵：</a:t>
                </a:r>
                <a:endParaRPr lang="en-US" altLang="zh-CN" sz="2400" dirty="0">
                  <a:solidFill>
                    <a:schemeClr val="accent2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</p:txBody>
          </p:sp>
        </mc:Choice>
        <mc:Fallback xmlns="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0595" y="1443621"/>
                <a:ext cx="8037838" cy="1440482"/>
              </a:xfrm>
              <a:prstGeom prst="rect">
                <a:avLst/>
              </a:prstGeom>
              <a:blipFill>
                <a:blip r:embed="rId3"/>
                <a:stretch>
                  <a:fillRect l="-1138" r="-1138" b="-8475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E2B6F4-4605-3957-222D-3CB401DAB284}"/>
                  </a:ext>
                </a:extLst>
              </p:cNvPr>
              <p:cNvSpPr txBox="1"/>
              <p:nvPr/>
            </p:nvSpPr>
            <p:spPr>
              <a:xfrm>
                <a:off x="1871700" y="2916874"/>
                <a:ext cx="5400600" cy="167975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8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altLang="zh-CN" sz="2800" i="1">
                          <a:solidFill>
                            <a:schemeClr val="accent2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28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8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Cambria Math" panose="02040503050406030204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8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1</m:t>
                                          </m:r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2</m:t>
                                          </m:r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1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8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1</m:t>
                                          </m:r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  <m:mr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2</m:t>
                                          </m:r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2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8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80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8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  <a:cs typeface="+mn-ea"/>
                                                <a:sym typeface="+mn-ea"/>
                                              </a:rPr>
                                              <m:t>…</m:t>
                                            </m:r>
                                          </m:e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sz="2800" i="1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sz="2800" i="1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sz="2800" b="0" i="1" smtClean="0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  <m:t>1</m:t>
                                                </m:r>
                                                <m:r>
                                                  <a:rPr lang="en-US" altLang="zh-CN" sz="2800" i="1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  <m:t>𝑛</m:t>
                                                </m:r>
                                              </m:sub>
                                            </m:sSub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80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8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  <a:cs typeface="+mn-ea"/>
                                                <a:sym typeface="+mn-ea"/>
                                              </a:rPr>
                                              <m:t>…</m:t>
                                            </m:r>
                                          </m:e>
                                          <m:e>
                                            <m:sSub>
                                              <m:sSubPr>
                                                <m:ctrlPr>
                                                  <a:rPr lang="en-US" altLang="zh-CN" sz="2800" i="1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</m:ctrlPr>
                                              </m:sSubPr>
                                              <m:e>
                                                <m:r>
                                                  <a:rPr lang="en-US" altLang="zh-CN" sz="2800" i="1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  <m:t>𝑟</m:t>
                                                </m:r>
                                              </m:e>
                                              <m:sub>
                                                <m:r>
                                                  <a:rPr lang="en-US" altLang="zh-CN" sz="2800" b="0" i="1" smtClean="0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altLang="zh-CN" sz="2800" i="1">
                                                    <a:solidFill>
                                                      <a:schemeClr val="accent2"/>
                                                    </a:solidFill>
                                                    <a:latin typeface="Cambria Math" panose="02040503050406030204" pitchFamily="18" charset="0"/>
                                                    <a:cs typeface="+mn-ea"/>
                                                    <a:sym typeface="+mn-ea"/>
                                                  </a:rPr>
                                                  <m:t>𝑛</m:t>
                                                </m:r>
                                              </m:sub>
                                            </m:sSub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8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⋮</m:t>
                                </m:r>
                              </m:e>
                              <m:e>
                                <m:r>
                                  <a:rPr lang="en-US" altLang="zh-CN" sz="28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Cambria Math" panose="02040503050406030204" charset="0"/>
                                  </a:rPr>
                                  <m:t>⋮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8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8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⋱</m:t>
                                      </m:r>
                                    </m:e>
                                    <m:e>
                                      <m:r>
                                        <a:rPr lang="en-US" altLang="zh-CN" sz="28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⋮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sSub>
                                  <m:sSubPr>
                                    <m:ctrlPr>
                                      <a:rPr lang="en-US" altLang="zh-CN" sz="28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altLang="zh-CN" sz="28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  <m:t>𝑛</m:t>
                                    </m:r>
                                    <m:r>
                                      <a:rPr lang="en-US" altLang="zh-CN" sz="28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  <m:e>
                                <m:sSub>
                                  <m:sSubPr>
                                    <m:ctrlPr>
                                      <a:rPr lang="en-US" altLang="zh-CN" sz="28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8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US" altLang="zh-CN" sz="28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  <m:t>𝑛</m:t>
                                    </m:r>
                                    <m:r>
                                      <a:rPr lang="en-US" altLang="zh-CN" sz="28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  <a:cs typeface="+mn-ea"/>
                                        <a:sym typeface="+mn-ea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8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8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  <a:cs typeface="+mn-ea"/>
                                          <a:sym typeface="+mn-ea"/>
                                        </a:rPr>
                                        <m:t>…</m:t>
                                      </m:r>
                                    </m:e>
                                    <m:e>
                                      <m:sSub>
                                        <m:sSubPr>
                                          <m:ctrlP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𝑟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800" b="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𝑚</m:t>
                                          </m:r>
                                          <m:r>
                                            <a:rPr lang="en-US" altLang="zh-CN" sz="28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  <a:cs typeface="+mn-ea"/>
                                              <a:sym typeface="+mn-ea"/>
                                            </a:rPr>
                                            <m:t>𝑛</m:t>
                                          </m:r>
                                        </m:sub>
                                      </m:sSub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E2B6F4-4605-3957-222D-3CB401DAB2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1700" y="2916874"/>
                <a:ext cx="5400600" cy="167975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1487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3DD2C5AF-AD00-FA78-695F-A970D692812D}"/>
              </a:ext>
            </a:extLst>
          </p:cNvPr>
          <p:cNvSpPr txBox="1"/>
          <p:nvPr/>
        </p:nvSpPr>
        <p:spPr>
          <a:xfrm>
            <a:off x="319762" y="620713"/>
            <a:ext cx="8037838" cy="1601424"/>
          </a:xfrm>
          <a:prstGeom prst="rect">
            <a:avLst/>
          </a:prstGeom>
          <a:noFill/>
          <a:ln w="9525">
            <a:noFill/>
          </a:ln>
        </p:spPr>
        <p:txBody>
          <a:bodyPr wrap="square" lIns="96734" tIns="48367" rIns="96734" bIns="48367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zh-CN" altLang="en-US" sz="2000" b="1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例如：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某饮食行业品牌发布一款新零食，欲了解消费者对该种零食的接受程度。一共有四个评价指标（分别是</a:t>
            </a:r>
            <a:r>
              <a:rPr lang="zh-CN" altLang="en-US" sz="2000" b="1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价格、味道、包装、营养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），以及评语共有四项（分别是很满意，满意，一般，不满意）。已知四个评价指标的权重分别为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0.2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、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0.3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、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0.2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、</a:t>
            </a:r>
            <a:r>
              <a:rPr lang="en-US" altLang="zh-CN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0.3</a:t>
            </a: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。</a:t>
            </a:r>
            <a:endParaRPr lang="en-US" altLang="zh-CN" sz="2000" dirty="0">
              <a:solidFill>
                <a:schemeClr val="accent2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AF1F0E-E048-16BB-8542-A5D83B83D1B8}"/>
                  </a:ext>
                </a:extLst>
              </p:cNvPr>
              <p:cNvSpPr txBox="1"/>
              <p:nvPr/>
            </p:nvSpPr>
            <p:spPr>
              <a:xfrm>
                <a:off x="2411760" y="4673371"/>
                <a:ext cx="4572000" cy="1452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𝑅</m:t>
                      </m:r>
                      <m:r>
                        <a:rPr lang="en-US" altLang="zh-CN" sz="2400" i="1">
                          <a:solidFill>
                            <a:schemeClr val="accent2"/>
                          </a:solidFill>
                          <a:latin typeface="Cambria Math" panose="02040503050406030204" charset="0"/>
                          <a:cs typeface="Cambria Math" panose="02040503050406030204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Cambria Math" panose="02040503050406030204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400" b="0" i="1" smtClean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0.3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 smtClean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 smtClean="0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altLang="zh-CN" sz="2400" b="0" i="1" smtClean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  <m:r>
                                              <a:rPr lang="en-US" altLang="zh-CN" sz="2400" b="0" i="1" smtClean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.5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 smtClean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0.1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.5</m:t>
                                      </m:r>
                                    </m:e>
                                    <m:e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0.4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.4</m:t>
                                      </m:r>
                                    </m:e>
                                    <m:e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7AF1F0E-E048-16BB-8542-A5D83B83D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11760" y="4673371"/>
                <a:ext cx="4572000" cy="14529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499A1E6E-75FD-2860-873F-F87794CD6B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9017724"/>
              </p:ext>
            </p:extLst>
          </p:nvPr>
        </p:nvGraphicFramePr>
        <p:xfrm>
          <a:off x="2163540" y="2266586"/>
          <a:ext cx="5111970" cy="237626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22394">
                  <a:extLst>
                    <a:ext uri="{9D8B030D-6E8A-4147-A177-3AD203B41FA5}">
                      <a16:colId xmlns:a16="http://schemas.microsoft.com/office/drawing/2014/main" val="2021601327"/>
                    </a:ext>
                  </a:extLst>
                </a:gridCol>
                <a:gridCol w="1022394">
                  <a:extLst>
                    <a:ext uri="{9D8B030D-6E8A-4147-A177-3AD203B41FA5}">
                      <a16:colId xmlns:a16="http://schemas.microsoft.com/office/drawing/2014/main" val="3915150787"/>
                    </a:ext>
                  </a:extLst>
                </a:gridCol>
                <a:gridCol w="1022394">
                  <a:extLst>
                    <a:ext uri="{9D8B030D-6E8A-4147-A177-3AD203B41FA5}">
                      <a16:colId xmlns:a16="http://schemas.microsoft.com/office/drawing/2014/main" val="3729974312"/>
                    </a:ext>
                  </a:extLst>
                </a:gridCol>
                <a:gridCol w="1022394">
                  <a:extLst>
                    <a:ext uri="{9D8B030D-6E8A-4147-A177-3AD203B41FA5}">
                      <a16:colId xmlns:a16="http://schemas.microsoft.com/office/drawing/2014/main" val="3465763006"/>
                    </a:ext>
                  </a:extLst>
                </a:gridCol>
                <a:gridCol w="1022394">
                  <a:extLst>
                    <a:ext uri="{9D8B030D-6E8A-4147-A177-3AD203B41FA5}">
                      <a16:colId xmlns:a16="http://schemas.microsoft.com/office/drawing/2014/main" val="2148887995"/>
                    </a:ext>
                  </a:extLst>
                </a:gridCol>
              </a:tblGrid>
              <a:tr h="4752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指标项</a:t>
                      </a:r>
                      <a:endParaRPr lang="zh-CN" altLang="en-US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很满意</a:t>
                      </a:r>
                      <a:endParaRPr lang="zh-CN" altLang="en-US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solidFill>
                            <a:schemeClr val="accent2"/>
                          </a:solidFill>
                          <a:effectLst/>
                        </a:rPr>
                        <a:t>满意</a:t>
                      </a:r>
                      <a:endParaRPr lang="zh-CN" altLang="en-US" sz="2000" b="0" i="0" u="none" strike="noStrike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solidFill>
                            <a:schemeClr val="accent2"/>
                          </a:solidFill>
                          <a:effectLst/>
                        </a:rPr>
                        <a:t>一般</a:t>
                      </a:r>
                      <a:endParaRPr lang="zh-CN" altLang="en-US" sz="2000" b="0" i="0" u="none" strike="noStrike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不满意</a:t>
                      </a:r>
                      <a:endParaRPr lang="zh-CN" altLang="en-US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84022527"/>
                  </a:ext>
                </a:extLst>
              </a:tr>
              <a:tr h="4752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价格</a:t>
                      </a:r>
                      <a:endParaRPr lang="zh-CN" altLang="en-US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0.2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0.5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accent2"/>
                          </a:solidFill>
                          <a:effectLst/>
                        </a:rPr>
                        <a:t>0.3</a:t>
                      </a:r>
                      <a:endParaRPr lang="en-US" altLang="zh-CN" sz="2000" b="0" i="0" u="none" strike="noStrike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>
                          <a:solidFill>
                            <a:schemeClr val="accent2"/>
                          </a:solidFill>
                          <a:effectLst/>
                        </a:rPr>
                        <a:t>0</a:t>
                      </a:r>
                      <a:endParaRPr lang="en-US" altLang="zh-CN" sz="2000" b="0" i="0" u="none" strike="noStrike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3740893"/>
                  </a:ext>
                </a:extLst>
              </a:tr>
              <a:tr h="4752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味道</a:t>
                      </a:r>
                      <a:endParaRPr lang="zh-CN" altLang="en-US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0.3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0.5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5309750"/>
                  </a:ext>
                </a:extLst>
              </a:tr>
              <a:tr h="4752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solidFill>
                            <a:schemeClr val="accent2"/>
                          </a:solidFill>
                          <a:effectLst/>
                        </a:rPr>
                        <a:t>包装</a:t>
                      </a:r>
                      <a:endParaRPr lang="zh-CN" altLang="en-US" sz="2000" b="0" i="0" u="none" strike="noStrike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0.5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0.3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5138541"/>
                  </a:ext>
                </a:extLst>
              </a:tr>
              <a:tr h="47525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2000" u="none" strike="noStrike">
                          <a:solidFill>
                            <a:schemeClr val="accent2"/>
                          </a:solidFill>
                          <a:effectLst/>
                        </a:rPr>
                        <a:t>营养</a:t>
                      </a:r>
                      <a:endParaRPr lang="zh-CN" altLang="en-US" sz="2000" b="0" i="0" u="none" strike="noStrike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0.4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0.4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2000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0.1</a:t>
                      </a:r>
                      <a:endParaRPr lang="en-US" altLang="zh-CN" sz="2000" b="0" i="0" u="none" strike="noStrike" dirty="0">
                        <a:solidFill>
                          <a:schemeClr val="accent2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4763" marR="4763" marT="476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1701637"/>
                  </a:ext>
                </a:extLst>
              </a:tr>
            </a:tbl>
          </a:graphicData>
        </a:graphic>
      </p:graphicFrame>
      <p:sp>
        <p:nvSpPr>
          <p:cNvPr id="4" name="箭头: 右 3">
            <a:extLst>
              <a:ext uri="{FF2B5EF4-FFF2-40B4-BE49-F238E27FC236}">
                <a16:creationId xmlns:a16="http://schemas.microsoft.com/office/drawing/2014/main" id="{EB21F5A2-465C-73C6-F5D9-2CFF96301428}"/>
              </a:ext>
            </a:extLst>
          </p:cNvPr>
          <p:cNvSpPr/>
          <p:nvPr/>
        </p:nvSpPr>
        <p:spPr bwMode="auto">
          <a:xfrm>
            <a:off x="787898" y="5157536"/>
            <a:ext cx="1512168" cy="484632"/>
          </a:xfrm>
          <a:prstGeom prst="rightArrow">
            <a:avLst/>
          </a:prstGeom>
          <a:solidFill>
            <a:srgbClr val="47A1B9"/>
          </a:solidFill>
          <a:ln w="9525" cap="flat" cmpd="sng" algn="ctr">
            <a:solidFill>
              <a:srgbClr val="0098A8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8008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p:sp>
        <p:nvSpPr>
          <p:cNvPr id="9" name="Text Box 6">
            <a:extLst>
              <a:ext uri="{FF2B5EF4-FFF2-40B4-BE49-F238E27FC236}">
                <a16:creationId xmlns:a16="http://schemas.microsoft.com/office/drawing/2014/main" id="{3DD2C5AF-AD00-FA78-695F-A970D692812D}"/>
              </a:ext>
            </a:extLst>
          </p:cNvPr>
          <p:cNvSpPr txBox="1"/>
          <p:nvPr/>
        </p:nvSpPr>
        <p:spPr>
          <a:xfrm>
            <a:off x="223779" y="1340768"/>
            <a:ext cx="8696442" cy="3748806"/>
          </a:xfrm>
          <a:prstGeom prst="rect">
            <a:avLst/>
          </a:prstGeom>
          <a:noFill/>
          <a:ln w="9525">
            <a:noFill/>
          </a:ln>
        </p:spPr>
        <p:txBody>
          <a:bodyPr wrap="square" lIns="96734" tIns="48367" rIns="96734" bIns="48367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一般来说，主观或定性的指标都具有一定程度的模糊性，可以采用等级比重法。用等级比重确定隶属矩阵的方法，可以满足模糊综合评判的要求。用等级比重法确定隶属度时，为了保证可靠性，一般要注意两个问题：</a:t>
            </a:r>
            <a:endParaRPr lang="en-US" altLang="zh-CN" sz="2400" dirty="0">
              <a:solidFill>
                <a:schemeClr val="accent2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180000" algn="just">
              <a:lnSpc>
                <a:spcPct val="125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第一，评价者人数不能太少，因为只有这样，等级比重才趋于隶属度；</a:t>
            </a:r>
            <a:endParaRPr lang="en-US" altLang="zh-CN" sz="2400" dirty="0">
              <a:solidFill>
                <a:schemeClr val="accent2"/>
              </a:solidFill>
              <a:latin typeface="+mn-ea"/>
              <a:ea typeface="+mn-ea"/>
              <a:cs typeface="+mn-ea"/>
              <a:sym typeface="+mn-ea"/>
            </a:endParaRPr>
          </a:p>
          <a:p>
            <a:pPr marL="180000" algn="just">
              <a:lnSpc>
                <a:spcPct val="125000"/>
              </a:lnSpc>
              <a:buClr>
                <a:schemeClr val="tx2"/>
              </a:buClr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+mn-ea"/>
                <a:ea typeface="+mn-ea"/>
                <a:cs typeface="+mn-ea"/>
                <a:sym typeface="+mn-ea"/>
              </a:rPr>
              <a:t>第二，评价者必须对被评事物有相当的了解，特别是一些涉及专业方面的评价</a:t>
            </a:r>
            <a:endParaRPr lang="en-US" altLang="zh-CN" sz="2400" dirty="0">
              <a:solidFill>
                <a:schemeClr val="accent2"/>
              </a:solidFill>
              <a:latin typeface="+mn-ea"/>
              <a:ea typeface="+mn-ea"/>
              <a:cs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49709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/>
              <p:nvPr/>
            </p:nvSpPr>
            <p:spPr>
              <a:xfrm>
                <a:off x="251519" y="1556792"/>
                <a:ext cx="8744901" cy="335639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r>
                  <a:rPr lang="en-US" altLang="zh-CN" sz="2400" i="1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A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为评价指标的权重或权系数向量。定义因素集的模糊子集为</a:t>
                </a:r>
                <a:r>
                  <a:rPr lang="en-US" altLang="zh-CN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:</a:t>
                </a:r>
              </a:p>
              <a:p>
                <a:pPr indent="457200"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A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=(</m:t>
                    </m:r>
                    <m:sSub>
                      <m:sSubPr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𝑎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1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𝑎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2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,</m:t>
                    </m:r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…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𝑎</m:t>
                        </m:r>
                      </m:e>
                      <m: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𝑚</m:t>
                        </m:r>
                      </m:sub>
                    </m:sSub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)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 </a:t>
                </a:r>
                <a:endParaRPr lang="en-US" altLang="zh-CN" sz="2400" dirty="0">
                  <a:solidFill>
                    <a:schemeClr val="accent2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  <a:p>
                <a:pPr indent="457200" algn="just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即因素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𝑢</m:t>
                        </m:r>
                      </m:e>
                      <m: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在评定因素中起作用大小的度量，且 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altLang="zh-CN" sz="240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𝑎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𝑖</m:t>
                            </m:r>
                          </m:sub>
                        </m:sSub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=1</m:t>
                        </m:r>
                      </m:e>
                    </m:nary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，反映了各因素的重要程度。</a:t>
                </a:r>
                <a:endParaRPr lang="en-US" altLang="zh-CN" sz="2400" dirty="0">
                  <a:solidFill>
                    <a:schemeClr val="accent2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  <a:p>
                <a:pPr indent="-342900" algn="just">
                  <a:lnSpc>
                    <a:spcPct val="150000"/>
                  </a:lnSpc>
                  <a:buFont typeface="Wingdings" panose="05000000000000000000" pitchFamily="2" charset="2"/>
                  <a:buChar char="p"/>
                </a:pP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权重的确定方法：可以使用层次分析法</a:t>
                </a:r>
                <a:r>
                  <a:rPr lang="en-US" altLang="zh-CN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(AHP)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确定权重</a:t>
                </a:r>
              </a:p>
            </p:txBody>
          </p:sp>
        </mc:Choice>
        <mc:Fallback xmlns="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19" y="1556792"/>
                <a:ext cx="8744901" cy="3356391"/>
              </a:xfrm>
              <a:prstGeom prst="rect">
                <a:avLst/>
              </a:prstGeom>
              <a:blipFill>
                <a:blip r:embed="rId3"/>
                <a:stretch>
                  <a:fillRect l="-976" r="-1045" b="-326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21">
            <a:extLst>
              <a:ext uri="{FF2B5EF4-FFF2-40B4-BE49-F238E27FC236}">
                <a16:creationId xmlns:a16="http://schemas.microsoft.com/office/drawing/2014/main" id="{77493E1D-B19E-B6CD-963E-4E4829406E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51" y="948503"/>
            <a:ext cx="8474270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"/>
            </a:pPr>
            <a:r>
              <a:rPr lang="zh-CN" altLang="en-US" sz="2400" b="1" spc="300" dirty="0">
                <a:solidFill>
                  <a:schemeClr val="tx2"/>
                </a:solidFill>
                <a:sym typeface="微软雅黑" panose="020B0503020204020204" pitchFamily="34" charset="-122"/>
              </a:rPr>
              <a:t>权重的确定</a:t>
            </a:r>
            <a:endParaRPr lang="en-US" altLang="zh-CN" sz="2400" b="1" spc="300" dirty="0">
              <a:solidFill>
                <a:schemeClr val="tx2"/>
              </a:solidFill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750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AFB5752-7FB1-C84B-FD67-9A3928E1A600}"/>
              </a:ext>
            </a:extLst>
          </p:cNvPr>
          <p:cNvGrpSpPr/>
          <p:nvPr/>
        </p:nvGrpSpPr>
        <p:grpSpPr>
          <a:xfrm>
            <a:off x="374424" y="2062666"/>
            <a:ext cx="2805742" cy="2820986"/>
            <a:chOff x="749802" y="1912939"/>
            <a:chExt cx="2320812" cy="3103563"/>
          </a:xfrm>
        </p:grpSpPr>
        <p:sp>
          <p:nvSpPr>
            <p:cNvPr id="8195" name="Freeform 6"/>
            <p:cNvSpPr/>
            <p:nvPr/>
          </p:nvSpPr>
          <p:spPr bwMode="auto">
            <a:xfrm>
              <a:off x="916422" y="1912939"/>
              <a:ext cx="962840" cy="830262"/>
            </a:xfrm>
            <a:custGeom>
              <a:avLst/>
              <a:gdLst>
                <a:gd name="T0" fmla="*/ 142033 w 1501"/>
                <a:gd name="T1" fmla="*/ 830262 h 968"/>
                <a:gd name="T2" fmla="*/ 1284288 w 1501"/>
                <a:gd name="T3" fmla="*/ 163822 h 968"/>
                <a:gd name="T4" fmla="*/ 1284288 w 1501"/>
                <a:gd name="T5" fmla="*/ 0 h 968"/>
                <a:gd name="T6" fmla="*/ 0 w 1501"/>
                <a:gd name="T7" fmla="*/ 747922 h 968"/>
                <a:gd name="T8" fmla="*/ 142033 w 1501"/>
                <a:gd name="T9" fmla="*/ 830262 h 9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01" h="968">
                  <a:moveTo>
                    <a:pt x="166" y="968"/>
                  </a:moveTo>
                  <a:cubicBezTo>
                    <a:pt x="442" y="514"/>
                    <a:pt x="935" y="207"/>
                    <a:pt x="1501" y="191"/>
                  </a:cubicBezTo>
                  <a:lnTo>
                    <a:pt x="1501" y="0"/>
                  </a:lnTo>
                  <a:cubicBezTo>
                    <a:pt x="865" y="16"/>
                    <a:pt x="310" y="362"/>
                    <a:pt x="0" y="872"/>
                  </a:cubicBezTo>
                  <a:lnTo>
                    <a:pt x="166" y="9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6" name="Freeform 7"/>
            <p:cNvSpPr/>
            <p:nvPr/>
          </p:nvSpPr>
          <p:spPr bwMode="auto">
            <a:xfrm>
              <a:off x="749802" y="1912939"/>
              <a:ext cx="2320812" cy="3103563"/>
            </a:xfrm>
            <a:custGeom>
              <a:avLst/>
              <a:gdLst>
                <a:gd name="T0" fmla="*/ 1575628 w 3617"/>
                <a:gd name="T1" fmla="*/ 163887 h 3617"/>
                <a:gd name="T2" fmla="*/ 2932157 w 3617"/>
                <a:gd name="T3" fmla="*/ 1551352 h 3617"/>
                <a:gd name="T4" fmla="*/ 1547385 w 3617"/>
                <a:gd name="T5" fmla="*/ 2939675 h 3617"/>
                <a:gd name="T6" fmla="*/ 162612 w 3617"/>
                <a:gd name="T7" fmla="*/ 1551352 h 3617"/>
                <a:gd name="T8" fmla="*/ 330360 w 3617"/>
                <a:gd name="T9" fmla="*/ 889796 h 3617"/>
                <a:gd name="T10" fmla="*/ 188288 w 3617"/>
                <a:gd name="T11" fmla="*/ 808282 h 3617"/>
                <a:gd name="T12" fmla="*/ 0 w 3617"/>
                <a:gd name="T13" fmla="*/ 1551352 h 3617"/>
                <a:gd name="T14" fmla="*/ 1547385 w 3617"/>
                <a:gd name="T15" fmla="*/ 3103562 h 3617"/>
                <a:gd name="T16" fmla="*/ 3095625 w 3617"/>
                <a:gd name="T17" fmla="*/ 1551352 h 3617"/>
                <a:gd name="T18" fmla="*/ 1575628 w 3617"/>
                <a:gd name="T19" fmla="*/ 0 h 3617"/>
                <a:gd name="T20" fmla="*/ 1575628 w 3617"/>
                <a:gd name="T21" fmla="*/ 163887 h 361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617" h="3617">
                  <a:moveTo>
                    <a:pt x="1841" y="191"/>
                  </a:moveTo>
                  <a:cubicBezTo>
                    <a:pt x="2719" y="208"/>
                    <a:pt x="3426" y="926"/>
                    <a:pt x="3426" y="1808"/>
                  </a:cubicBezTo>
                  <a:cubicBezTo>
                    <a:pt x="3426" y="2701"/>
                    <a:pt x="2702" y="3426"/>
                    <a:pt x="1808" y="3426"/>
                  </a:cubicBezTo>
                  <a:cubicBezTo>
                    <a:pt x="915" y="3426"/>
                    <a:pt x="190" y="2701"/>
                    <a:pt x="190" y="1808"/>
                  </a:cubicBezTo>
                  <a:cubicBezTo>
                    <a:pt x="190" y="1529"/>
                    <a:pt x="261" y="1267"/>
                    <a:pt x="386" y="1037"/>
                  </a:cubicBezTo>
                  <a:lnTo>
                    <a:pt x="220" y="942"/>
                  </a:lnTo>
                  <a:cubicBezTo>
                    <a:pt x="80" y="1199"/>
                    <a:pt x="0" y="1494"/>
                    <a:pt x="0" y="1808"/>
                  </a:cubicBezTo>
                  <a:cubicBezTo>
                    <a:pt x="0" y="2807"/>
                    <a:pt x="809" y="3617"/>
                    <a:pt x="1808" y="3617"/>
                  </a:cubicBezTo>
                  <a:cubicBezTo>
                    <a:pt x="2807" y="3617"/>
                    <a:pt x="3617" y="2807"/>
                    <a:pt x="3617" y="1808"/>
                  </a:cubicBezTo>
                  <a:cubicBezTo>
                    <a:pt x="3617" y="820"/>
                    <a:pt x="2825" y="18"/>
                    <a:pt x="1841" y="0"/>
                  </a:cubicBezTo>
                  <a:lnTo>
                    <a:pt x="1841" y="191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7" name="Oval 8"/>
          <p:cNvSpPr>
            <a:spLocks noChangeArrowheads="1"/>
          </p:cNvSpPr>
          <p:nvPr/>
        </p:nvSpPr>
        <p:spPr bwMode="auto">
          <a:xfrm>
            <a:off x="1157059" y="2835802"/>
            <a:ext cx="1188376" cy="1199742"/>
          </a:xfrm>
          <a:prstGeom prst="ellipse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198" name="Oval 9"/>
          <p:cNvSpPr>
            <a:spLocks noChangeArrowheads="1"/>
          </p:cNvSpPr>
          <p:nvPr/>
        </p:nvSpPr>
        <p:spPr bwMode="auto">
          <a:xfrm>
            <a:off x="896189" y="1277638"/>
            <a:ext cx="313012" cy="419100"/>
          </a:xfrm>
          <a:prstGeom prst="ellipse">
            <a:avLst/>
          </a:prstGeom>
          <a:solidFill>
            <a:srgbClr val="9CCD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199" name="Oval 10"/>
          <p:cNvSpPr>
            <a:spLocks noChangeArrowheads="1"/>
          </p:cNvSpPr>
          <p:nvPr/>
        </p:nvSpPr>
        <p:spPr bwMode="auto">
          <a:xfrm>
            <a:off x="928323" y="979186"/>
            <a:ext cx="119016" cy="158750"/>
          </a:xfrm>
          <a:prstGeom prst="ellipse">
            <a:avLst/>
          </a:prstGeom>
          <a:solidFill>
            <a:srgbClr val="F1A42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0" name="Oval 11"/>
          <p:cNvSpPr>
            <a:spLocks noChangeArrowheads="1"/>
          </p:cNvSpPr>
          <p:nvPr/>
        </p:nvSpPr>
        <p:spPr bwMode="auto">
          <a:xfrm>
            <a:off x="634354" y="1234776"/>
            <a:ext cx="157101" cy="209550"/>
          </a:xfrm>
          <a:prstGeom prst="ellipse">
            <a:avLst/>
          </a:prstGeom>
          <a:solidFill>
            <a:srgbClr val="C1C0C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1" name="Oval 12"/>
          <p:cNvSpPr>
            <a:spLocks noChangeArrowheads="1"/>
          </p:cNvSpPr>
          <p:nvPr/>
        </p:nvSpPr>
        <p:spPr bwMode="auto">
          <a:xfrm>
            <a:off x="1190159" y="1006175"/>
            <a:ext cx="203517" cy="271462"/>
          </a:xfrm>
          <a:prstGeom prst="ellipse">
            <a:avLst/>
          </a:prstGeom>
          <a:solidFill>
            <a:srgbClr val="C1C0C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2" name="Oval 13"/>
          <p:cNvSpPr>
            <a:spLocks noChangeArrowheads="1"/>
          </p:cNvSpPr>
          <p:nvPr/>
        </p:nvSpPr>
        <p:spPr bwMode="auto">
          <a:xfrm>
            <a:off x="1561488" y="1328438"/>
            <a:ext cx="119016" cy="158750"/>
          </a:xfrm>
          <a:prstGeom prst="ellipse">
            <a:avLst/>
          </a:prstGeom>
          <a:solidFill>
            <a:srgbClr val="C1C0C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3" name="Oval 14"/>
          <p:cNvSpPr>
            <a:spLocks noChangeArrowheads="1"/>
          </p:cNvSpPr>
          <p:nvPr/>
        </p:nvSpPr>
        <p:spPr bwMode="auto">
          <a:xfrm>
            <a:off x="433934" y="1764215"/>
            <a:ext cx="155911" cy="209550"/>
          </a:xfrm>
          <a:prstGeom prst="ellipse">
            <a:avLst/>
          </a:prstGeom>
          <a:solidFill>
            <a:srgbClr val="0095AB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4" name="Oval 15"/>
          <p:cNvSpPr>
            <a:spLocks noChangeArrowheads="1"/>
          </p:cNvSpPr>
          <p:nvPr/>
        </p:nvSpPr>
        <p:spPr bwMode="auto">
          <a:xfrm>
            <a:off x="1914965" y="5436887"/>
            <a:ext cx="314202" cy="419100"/>
          </a:xfrm>
          <a:prstGeom prst="ellipse">
            <a:avLst/>
          </a:prstGeom>
          <a:solidFill>
            <a:srgbClr val="F1A42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5" name="Oval 16"/>
          <p:cNvSpPr>
            <a:spLocks noChangeArrowheads="1"/>
          </p:cNvSpPr>
          <p:nvPr/>
        </p:nvSpPr>
        <p:spPr bwMode="auto">
          <a:xfrm>
            <a:off x="2137529" y="5190824"/>
            <a:ext cx="117825" cy="158750"/>
          </a:xfrm>
          <a:prstGeom prst="ellipse">
            <a:avLst/>
          </a:prstGeom>
          <a:solidFill>
            <a:srgbClr val="0095AB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6" name="Oval 17"/>
          <p:cNvSpPr>
            <a:spLocks noChangeArrowheads="1"/>
          </p:cNvSpPr>
          <p:nvPr/>
        </p:nvSpPr>
        <p:spPr bwMode="auto">
          <a:xfrm>
            <a:off x="1124702" y="5462288"/>
            <a:ext cx="155911" cy="209550"/>
          </a:xfrm>
          <a:prstGeom prst="ellipse">
            <a:avLst/>
          </a:prstGeom>
          <a:solidFill>
            <a:srgbClr val="C1C0C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7" name="Oval 18"/>
          <p:cNvSpPr>
            <a:spLocks noChangeArrowheads="1"/>
          </p:cNvSpPr>
          <p:nvPr/>
        </p:nvSpPr>
        <p:spPr bwMode="auto">
          <a:xfrm>
            <a:off x="2489814" y="5365452"/>
            <a:ext cx="203517" cy="271462"/>
          </a:xfrm>
          <a:prstGeom prst="ellipse">
            <a:avLst/>
          </a:prstGeom>
          <a:solidFill>
            <a:srgbClr val="C1C0C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8" name="Oval 19"/>
          <p:cNvSpPr>
            <a:spLocks noChangeArrowheads="1"/>
          </p:cNvSpPr>
          <p:nvPr/>
        </p:nvSpPr>
        <p:spPr bwMode="auto">
          <a:xfrm>
            <a:off x="2809966" y="5925837"/>
            <a:ext cx="261835" cy="349250"/>
          </a:xfrm>
          <a:prstGeom prst="ellipse">
            <a:avLst/>
          </a:prstGeom>
          <a:solidFill>
            <a:srgbClr val="9CCD37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09" name="Oval 20"/>
          <p:cNvSpPr>
            <a:spLocks noChangeArrowheads="1"/>
          </p:cNvSpPr>
          <p:nvPr/>
        </p:nvSpPr>
        <p:spPr bwMode="auto">
          <a:xfrm>
            <a:off x="1620997" y="5646439"/>
            <a:ext cx="157101" cy="209550"/>
          </a:xfrm>
          <a:prstGeom prst="ellipse">
            <a:avLst/>
          </a:prstGeom>
          <a:solidFill>
            <a:srgbClr val="0095AB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8210" name="Oval 21"/>
          <p:cNvSpPr>
            <a:spLocks noChangeArrowheads="1"/>
          </p:cNvSpPr>
          <p:nvPr/>
        </p:nvSpPr>
        <p:spPr bwMode="auto">
          <a:xfrm>
            <a:off x="392751" y="5208288"/>
            <a:ext cx="85692" cy="114301"/>
          </a:xfrm>
          <a:prstGeom prst="ellipse">
            <a:avLst/>
          </a:prstGeom>
          <a:solidFill>
            <a:srgbClr val="C1C0C3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35" name="Freeform 14"/>
          <p:cNvSpPr/>
          <p:nvPr/>
        </p:nvSpPr>
        <p:spPr bwMode="auto">
          <a:xfrm>
            <a:off x="3928882" y="2083376"/>
            <a:ext cx="4644892" cy="606425"/>
          </a:xfrm>
          <a:custGeom>
            <a:avLst/>
            <a:gdLst>
              <a:gd name="T0" fmla="*/ 72696 w 6963"/>
              <a:gd name="T1" fmla="*/ 0 h 794"/>
              <a:gd name="T2" fmla="*/ 5745492 w 6963"/>
              <a:gd name="T3" fmla="*/ 0 h 794"/>
              <a:gd name="T4" fmla="*/ 5818188 w 6963"/>
              <a:gd name="T5" fmla="*/ 66447 h 794"/>
              <a:gd name="T6" fmla="*/ 5818188 w 6963"/>
              <a:gd name="T7" fmla="*/ 539978 h 794"/>
              <a:gd name="T8" fmla="*/ 5745492 w 6963"/>
              <a:gd name="T9" fmla="*/ 606425 h 794"/>
              <a:gd name="T10" fmla="*/ 72696 w 6963"/>
              <a:gd name="T11" fmla="*/ 606425 h 794"/>
              <a:gd name="T12" fmla="*/ 0 w 6963"/>
              <a:gd name="T13" fmla="*/ 539978 h 794"/>
              <a:gd name="T14" fmla="*/ 0 w 6963"/>
              <a:gd name="T15" fmla="*/ 66447 h 794"/>
              <a:gd name="T16" fmla="*/ 72696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6" name="Freeform 15"/>
          <p:cNvSpPr/>
          <p:nvPr/>
        </p:nvSpPr>
        <p:spPr bwMode="auto">
          <a:xfrm>
            <a:off x="3792084" y="1977011"/>
            <a:ext cx="592700" cy="98425"/>
          </a:xfrm>
          <a:custGeom>
            <a:avLst/>
            <a:gdLst>
              <a:gd name="T0" fmla="*/ 76163 w 1038"/>
              <a:gd name="T1" fmla="*/ 0 h 127"/>
              <a:gd name="T2" fmla="*/ 714412 w 1038"/>
              <a:gd name="T3" fmla="*/ 0 h 127"/>
              <a:gd name="T4" fmla="*/ 790575 w 1038"/>
              <a:gd name="T5" fmla="*/ 98425 h 127"/>
              <a:gd name="T6" fmla="*/ 0 w 1038"/>
              <a:gd name="T7" fmla="*/ 98425 h 127"/>
              <a:gd name="T8" fmla="*/ 76163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7" name="Rectangle 16"/>
          <p:cNvSpPr>
            <a:spLocks noChangeArrowheads="1"/>
          </p:cNvSpPr>
          <p:nvPr/>
        </p:nvSpPr>
        <p:spPr bwMode="auto">
          <a:xfrm>
            <a:off x="3848019" y="1977010"/>
            <a:ext cx="479634" cy="7143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38" name="Freeform 17"/>
          <p:cNvSpPr/>
          <p:nvPr/>
        </p:nvSpPr>
        <p:spPr bwMode="auto">
          <a:xfrm>
            <a:off x="3682587" y="3143826"/>
            <a:ext cx="4984307" cy="606425"/>
          </a:xfrm>
          <a:custGeom>
            <a:avLst/>
            <a:gdLst>
              <a:gd name="T0" fmla="*/ 72696 w 6963"/>
              <a:gd name="T1" fmla="*/ 0 h 794"/>
              <a:gd name="T2" fmla="*/ 5745492 w 6963"/>
              <a:gd name="T3" fmla="*/ 0 h 794"/>
              <a:gd name="T4" fmla="*/ 5818188 w 6963"/>
              <a:gd name="T5" fmla="*/ 66447 h 794"/>
              <a:gd name="T6" fmla="*/ 5818188 w 6963"/>
              <a:gd name="T7" fmla="*/ 539978 h 794"/>
              <a:gd name="T8" fmla="*/ 5745492 w 6963"/>
              <a:gd name="T9" fmla="*/ 606425 h 794"/>
              <a:gd name="T10" fmla="*/ 72696 w 6963"/>
              <a:gd name="T11" fmla="*/ 606425 h 794"/>
              <a:gd name="T12" fmla="*/ 0 w 6963"/>
              <a:gd name="T13" fmla="*/ 539978 h 794"/>
              <a:gd name="T14" fmla="*/ 0 w 6963"/>
              <a:gd name="T15" fmla="*/ 66447 h 794"/>
              <a:gd name="T16" fmla="*/ 72696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239" name="Freeform 18"/>
          <p:cNvSpPr/>
          <p:nvPr/>
        </p:nvSpPr>
        <p:spPr bwMode="auto">
          <a:xfrm>
            <a:off x="3792084" y="3039046"/>
            <a:ext cx="592700" cy="96838"/>
          </a:xfrm>
          <a:custGeom>
            <a:avLst/>
            <a:gdLst>
              <a:gd name="T0" fmla="*/ 76163 w 1038"/>
              <a:gd name="T1" fmla="*/ 0 h 127"/>
              <a:gd name="T2" fmla="*/ 714412 w 1038"/>
              <a:gd name="T3" fmla="*/ 0 h 127"/>
              <a:gd name="T4" fmla="*/ 790575 w 1038"/>
              <a:gd name="T5" fmla="*/ 96838 h 127"/>
              <a:gd name="T6" fmla="*/ 0 w 1038"/>
              <a:gd name="T7" fmla="*/ 96838 h 127"/>
              <a:gd name="T8" fmla="*/ 76163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0" name="Rectangle 19"/>
          <p:cNvSpPr>
            <a:spLocks noChangeArrowheads="1"/>
          </p:cNvSpPr>
          <p:nvPr/>
        </p:nvSpPr>
        <p:spPr bwMode="auto">
          <a:xfrm>
            <a:off x="3848019" y="3039050"/>
            <a:ext cx="479634" cy="7143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250" name="TextBox 74"/>
          <p:cNvSpPr txBox="1">
            <a:spLocks noChangeArrowheads="1"/>
          </p:cNvSpPr>
          <p:nvPr/>
        </p:nvSpPr>
        <p:spPr bwMode="auto">
          <a:xfrm>
            <a:off x="4405016" y="2115122"/>
            <a:ext cx="4168757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dirty="0">
                <a:latin typeface="微软雅黑" panose="020B0503020204020204" pitchFamily="34" charset="-122"/>
              </a:rPr>
              <a:t>基本原理</a:t>
            </a:r>
          </a:p>
        </p:txBody>
      </p:sp>
      <p:sp>
        <p:nvSpPr>
          <p:cNvPr id="9251" name="TextBox 75"/>
          <p:cNvSpPr txBox="1">
            <a:spLocks noChangeArrowheads="1"/>
          </p:cNvSpPr>
          <p:nvPr/>
        </p:nvSpPr>
        <p:spPr bwMode="auto">
          <a:xfrm>
            <a:off x="3912288" y="2043689"/>
            <a:ext cx="47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1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52" name="TextBox 76"/>
          <p:cNvSpPr txBox="1">
            <a:spLocks noChangeArrowheads="1"/>
          </p:cNvSpPr>
          <p:nvPr/>
        </p:nvSpPr>
        <p:spPr bwMode="auto">
          <a:xfrm>
            <a:off x="4327653" y="3182055"/>
            <a:ext cx="1723549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dirty="0">
                <a:latin typeface="微软雅黑" panose="020B0503020204020204" pitchFamily="34" charset="-122"/>
              </a:rPr>
              <a:t>基本步骤</a:t>
            </a:r>
          </a:p>
        </p:txBody>
      </p:sp>
      <p:sp>
        <p:nvSpPr>
          <p:cNvPr id="9253" name="TextBox 77"/>
          <p:cNvSpPr txBox="1">
            <a:spLocks noChangeArrowheads="1"/>
          </p:cNvSpPr>
          <p:nvPr/>
        </p:nvSpPr>
        <p:spPr bwMode="auto">
          <a:xfrm>
            <a:off x="3912288" y="3135889"/>
            <a:ext cx="47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2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9260" name="TextBox 84"/>
          <p:cNvSpPr txBox="1">
            <a:spLocks noChangeArrowheads="1"/>
          </p:cNvSpPr>
          <p:nvPr/>
        </p:nvSpPr>
        <p:spPr bwMode="auto">
          <a:xfrm>
            <a:off x="1264120" y="3174063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FFFFFF"/>
                </a:solidFill>
                <a:latin typeface="微软雅黑" panose="020B0503020204020204" pitchFamily="34" charset="-122"/>
              </a:rPr>
              <a:t>目录</a:t>
            </a:r>
          </a:p>
        </p:txBody>
      </p:sp>
      <p:sp>
        <p:nvSpPr>
          <p:cNvPr id="3" name="Freeform 17">
            <a:extLst>
              <a:ext uri="{FF2B5EF4-FFF2-40B4-BE49-F238E27FC236}">
                <a16:creationId xmlns:a16="http://schemas.microsoft.com/office/drawing/2014/main" id="{5232F458-750F-178B-38DC-D0983D4F279A}"/>
              </a:ext>
            </a:extLst>
          </p:cNvPr>
          <p:cNvSpPr/>
          <p:nvPr/>
        </p:nvSpPr>
        <p:spPr bwMode="auto">
          <a:xfrm>
            <a:off x="3692304" y="4181693"/>
            <a:ext cx="4984307" cy="606425"/>
          </a:xfrm>
          <a:custGeom>
            <a:avLst/>
            <a:gdLst>
              <a:gd name="T0" fmla="*/ 72696 w 6963"/>
              <a:gd name="T1" fmla="*/ 0 h 794"/>
              <a:gd name="T2" fmla="*/ 5745492 w 6963"/>
              <a:gd name="T3" fmla="*/ 0 h 794"/>
              <a:gd name="T4" fmla="*/ 5818188 w 6963"/>
              <a:gd name="T5" fmla="*/ 66447 h 794"/>
              <a:gd name="T6" fmla="*/ 5818188 w 6963"/>
              <a:gd name="T7" fmla="*/ 539978 h 794"/>
              <a:gd name="T8" fmla="*/ 5745492 w 6963"/>
              <a:gd name="T9" fmla="*/ 606425 h 794"/>
              <a:gd name="T10" fmla="*/ 72696 w 6963"/>
              <a:gd name="T11" fmla="*/ 606425 h 794"/>
              <a:gd name="T12" fmla="*/ 0 w 6963"/>
              <a:gd name="T13" fmla="*/ 539978 h 794"/>
              <a:gd name="T14" fmla="*/ 0 w 6963"/>
              <a:gd name="T15" fmla="*/ 66447 h 794"/>
              <a:gd name="T16" fmla="*/ 72696 w 6963"/>
              <a:gd name="T17" fmla="*/ 0 h 79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6963" h="794">
                <a:moveTo>
                  <a:pt x="87" y="0"/>
                </a:moveTo>
                <a:lnTo>
                  <a:pt x="6876" y="0"/>
                </a:lnTo>
                <a:cubicBezTo>
                  <a:pt x="6924" y="0"/>
                  <a:pt x="6963" y="39"/>
                  <a:pt x="6963" y="87"/>
                </a:cubicBezTo>
                <a:lnTo>
                  <a:pt x="6963" y="707"/>
                </a:lnTo>
                <a:cubicBezTo>
                  <a:pt x="6963" y="755"/>
                  <a:pt x="6924" y="794"/>
                  <a:pt x="6876" y="794"/>
                </a:cubicBezTo>
                <a:lnTo>
                  <a:pt x="87" y="794"/>
                </a:lnTo>
                <a:cubicBezTo>
                  <a:pt x="39" y="794"/>
                  <a:pt x="0" y="755"/>
                  <a:pt x="0" y="707"/>
                </a:cubicBezTo>
                <a:lnTo>
                  <a:pt x="0" y="87"/>
                </a:lnTo>
                <a:cubicBezTo>
                  <a:pt x="0" y="39"/>
                  <a:pt x="39" y="0"/>
                  <a:pt x="87" y="0"/>
                </a:cubicBezTo>
                <a:close/>
              </a:path>
            </a:pathLst>
          </a:custGeom>
          <a:gradFill rotWithShape="0">
            <a:gsLst>
              <a:gs pos="0">
                <a:srgbClr val="F8F8F8"/>
              </a:gs>
              <a:gs pos="100000">
                <a:srgbClr val="EAEAEA"/>
              </a:gs>
            </a:gsLst>
            <a:lin ang="5400000"/>
          </a:gradFill>
          <a:ln w="10" cap="flat" cmpd="sng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45F3191A-87CF-4800-6ACC-28D5E0BE3C36}"/>
              </a:ext>
            </a:extLst>
          </p:cNvPr>
          <p:cNvSpPr/>
          <p:nvPr/>
        </p:nvSpPr>
        <p:spPr bwMode="auto">
          <a:xfrm>
            <a:off x="3801801" y="4076913"/>
            <a:ext cx="592700" cy="96838"/>
          </a:xfrm>
          <a:custGeom>
            <a:avLst/>
            <a:gdLst>
              <a:gd name="T0" fmla="*/ 76163 w 1038"/>
              <a:gd name="T1" fmla="*/ 0 h 127"/>
              <a:gd name="T2" fmla="*/ 714412 w 1038"/>
              <a:gd name="T3" fmla="*/ 0 h 127"/>
              <a:gd name="T4" fmla="*/ 790575 w 1038"/>
              <a:gd name="T5" fmla="*/ 96838 h 127"/>
              <a:gd name="T6" fmla="*/ 0 w 1038"/>
              <a:gd name="T7" fmla="*/ 96838 h 127"/>
              <a:gd name="T8" fmla="*/ 76163 w 1038"/>
              <a:gd name="T9" fmla="*/ 0 h 1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38" h="127">
                <a:moveTo>
                  <a:pt x="100" y="0"/>
                </a:moveTo>
                <a:lnTo>
                  <a:pt x="938" y="0"/>
                </a:lnTo>
                <a:lnTo>
                  <a:pt x="1038" y="127"/>
                </a:lnTo>
                <a:lnTo>
                  <a:pt x="0" y="127"/>
                </a:lnTo>
                <a:lnTo>
                  <a:pt x="10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19">
            <a:extLst>
              <a:ext uri="{FF2B5EF4-FFF2-40B4-BE49-F238E27FC236}">
                <a16:creationId xmlns:a16="http://schemas.microsoft.com/office/drawing/2014/main" id="{4D2F9FA0-E483-3E69-590F-685C5B4F4A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7736" y="4076917"/>
            <a:ext cx="479634" cy="714375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6" name="TextBox 76">
            <a:extLst>
              <a:ext uri="{FF2B5EF4-FFF2-40B4-BE49-F238E27FC236}">
                <a16:creationId xmlns:a16="http://schemas.microsoft.com/office/drawing/2014/main" id="{BEEEAA5E-8CBB-C36C-5546-163D2C0FFE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7370" y="4219922"/>
            <a:ext cx="249299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dirty="0">
                <a:latin typeface="微软雅黑" panose="020B0503020204020204" pitchFamily="34" charset="-122"/>
              </a:rPr>
              <a:t>实际应用案例</a:t>
            </a:r>
          </a:p>
        </p:txBody>
      </p:sp>
      <p:sp>
        <p:nvSpPr>
          <p:cNvPr id="7" name="TextBox 77">
            <a:extLst>
              <a:ext uri="{FF2B5EF4-FFF2-40B4-BE49-F238E27FC236}">
                <a16:creationId xmlns:a16="http://schemas.microsoft.com/office/drawing/2014/main" id="{4F0A16C8-48FE-4625-9636-A304423882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005" y="4173756"/>
            <a:ext cx="470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3</a:t>
            </a:r>
            <a:endParaRPr lang="zh-CN" altLang="en-US" sz="36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/>
              <p:nvPr/>
            </p:nvSpPr>
            <p:spPr>
              <a:xfrm>
                <a:off x="289246" y="1340768"/>
                <a:ext cx="8695017" cy="22483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用模糊权向量将不同的</a:t>
                </a:r>
                <a14:m>
                  <m:oMath xmlns:m="http://schemas.openxmlformats.org/officeDocument/2006/math"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𝑅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中不同的行进行综合，就可得到该被评事物从总体上来看对各等级模糊子集的隶属程度，即模糊综合评价结果向量。引入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𝑉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上的一个模糊子集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𝐵</m:t>
                    </m:r>
                    <m: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 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，称模糊评价，又称决策集。</a:t>
                </a:r>
                <a:endParaRPr lang="en-US" altLang="zh-CN" sz="2400" dirty="0">
                  <a:solidFill>
                    <a:schemeClr val="accent2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</p:txBody>
          </p:sp>
        </mc:Choice>
        <mc:Fallback xmlns="">
          <p:sp>
            <p:nvSpPr>
              <p:cNvPr id="9" name="Text Box 6">
                <a:extLst>
                  <a:ext uri="{FF2B5EF4-FFF2-40B4-BE49-F238E27FC236}">
                    <a16:creationId xmlns:a16="http://schemas.microsoft.com/office/drawing/2014/main" id="{3DD2C5AF-AD00-FA78-695F-A970D69281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46" y="1340768"/>
                <a:ext cx="8695017" cy="2248396"/>
              </a:xfrm>
              <a:prstGeom prst="rect">
                <a:avLst/>
              </a:prstGeom>
              <a:blipFill>
                <a:blip r:embed="rId3"/>
                <a:stretch>
                  <a:fillRect l="-981" r="-1051" b="-5149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21">
            <a:extLst>
              <a:ext uri="{FF2B5EF4-FFF2-40B4-BE49-F238E27FC236}">
                <a16:creationId xmlns:a16="http://schemas.microsoft.com/office/drawing/2014/main" id="{F296AB03-A683-7674-AE89-37A0CF47FC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13" y="767867"/>
            <a:ext cx="8474270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"/>
            </a:pPr>
            <a:r>
              <a:rPr lang="zh-CN" altLang="en-US" sz="2400" b="1" spc="300" dirty="0">
                <a:solidFill>
                  <a:schemeClr val="tx2"/>
                </a:solidFill>
                <a:sym typeface="微软雅黑" panose="020B0503020204020204" pitchFamily="34" charset="-122"/>
              </a:rPr>
              <a:t>进行模糊合成和制定决策</a:t>
            </a:r>
            <a:endParaRPr lang="en-US" altLang="zh-CN" sz="2400" b="1" spc="300" dirty="0">
              <a:solidFill>
                <a:schemeClr val="tx2"/>
              </a:solidFill>
              <a:sym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Box 6">
                <a:extLst>
                  <a:ext uri="{FF2B5EF4-FFF2-40B4-BE49-F238E27FC236}">
                    <a16:creationId xmlns:a16="http://schemas.microsoft.com/office/drawing/2014/main" id="{121798D2-B319-5A9D-AE2F-285DEB516D76}"/>
                  </a:ext>
                </a:extLst>
              </p:cNvPr>
              <p:cNvSpPr txBox="1"/>
              <p:nvPr/>
            </p:nvSpPr>
            <p:spPr>
              <a:xfrm>
                <a:off x="474904" y="3642366"/>
                <a:ext cx="8153872" cy="176166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457200" algn="ctr"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altLang="zh-CN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𝑩</m:t>
                    </m:r>
                    <m:r>
                      <a:rPr lang="en-US" altLang="zh-CN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=(</m:t>
                    </m:r>
                    <m:sSub>
                      <m:sSubPr>
                        <m:ctrlPr>
                          <a:rPr lang="en-US" altLang="zh-CN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𝒃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𝟏</m:t>
                        </m:r>
                      </m:sub>
                    </m:sSub>
                    <m:r>
                      <a:rPr lang="en-US" altLang="zh-CN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,</m:t>
                    </m:r>
                    <m:sSub>
                      <m:sSubPr>
                        <m:ctrlPr>
                          <a:rPr lang="en-US" altLang="zh-CN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𝒃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𝟐</m:t>
                        </m:r>
                      </m:sub>
                    </m:sSub>
                    <m:r>
                      <a:rPr lang="en-US" altLang="zh-CN" sz="2400" b="1" i="1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,…,</m:t>
                    </m:r>
                    <m:sSub>
                      <m:sSubPr>
                        <m:ctrlPr>
                          <a:rPr lang="en-US" altLang="zh-CN" sz="2400" b="1" i="1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𝒃</m:t>
                        </m:r>
                      </m:e>
                      <m:sub>
                        <m:r>
                          <a:rPr lang="en-US" altLang="zh-CN" sz="2400" b="1" i="1" smtClean="0">
                            <a:solidFill>
                              <a:schemeClr val="tx2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𝒏</m:t>
                        </m:r>
                      </m:sub>
                    </m:sSub>
                    <m:r>
                      <a:rPr lang="en-US" altLang="zh-CN" sz="2400" b="1" i="1" smtClean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)</m:t>
                    </m:r>
                  </m:oMath>
                </a14:m>
                <a:r>
                  <a:rPr lang="en-US" altLang="zh-CN" sz="2400" b="1" dirty="0">
                    <a:solidFill>
                      <a:schemeClr val="tx2"/>
                    </a:solidFill>
                    <a:latin typeface="+mn-ea"/>
                    <a:ea typeface="+mn-ea"/>
                    <a:cs typeface="+mn-ea"/>
                    <a:sym typeface="+mn-ea"/>
                  </a:rPr>
                  <a:t>= A </a:t>
                </a:r>
                <a14:m>
                  <m:oMath xmlns:m="http://schemas.openxmlformats.org/officeDocument/2006/math">
                    <m:r>
                      <a:rPr lang="en-US" altLang="zh-CN" sz="2400" b="1" i="1" dirty="0">
                        <a:solidFill>
                          <a:schemeClr val="tx2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° </m:t>
                    </m:r>
                  </m:oMath>
                </a14:m>
                <a:r>
                  <a:rPr lang="en-US" altLang="zh-CN" sz="2400" b="1" dirty="0">
                    <a:solidFill>
                      <a:schemeClr val="tx2"/>
                    </a:solidFill>
                    <a:latin typeface="+mn-ea"/>
                    <a:ea typeface="+mn-ea"/>
                    <a:cs typeface="+mn-ea"/>
                    <a:sym typeface="+mn-ea"/>
                  </a:rPr>
                  <a:t>R</a:t>
                </a:r>
              </a:p>
              <a:p>
                <a:pPr marL="504000" indent="-342900">
                  <a:lnSpc>
                    <a:spcPct val="150000"/>
                  </a:lnSpc>
                  <a:buFont typeface="Wingdings" panose="05000000000000000000" pitchFamily="2" charset="2"/>
                  <a:buChar char="p"/>
                </a:pPr>
                <a:r>
                  <a:rPr lang="zh-CN" altLang="en-US" sz="2400" dirty="0">
                    <a:solidFill>
                      <a:srgbClr val="333333"/>
                    </a:solidFill>
                    <a:latin typeface="+mn-ea"/>
                    <a:ea typeface="+mn-ea"/>
                    <a:cs typeface="+mn-ea"/>
                    <a:sym typeface="+mn-ea"/>
                  </a:rPr>
                  <a:t> </a:t>
                </a:r>
                <a:r>
                  <a:rPr lang="en-US" altLang="zh-CN" sz="2400" dirty="0">
                    <a:solidFill>
                      <a:srgbClr val="333333"/>
                    </a:solidFill>
                    <a:latin typeface="+mn-ea"/>
                    <a:ea typeface="+mn-ea"/>
                    <a:cs typeface="+mn-ea"/>
                    <a:sym typeface="+mn-ea"/>
                  </a:rPr>
                  <a:t>° </a:t>
                </a:r>
                <a:r>
                  <a:rPr lang="zh-CN" altLang="en-US" sz="2400" dirty="0">
                    <a:solidFill>
                      <a:srgbClr val="333333"/>
                    </a:solidFill>
                    <a:latin typeface="+mn-ea"/>
                    <a:ea typeface="+mn-ea"/>
                    <a:cs typeface="+mn-ea"/>
                    <a:sym typeface="+mn-ea"/>
                  </a:rPr>
                  <a:t>为算子符号，称为模糊变换</a:t>
                </a:r>
                <a:endParaRPr lang="en-US" altLang="zh-CN" sz="2400" dirty="0">
                  <a:solidFill>
                    <a:srgbClr val="333333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  <a:p>
                <a:pPr marL="504000" indent="-342900">
                  <a:lnSpc>
                    <a:spcPct val="150000"/>
                  </a:lnSpc>
                  <a:buFont typeface="Wingdings" panose="05000000000000000000" pitchFamily="2" charset="2"/>
                  <a:buChar char="p"/>
                </a:pPr>
                <a:r>
                  <a:rPr lang="zh-CN" altLang="en-US" sz="2400" dirty="0">
                    <a:solidFill>
                      <a:srgbClr val="333333"/>
                    </a:solidFill>
                    <a:latin typeface="+mn-ea"/>
                    <a:ea typeface="+mn-ea"/>
                    <a:cs typeface="+mn-ea"/>
                    <a:sym typeface="+mn-ea"/>
                  </a:rPr>
                  <a:t>如果评判结果</a:t>
                </a:r>
                <a14:m>
                  <m:oMath xmlns:m="http://schemas.openxmlformats.org/officeDocument/2006/math">
                    <m:nary>
                      <m:naryPr>
                        <m:chr m:val="∑"/>
                        <m:subHide m:val="on"/>
                        <m:supHide m:val="on"/>
                        <m:ctrlPr>
                          <a:rPr lang="en-US" altLang="zh-CN" sz="240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</m:ctrlPr>
                      </m:naryPr>
                      <m:sub/>
                      <m:sup/>
                      <m:e>
                        <m:sSub>
                          <m:sSubPr>
                            <m:ctrlPr>
                              <a:rPr lang="en-US" altLang="zh-CN" sz="2400" i="1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ea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ea"/>
                                <a:sym typeface="+mn-ea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333333"/>
                                </a:solidFill>
                                <a:latin typeface="Cambria Math" panose="02040503050406030204" pitchFamily="18" charset="0"/>
                                <a:ea typeface="+mn-ea"/>
                                <a:cs typeface="+mn-ea"/>
                                <a:sym typeface="+mn-ea"/>
                              </a:rPr>
                              <m:t>𝑗</m:t>
                            </m:r>
                          </m:sub>
                        </m:sSub>
                        <m:r>
                          <a:rPr lang="en-US" altLang="zh-CN" sz="2400" b="0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ea typeface="+mn-ea"/>
                            <a:cs typeface="+mn-ea"/>
                            <a:sym typeface="+mn-ea"/>
                          </a:rPr>
                          <m:t>≠1</m:t>
                        </m:r>
                      </m:e>
                    </m:nary>
                    <m:r>
                      <a:rPr lang="en-US" altLang="zh-CN" sz="2400" b="0" i="1">
                        <a:solidFill>
                          <a:srgbClr val="333333"/>
                        </a:solidFill>
                        <a:latin typeface="Cambria Math" panose="02040503050406030204" pitchFamily="18" charset="0"/>
                        <a:ea typeface="+mn-ea"/>
                        <a:cs typeface="+mn-ea"/>
                        <a:sym typeface="+mn-ea"/>
                      </a:rPr>
                      <m:t> </m:t>
                    </m:r>
                  </m:oMath>
                </a14:m>
                <a:r>
                  <a:rPr lang="en-US" altLang="zh-CN" sz="2400" dirty="0">
                    <a:solidFill>
                      <a:srgbClr val="333333"/>
                    </a:solidFill>
                    <a:latin typeface="+mn-ea"/>
                    <a:ea typeface="+mn-ea"/>
                    <a:cs typeface="+mn-ea"/>
                    <a:sym typeface="+mn-ea"/>
                  </a:rPr>
                  <a:t>“</a:t>
                </a:r>
                <a:r>
                  <a:rPr lang="zh-CN" altLang="en-US" sz="2400" dirty="0">
                    <a:solidFill>
                      <a:srgbClr val="333333"/>
                    </a:solidFill>
                    <a:latin typeface="+mn-ea"/>
                    <a:ea typeface="+mn-ea"/>
                    <a:cs typeface="+mn-ea"/>
                    <a:sym typeface="+mn-ea"/>
                  </a:rPr>
                  <a:t>，应将它归一化。</a:t>
                </a:r>
              </a:p>
            </p:txBody>
          </p:sp>
        </mc:Choice>
        <mc:Fallback xmlns="">
          <p:sp>
            <p:nvSpPr>
              <p:cNvPr id="5" name="Text Box 6">
                <a:extLst>
                  <a:ext uri="{FF2B5EF4-FFF2-40B4-BE49-F238E27FC236}">
                    <a16:creationId xmlns:a16="http://schemas.microsoft.com/office/drawing/2014/main" id="{121798D2-B319-5A9D-AE2F-285DEB516D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4904" y="3642366"/>
                <a:ext cx="8153872" cy="1761660"/>
              </a:xfrm>
              <a:prstGeom prst="rect">
                <a:avLst/>
              </a:prstGeom>
              <a:blipFill>
                <a:blip r:embed="rId4"/>
                <a:stretch>
                  <a:fillRect b="-4895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0502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568" y="54652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p:sp>
        <p:nvSpPr>
          <p:cNvPr id="6" name="文本框 21">
            <a:extLst>
              <a:ext uri="{FF2B5EF4-FFF2-40B4-BE49-F238E27FC236}">
                <a16:creationId xmlns:a16="http://schemas.microsoft.com/office/drawing/2014/main" id="{5A7B960D-7814-7EB8-32B9-92F2C87D8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576" y="998721"/>
            <a:ext cx="8474270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b="1" spc="300" dirty="0">
                <a:solidFill>
                  <a:schemeClr val="accent6"/>
                </a:solidFill>
                <a:sym typeface="微软雅黑" panose="020B0503020204020204" pitchFamily="34" charset="-122"/>
              </a:rPr>
              <a:t>取小取大算子</a:t>
            </a:r>
            <a:endParaRPr lang="en-US" altLang="zh-CN" sz="2400" b="1" spc="300" dirty="0">
              <a:solidFill>
                <a:schemeClr val="accent6"/>
              </a:solidFill>
              <a:sym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EA6B24-BA2D-7E84-DC2A-E64C61524AAF}"/>
                  </a:ext>
                </a:extLst>
              </p:cNvPr>
              <p:cNvSpPr txBox="1"/>
              <p:nvPr/>
            </p:nvSpPr>
            <p:spPr>
              <a:xfrm>
                <a:off x="1034480" y="1857960"/>
                <a:ext cx="7326560" cy="692434"/>
              </a:xfrm>
              <a:prstGeom prst="rect">
                <a:avLst/>
              </a:prstGeom>
              <a:solidFill>
                <a:srgbClr val="7CBACF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Upp>
                        <m:limUpp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limLow>
                            <m:limLow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∨</m:t>
                              </m:r>
                            </m:e>
                            <m:lim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lim>
                          </m:limLow>
                        </m:e>
                        <m:lim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lim>
                      </m:limUpp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∧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e>
                        <m:lim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1≤</m:t>
                          </m:r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≤</m:t>
                          </m:r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lim>
                      </m:limLow>
                      <m:d>
                        <m:dPr>
                          <m:begChr m:val="{"/>
                          <m:endChr m:val="}"/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min</m:t>
                          </m:r>
                          <m:d>
                            <m:d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zh-CN" altLang="en-US" sz="24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=1,2,⋯,</m:t>
                      </m:r>
                      <m:r>
                        <a:rPr lang="zh-CN" altLang="en-US" sz="24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zh-CN" altLang="en-US" sz="2400" dirty="0"/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EA6B24-BA2D-7E84-DC2A-E64C61524A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4480" y="1857960"/>
                <a:ext cx="7326560" cy="6924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1466EC-BA31-610E-B34F-020486945213}"/>
                  </a:ext>
                </a:extLst>
              </p:cNvPr>
              <p:cNvSpPr txBox="1"/>
              <p:nvPr/>
            </p:nvSpPr>
            <p:spPr>
              <a:xfrm>
                <a:off x="125760" y="2813234"/>
                <a:ext cx="8892480" cy="1822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zh-CN" altLang="en-US" sz="240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zh-CN" altLang="en-US" sz="240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    0.3</m:t>
                          </m:r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∘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Cambria Math" panose="02040503050406030204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0.3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.5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0.1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.5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0.4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.4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zh-CN" altLang="en-US" sz="240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zh-CN" altLang="en-US" sz="240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zh-CN" altLang="en-US" sz="240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B1466EC-BA31-610E-B34F-020486945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760" y="2813234"/>
                <a:ext cx="8892480" cy="18222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D0BBEE3-5EE2-CDC5-B0A8-6AB93A93602D}"/>
                  </a:ext>
                </a:extLst>
              </p:cNvPr>
              <p:cNvSpPr txBox="1"/>
              <p:nvPr/>
            </p:nvSpPr>
            <p:spPr>
              <a:xfrm>
                <a:off x="202711" y="4581128"/>
                <a:ext cx="9217024" cy="82246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fName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𝑚𝑖𝑛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zh-CN" altLang="en-US" sz="24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),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𝑚𝑖𝑛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</m:sSub>
                              <m:r>
                                <a:rPr lang="zh-CN" altLang="en-US" sz="24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),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𝑚𝑖𝑛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r>
                                <a:rPr lang="zh-CN" altLang="en-US" sz="24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),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𝑚𝑖𝑛</m:t>
                                  </m:r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4</m:t>
                                  </m:r>
                                </m:sub>
                              </m:sSub>
                              <m:r>
                                <a:rPr lang="zh-CN" altLang="en-US" sz="24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41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func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0.</m:t>
                          </m:r>
                          <m:r>
                            <a:rPr lang="en-US" altLang="zh-CN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,0.</m:t>
                          </m:r>
                          <m:r>
                            <a:rPr lang="en-US" altLang="zh-CN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,0.</m:t>
                          </m:r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1,0.1</m:t>
                          </m:r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US" altLang="zh-CN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6D0BBEE3-5EE2-CDC5-B0A8-6AB93A9360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711" y="4581128"/>
                <a:ext cx="9217024" cy="82246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9339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p:sp>
        <p:nvSpPr>
          <p:cNvPr id="6" name="文本框 21">
            <a:extLst>
              <a:ext uri="{FF2B5EF4-FFF2-40B4-BE49-F238E27FC236}">
                <a16:creationId xmlns:a16="http://schemas.microsoft.com/office/drawing/2014/main" id="{5A7B960D-7814-7EB8-32B9-92F2C87D8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910885"/>
            <a:ext cx="8474270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b="1" spc="300" dirty="0">
                <a:solidFill>
                  <a:schemeClr val="accent6"/>
                </a:solidFill>
                <a:sym typeface="微软雅黑" panose="020B0503020204020204" pitchFamily="34" charset="-122"/>
              </a:rPr>
              <a:t>乘与取大算子</a:t>
            </a:r>
            <a:endParaRPr lang="en-US" altLang="zh-CN" sz="2400" b="1" spc="300" dirty="0">
              <a:solidFill>
                <a:schemeClr val="accent6"/>
              </a:solidFill>
              <a:sym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84F715-797D-A95C-A70A-EEDF728B5251}"/>
                  </a:ext>
                </a:extLst>
              </p:cNvPr>
              <p:cNvSpPr txBox="1"/>
              <p:nvPr/>
            </p:nvSpPr>
            <p:spPr>
              <a:xfrm>
                <a:off x="1356204" y="1851202"/>
                <a:ext cx="6164141" cy="692434"/>
              </a:xfrm>
              <a:prstGeom prst="rect">
                <a:avLst/>
              </a:prstGeom>
              <a:solidFill>
                <a:srgbClr val="7CBACF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𝑗</m:t>
                          </m:r>
                        </m:sub>
                      </m:sSub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Upp>
                        <m:limUpp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limUppPr>
                        <m:e>
                          <m:limLow>
                            <m:limLow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∨</m:t>
                              </m:r>
                            </m:e>
                            <m:lim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lim>
                          </m:limLow>
                        </m:e>
                        <m:lim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lim>
                      </m:limUpp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e>
                        <m:lim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1≤</m:t>
                          </m:r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≤</m:t>
                          </m:r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𝑚</m:t>
                          </m:r>
                        </m:lim>
                      </m:limLow>
                      <m:d>
                        <m:dPr>
                          <m:begChr m:val="{"/>
                          <m:endChr m:val="}"/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zh-CN" altLang="en-US" sz="24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𝑗</m:t>
                      </m:r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=1,2,⋯,</m:t>
                      </m:r>
                      <m:r>
                        <a:rPr lang="zh-CN" altLang="en-US" sz="2400" i="1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84F715-797D-A95C-A70A-EEDF728B52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56204" y="1851202"/>
                <a:ext cx="6164141" cy="69243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F9939BF-0182-53AE-CD31-AF8EE63EEE56}"/>
                  </a:ext>
                </a:extLst>
              </p:cNvPr>
              <p:cNvSpPr txBox="1"/>
              <p:nvPr/>
            </p:nvSpPr>
            <p:spPr>
              <a:xfrm>
                <a:off x="755576" y="2780928"/>
                <a:ext cx="7974632" cy="1822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    0.3</m:t>
                          </m:r>
                        </m:e>
                      </m:d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∘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Cambria Math" panose="02040503050406030204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0.3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.5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0.1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.5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0.4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.4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04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15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06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F9939BF-0182-53AE-CD31-AF8EE63EEE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576" y="2780928"/>
                <a:ext cx="7974632" cy="18222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87861EF-FE00-0EA7-6E6F-5C5914860588}"/>
                  </a:ext>
                </a:extLst>
              </p:cNvPr>
              <p:cNvSpPr txBox="1"/>
              <p:nvPr/>
            </p:nvSpPr>
            <p:spPr>
              <a:xfrm>
                <a:off x="421366" y="4815049"/>
                <a:ext cx="8254044" cy="9363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fName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zh-CN" altLang="en-US" sz="24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zh-CN" altLang="en-US" sz="240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  <m:r>
                                <a:rPr lang="zh-CN" altLang="en-US" sz="24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400" b="0" i="1" smtClean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41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  <m:r>
                        <a:rPr lang="en-US" altLang="zh-CN" sz="2400" b="0" i="1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limLow>
                        <m:limLow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max</m:t>
                          </m:r>
                        </m:e>
                        <m:lim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1≤</m:t>
                          </m:r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≤</m:t>
                          </m:r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lim>
                      </m:limLow>
                      <m:d>
                        <m:dPr>
                          <m:begChr m:val="{"/>
                          <m:endChr m:val="}"/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0.</m:t>
                          </m:r>
                          <m:r>
                            <a:rPr lang="en-US" altLang="zh-CN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04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,0.</m:t>
                          </m:r>
                          <m:r>
                            <a:rPr lang="en-US" altLang="zh-CN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03</m:t>
                          </m:r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,0.</m:t>
                          </m:r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02,0.03</m:t>
                          </m:r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US" altLang="zh-CN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04</m:t>
                      </m:r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87861EF-FE00-0EA7-6E6F-5C59148605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366" y="4815049"/>
                <a:ext cx="8254044" cy="936347"/>
              </a:xfrm>
              <a:prstGeom prst="rect">
                <a:avLst/>
              </a:prstGeom>
              <a:blipFill>
                <a:blip r:embed="rId5"/>
                <a:stretch>
                  <a:fillRect b="-2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2424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p:sp>
        <p:nvSpPr>
          <p:cNvPr id="6" name="文本框 21">
            <a:extLst>
              <a:ext uri="{FF2B5EF4-FFF2-40B4-BE49-F238E27FC236}">
                <a16:creationId xmlns:a16="http://schemas.microsoft.com/office/drawing/2014/main" id="{5A7B960D-7814-7EB8-32B9-92F2C87D8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95" y="802268"/>
            <a:ext cx="8474270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b="1" spc="300" dirty="0">
                <a:solidFill>
                  <a:schemeClr val="accent6"/>
                </a:solidFill>
                <a:sym typeface="微软雅黑" panose="020B0503020204020204" pitchFamily="34" charset="-122"/>
              </a:rPr>
              <a:t>取小与有界和算子</a:t>
            </a:r>
            <a:endParaRPr lang="en-US" altLang="zh-CN" sz="2400" b="1" spc="300" dirty="0">
              <a:solidFill>
                <a:schemeClr val="accent6"/>
              </a:solidFill>
              <a:sym typeface="微软雅黑" panose="020B0503020204020204" pitchFamily="34" charset="-122"/>
            </a:endParaRPr>
          </a:p>
        </p:txBody>
      </p:sp>
      <p:graphicFrame>
        <p:nvGraphicFramePr>
          <p:cNvPr id="7" name="Object 8">
            <a:extLst>
              <a:ext uri="{FF2B5EF4-FFF2-40B4-BE49-F238E27FC236}">
                <a16:creationId xmlns:a16="http://schemas.microsoft.com/office/drawing/2014/main" id="{C721A05B-076B-A8F3-2B7B-1505259E31D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78022204"/>
              </p:ext>
            </p:extLst>
          </p:nvPr>
        </p:nvGraphicFramePr>
        <p:xfrm>
          <a:off x="1448358" y="1599933"/>
          <a:ext cx="6498744" cy="8719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2539800" imgH="457200" progId="Equation.DSMT4">
                  <p:embed/>
                </p:oleObj>
              </mc:Choice>
              <mc:Fallback>
                <p:oleObj name="Equation" r:id="rId3" imgW="2539800" imgH="457200" progId="Equation.DSMT4">
                  <p:embed/>
                  <p:pic>
                    <p:nvPicPr>
                      <p:cNvPr id="7" name="Object 8">
                        <a:extLst>
                          <a:ext uri="{FF2B5EF4-FFF2-40B4-BE49-F238E27FC236}">
                            <a16:creationId xmlns:a16="http://schemas.microsoft.com/office/drawing/2014/main" id="{C721A05B-076B-A8F3-2B7B-1505259E31D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8358" y="1599933"/>
                        <a:ext cx="6498744" cy="871944"/>
                      </a:xfrm>
                      <a:prstGeom prst="rect">
                        <a:avLst/>
                      </a:prstGeom>
                      <a:solidFill>
                        <a:schemeClr val="tx2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460F2D-1B3D-56EF-4B40-B6F6CDE45869}"/>
                  </a:ext>
                </a:extLst>
              </p:cNvPr>
              <p:cNvSpPr txBox="1"/>
              <p:nvPr/>
            </p:nvSpPr>
            <p:spPr>
              <a:xfrm>
                <a:off x="1070204" y="2925763"/>
                <a:ext cx="6912768" cy="1822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    0.3</m:t>
                          </m:r>
                        </m:e>
                      </m:d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∘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Cambria Math" panose="02040503050406030204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0.3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.5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0.1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.5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0.4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.4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9</m:t>
                                </m:r>
                              </m:e>
                              <m:e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B460F2D-1B3D-56EF-4B40-B6F6CDE45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0204" y="2925763"/>
                <a:ext cx="6912768" cy="18222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725518D-8470-F8E3-9B1C-B43716EB59B8}"/>
                  </a:ext>
                </a:extLst>
              </p:cNvPr>
              <p:cNvSpPr txBox="1"/>
              <p:nvPr/>
            </p:nvSpPr>
            <p:spPr>
              <a:xfrm>
                <a:off x="-108520" y="4894488"/>
                <a:ext cx="9651914" cy="163224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 altLang="zh-CN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  <m:d>
                        <m:dPr>
                          <m:begChr m:val="{"/>
                          <m:endChr m:val="}"/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1,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11</m:t>
                              </m:r>
                            </m:sub>
                          </m:sSub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21</m:t>
                              </m:r>
                            </m:sub>
                          </m:sSub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4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31</m:t>
                              </m:r>
                            </m:sub>
                          </m:sSub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𝑚𝑖𝑛</m:t>
                              </m:r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b>
                          </m:sSub>
                          <m:r>
                            <a:rPr lang="zh-CN" altLang="en-US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,</m:t>
                          </m:r>
                          <m:sSub>
                            <m:sSubPr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41</m:t>
                              </m:r>
                            </m:sub>
                          </m:sSub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altLang="zh-CN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min</m:t>
                      </m:r>
                      <m:d>
                        <m:dPr>
                          <m:begChr m:val="{"/>
                          <m:endChr m:val="}"/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sz="240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1,</m:t>
                          </m:r>
                          <m:nary>
                            <m:naryPr>
                              <m:chr m:val="∑"/>
                              <m:limLoc m:val="undOvr"/>
                              <m:grow m:val="on"/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altLang="zh-CN" sz="2400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4</m:t>
                              </m:r>
                            </m:sup>
                            <m:e>
                              <m:r>
                                <a:rPr lang="en-US" altLang="zh-CN" sz="2400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0.</m:t>
                              </m:r>
                              <m:r>
                                <a:rPr lang="en-US" altLang="zh-CN" sz="2400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+0.</m:t>
                              </m:r>
                              <m:r>
                                <a:rPr lang="en-US" altLang="zh-CN" sz="2400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altLang="zh-CN" sz="2400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0.1+</m:t>
                              </m:r>
                              <m:r>
                                <a:rPr lang="zh-CN" altLang="en-US" sz="2400" i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0.</m:t>
                              </m:r>
                              <m: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nary>
                          <m:r>
                            <a:rPr lang="en-US" altLang="zh-CN" sz="2400" b="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zh-CN" altLang="en-US" sz="240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=0.</m:t>
                      </m:r>
                      <m:r>
                        <a:rPr lang="en-US" altLang="zh-CN" sz="2400" b="0" i="0" smtClean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5</m:t>
                      </m:r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725518D-8470-F8E3-9B1C-B43716EB5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08520" y="4894488"/>
                <a:ext cx="9651914" cy="16322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5719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p:sp>
        <p:nvSpPr>
          <p:cNvPr id="6" name="文本框 21">
            <a:extLst>
              <a:ext uri="{FF2B5EF4-FFF2-40B4-BE49-F238E27FC236}">
                <a16:creationId xmlns:a16="http://schemas.microsoft.com/office/drawing/2014/main" id="{5A7B960D-7814-7EB8-32B9-92F2C87D86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842647"/>
            <a:ext cx="8474270" cy="51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342900" indent="-342900" algn="just">
              <a:lnSpc>
                <a:spcPct val="125000"/>
              </a:lnSpc>
              <a:buFont typeface="Wingdings" panose="05000000000000000000" pitchFamily="2" charset="2"/>
              <a:buChar char="u"/>
            </a:pPr>
            <a:r>
              <a:rPr lang="zh-CN" altLang="en-US" sz="2400" b="1" spc="300" dirty="0">
                <a:solidFill>
                  <a:schemeClr val="accent6"/>
                </a:solidFill>
                <a:sym typeface="微软雅黑" panose="020B0503020204020204" pitchFamily="34" charset="-122"/>
              </a:rPr>
              <a:t>乘与有界和算子</a:t>
            </a:r>
            <a:r>
              <a:rPr lang="en-US" altLang="zh-CN" sz="2400" b="1" spc="300" dirty="0">
                <a:solidFill>
                  <a:schemeClr val="accent6"/>
                </a:solidFill>
                <a:sym typeface="微软雅黑" panose="020B0503020204020204" pitchFamily="34" charset="-122"/>
              </a:rPr>
              <a:t>——</a:t>
            </a:r>
            <a:r>
              <a:rPr lang="zh-CN" altLang="en-US" sz="2400" b="1" spc="300" dirty="0">
                <a:solidFill>
                  <a:schemeClr val="accent1"/>
                </a:solidFill>
                <a:sym typeface="微软雅黑" panose="020B0503020204020204" pitchFamily="34" charset="-122"/>
              </a:rPr>
              <a:t>经常选择</a:t>
            </a:r>
            <a:endParaRPr lang="en-US" altLang="zh-CN" sz="2400" b="1" spc="300" dirty="0">
              <a:solidFill>
                <a:schemeClr val="accent1"/>
              </a:solidFill>
              <a:sym typeface="微软雅黑" panose="020B0503020204020204" pitchFamily="34" charset="-122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C811BD-A2E9-3AE1-9F5A-5399C1079513}"/>
                  </a:ext>
                </a:extLst>
              </p:cNvPr>
              <p:cNvSpPr txBox="1"/>
              <p:nvPr/>
            </p:nvSpPr>
            <p:spPr>
              <a:xfrm>
                <a:off x="1259632" y="5000509"/>
                <a:ext cx="7597352" cy="13804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b>
                          <m:r>
                            <a:rPr lang="zh-CN" altLang="en-US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altLang="zh-CN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altLang="zh-CN" sz="24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m</m:t>
                          </m:r>
                          <m:r>
                            <m:rPr>
                              <m:sty m:val="p"/>
                            </m:rPr>
                            <a:rPr lang="en-US" altLang="zh-CN" sz="2400" b="0" i="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in</m:t>
                          </m:r>
                        </m:fName>
                        <m:e>
                          <m:d>
                            <m:dPr>
                              <m:begChr m:val="{"/>
                              <m:endChr m:val="}"/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1,</m:t>
                                  </m:r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11</m:t>
                                  </m:r>
                                </m:sub>
                              </m:sSub>
                              <m: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b>
                                  </m:sSub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21</m:t>
                                  </m:r>
                                </m:sub>
                              </m:sSub>
                              <m: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3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31</m:t>
                                  </m:r>
                                </m:sub>
                              </m:sSub>
                              <m:r>
                                <a:rPr lang="en-US" altLang="zh-CN" sz="2400" b="0" i="0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sSub>
                                    <m:sSubPr>
                                      <m:ctrlP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zh-CN" altLang="en-US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4</m:t>
                                      </m:r>
                                    </m:sub>
                                  </m:sSub>
                                  <m:r>
                                    <a:rPr lang="zh-CN" altLang="en-US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41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altLang="zh-CN" sz="2400" i="1" dirty="0">
                  <a:solidFill>
                    <a:schemeClr val="accent2"/>
                  </a:solidFill>
                  <a:latin typeface="Cambria Math" panose="02040503050406030204" pitchFamily="18" charset="0"/>
                </a:endParaRPr>
              </a:p>
              <a:p>
                <a:pPr algn="just"/>
                <a:r>
                  <a:rPr lang="en-US" altLang="zh-CN" sz="2400" dirty="0">
                    <a:solidFill>
                      <a:schemeClr val="accent2"/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zh-CN" altLang="en-US" sz="2400" i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min</m:t>
                    </m:r>
                    <m:d>
                      <m:dPr>
                        <m:begChr m:val="{"/>
                        <m:endChr m:val="}"/>
                        <m:ctrlPr>
                          <a:rPr lang="zh-CN" alt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sz="2400" i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nary>
                          <m:naryPr>
                            <m:chr m:val="∑"/>
                            <m:limLoc m:val="undOvr"/>
                            <m:grow m:val="on"/>
                            <m:ctrlPr>
                              <a:rPr lang="zh-CN" altLang="en-US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a:rPr lang="zh-CN" altLang="en-US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zh-CN" altLang="en-US" sz="2400" i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US" altLang="zh-CN" sz="2400" b="0" i="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  <m:e>
                            <m:r>
                              <a:rPr lang="en-US" altLang="zh-CN" sz="2400" b="0" i="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zh-CN" altLang="en-US" sz="2400" i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0.</m:t>
                            </m:r>
                            <m:r>
                              <a:rPr lang="en-US" altLang="zh-CN" sz="2400" b="0" i="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04</m:t>
                            </m:r>
                            <m:r>
                              <a:rPr lang="zh-CN" altLang="en-US" sz="2400" i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+0.0</m:t>
                            </m:r>
                            <m:r>
                              <a:rPr lang="en-US" altLang="zh-CN" sz="2400" b="0" i="0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3</m:t>
                            </m:r>
                            <m:r>
                              <a:rPr lang="zh-CN" altLang="en-US" sz="2400" i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+0.0</m:t>
                            </m:r>
                            <m:r>
                              <a:rPr lang="en-US" altLang="zh-CN" sz="2400" b="0" i="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  <m:t>2+0.03</m:t>
                            </m:r>
                          </m:e>
                        </m:nary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d>
                    <m:r>
                      <a:rPr lang="zh-CN" altLang="en-US" sz="2400" i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zh-CN" altLang="en-US" sz="2400" i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min</m:t>
                    </m:r>
                    <m:d>
                      <m:dPr>
                        <m:begChr m:val="{"/>
                        <m:endChr m:val="}"/>
                        <m:ctrlPr>
                          <a:rPr lang="zh-CN" altLang="en-US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zh-CN" altLang="en-US" sz="2400" i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1,0.</m:t>
                        </m:r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e>
                    </m:d>
                    <m:r>
                      <a:rPr lang="zh-CN" altLang="en-US" sz="2400" i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altLang="zh-CN" sz="2400" b="0" i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</a:rPr>
                      <m:t>12</m:t>
                    </m:r>
                  </m:oMath>
                </a14:m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3C811BD-A2E9-3AE1-9F5A-5399C10795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5000509"/>
                <a:ext cx="7597352" cy="1380443"/>
              </a:xfrm>
              <a:prstGeom prst="rect">
                <a:avLst/>
              </a:prstGeom>
              <a:blipFill>
                <a:blip r:embed="rId3"/>
                <a:stretch>
                  <a:fillRect l="-1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Object 8">
            <a:extLst>
              <a:ext uri="{FF2B5EF4-FFF2-40B4-BE49-F238E27FC236}">
                <a16:creationId xmlns:a16="http://schemas.microsoft.com/office/drawing/2014/main" id="{D25D2B6F-A5DD-AD77-3187-91674234EA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0662050"/>
              </p:ext>
            </p:extLst>
          </p:nvPr>
        </p:nvGraphicFramePr>
        <p:xfrm>
          <a:off x="1475656" y="1535717"/>
          <a:ext cx="6639644" cy="1079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095200" imgH="457200" progId="Equation.DSMT4">
                  <p:embed/>
                </p:oleObj>
              </mc:Choice>
              <mc:Fallback>
                <p:oleObj name="Equation" r:id="rId4" imgW="2095200" imgH="457200" progId="Equation.DSMT4">
                  <p:embed/>
                  <p:pic>
                    <p:nvPicPr>
                      <p:cNvPr id="3" name="Object 8">
                        <a:extLst>
                          <a:ext uri="{FF2B5EF4-FFF2-40B4-BE49-F238E27FC236}">
                            <a16:creationId xmlns:a16="http://schemas.microsoft.com/office/drawing/2014/main" id="{7F4F3B2E-F434-2EBB-4C0A-78424043771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5656" y="1535717"/>
                        <a:ext cx="6639644" cy="1079835"/>
                      </a:xfrm>
                      <a:prstGeom prst="rect">
                        <a:avLst/>
                      </a:prstGeom>
                      <a:solidFill>
                        <a:srgbClr val="0098A8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714AA7-C76D-3CBB-EADD-C3F6093E521A}"/>
                  </a:ext>
                </a:extLst>
              </p:cNvPr>
              <p:cNvSpPr txBox="1"/>
              <p:nvPr/>
            </p:nvSpPr>
            <p:spPr>
              <a:xfrm>
                <a:off x="1047419" y="2996952"/>
                <a:ext cx="6912768" cy="182229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zh-CN" altLang="en-US" sz="24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mr>
                          </m:m>
                          <m: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    0.3</m:t>
                          </m:r>
                        </m:e>
                      </m:d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∘</m:t>
                      </m:r>
                      <m:d>
                        <m:dPr>
                          <m:begChr m:val="["/>
                          <m:endChr m:val="]"/>
                          <m:ctrlPr>
                            <a:rPr lang="en-US" altLang="zh-CN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Cambria Math" panose="02040503050406030204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Cambria Math" panose="02040503050406030204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.2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0.3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2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en-US" altLang="zh-CN" sz="2400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m:rPr>
                                                <m:brk m:alnAt="7"/>
                                              </m:rP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</m:t>
                                            </m:r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.5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i="1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0.1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0.1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.5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0.3</m:t>
                                      </m:r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0.1</m:t>
                                </m:r>
                              </m:e>
                              <m:e>
                                <m:r>
                                  <a:rPr lang="en-US" altLang="zh-CN" sz="2400" i="1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Cambria Math" panose="02040503050406030204" charset="0"/>
                                  </a:rPr>
                                  <m:t>0.4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2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en-US" altLang="zh-CN" sz="2400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.4</m:t>
                                      </m:r>
                                    </m:e>
                                    <m:e>
                                      <m:r>
                                        <a:rPr lang="en-US" altLang="zh-CN" sz="2400" i="1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0.1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  <m:r>
                        <a:rPr lang="zh-CN" altLang="en-US" sz="24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zh-CN" altLang="en-US" sz="2400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plcHide m:val="on"/>
                              <m:mcs>
                                <m:mc>
                                  <m:mcPr>
                                    <m:count m:val="4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en-US" sz="2400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  <m:e>
                                <m:r>
                                  <a:rPr lang="en-US" altLang="zh-CN" sz="2400" b="0" i="0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  </m:t>
                                </m:r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33       0.43</m:t>
                                </m:r>
                              </m:e>
                              <m:e/>
                              <m:e>
                                <m:r>
                                  <a:rPr lang="zh-CN" altLang="en-US" sz="24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0.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6714AA7-C76D-3CBB-EADD-C3F6093E52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7419" y="2996952"/>
                <a:ext cx="6912768" cy="182229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09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6">
                <a:extLst>
                  <a:ext uri="{FF2B5EF4-FFF2-40B4-BE49-F238E27FC236}">
                    <a16:creationId xmlns:a16="http://schemas.microsoft.com/office/drawing/2014/main" id="{DD271A5D-06A4-9FFC-D4D9-66272CEE0D23}"/>
                  </a:ext>
                </a:extLst>
              </p:cNvPr>
              <p:cNvSpPr txBox="1"/>
              <p:nvPr/>
            </p:nvSpPr>
            <p:spPr>
              <a:xfrm>
                <a:off x="469254" y="1556792"/>
                <a:ext cx="8064896" cy="342365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lvl="0" indent="457200" algn="just" eaLnBrk="1" hangingPunct="1">
                  <a:lnSpc>
                    <a:spcPct val="150000"/>
                  </a:lnSpc>
                  <a:defRPr/>
                </a:pP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B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是</a:t>
                </a:r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</a:rPr>
                  <a:t>对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每个被评判对象综合状况分等级的程度描述，它不能直接用于被评判对象间的排序评优，必须要更进一步的分析处理，待分析处理之后才能应用。</a:t>
                </a:r>
                <a:endParaRPr lang="en-US" altLang="zh-CN" sz="240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  <a:p>
                <a:pPr lvl="0" algn="just" eaLnBrk="1" hangingPunct="1">
                  <a:lnSpc>
                    <a:spcPct val="150000"/>
                  </a:lnSpc>
                  <a:defRPr/>
                </a:pP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——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通常可以采用</a:t>
                </a:r>
                <a:r>
                  <a:rPr lang="zh-CN" altLang="en-US" sz="2400" b="1" dirty="0">
                    <a:solidFill>
                      <a:schemeClr val="tx2"/>
                    </a:solidFill>
                    <a:latin typeface="+mn-ea"/>
                    <a:ea typeface="+mn-ea"/>
                  </a:rPr>
                  <a:t>最大隶属度法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则对其处理，得到最终评判结果。</a:t>
                </a:r>
                <a:endParaRPr lang="en-US" altLang="zh-CN" sz="240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  <a:p>
                <a:pPr marL="342900" lvl="0" indent="-342900" algn="just" eaLnBrk="1" hangingPunct="1">
                  <a:lnSpc>
                    <a:spcPct val="150000"/>
                  </a:lnSpc>
                  <a:buFont typeface="Wingdings" panose="05000000000000000000" pitchFamily="2" charset="2"/>
                  <a:buChar char="p"/>
                  <a:defRPr/>
                </a:pPr>
                <a:r>
                  <a:rPr lang="zh-CN" altLang="en-US" sz="2400" b="1" dirty="0">
                    <a:solidFill>
                      <a:prstClr val="black"/>
                    </a:solidFill>
                    <a:latin typeface="+mn-ea"/>
                    <a:ea typeface="+mn-ea"/>
                  </a:rPr>
                  <a:t>缺点：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只利用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1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𝒃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的最大者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,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没有充分利用所带来的信息。</a:t>
                </a:r>
                <a:endParaRPr lang="en-US" altLang="zh-CN" sz="2400" b="1" dirty="0">
                  <a:solidFill>
                    <a:schemeClr val="accent2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</p:txBody>
          </p:sp>
        </mc:Choice>
        <mc:Fallback xmlns="">
          <p:sp>
            <p:nvSpPr>
              <p:cNvPr id="7" name="Text Box 6">
                <a:extLst>
                  <a:ext uri="{FF2B5EF4-FFF2-40B4-BE49-F238E27FC236}">
                    <a16:creationId xmlns:a16="http://schemas.microsoft.com/office/drawing/2014/main" id="{DD271A5D-06A4-9FFC-D4D9-66272CEE0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54" y="1556792"/>
                <a:ext cx="8064896" cy="3423654"/>
              </a:xfrm>
              <a:prstGeom prst="rect">
                <a:avLst/>
              </a:prstGeom>
              <a:blipFill>
                <a:blip r:embed="rId3"/>
                <a:stretch>
                  <a:fillRect l="-1134" r="-1058" b="-1957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1">
            <a:extLst>
              <a:ext uri="{FF2B5EF4-FFF2-40B4-BE49-F238E27FC236}">
                <a16:creationId xmlns:a16="http://schemas.microsoft.com/office/drawing/2014/main" id="{7B9F295F-627C-3E03-C1BB-3D708955FC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13" y="1023674"/>
            <a:ext cx="8474270" cy="511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just">
              <a:lnSpc>
                <a:spcPct val="125000"/>
              </a:lnSpc>
            </a:pPr>
            <a:r>
              <a:rPr lang="zh-CN" altLang="en-US" sz="2400" b="1" spc="300" dirty="0">
                <a:solidFill>
                  <a:schemeClr val="tx2"/>
                </a:solidFill>
                <a:sym typeface="微软雅黑" panose="020B0503020204020204" pitchFamily="34" charset="-122"/>
              </a:rPr>
              <a:t>注意：</a:t>
            </a:r>
            <a:endParaRPr lang="en-US" altLang="zh-CN" sz="2400" b="1" spc="300" dirty="0">
              <a:solidFill>
                <a:schemeClr val="tx2"/>
              </a:solidFill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877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6">
                <a:extLst>
                  <a:ext uri="{FF2B5EF4-FFF2-40B4-BE49-F238E27FC236}">
                    <a16:creationId xmlns:a16="http://schemas.microsoft.com/office/drawing/2014/main" id="{DD271A5D-06A4-9FFC-D4D9-66272CEE0D23}"/>
                  </a:ext>
                </a:extLst>
              </p:cNvPr>
              <p:cNvSpPr txBox="1"/>
              <p:nvPr/>
            </p:nvSpPr>
            <p:spPr>
              <a:xfrm>
                <a:off x="1740610" y="1028234"/>
                <a:ext cx="7191807" cy="507090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lvl="0" algn="just" eaLnBrk="1" hangingPunct="1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为了充分利用所带来的信息，可把各种等级的评级参数和评判结果进行综合考虑，使得评判结果更加符合实际。此时，我们可假设相对于各等级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CN" sz="2400" b="1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bPr>
                      <m:e>
                        <m:r>
                          <a:rPr lang="en-US" altLang="zh-CN" sz="2400" b="1" i="1" smtClean="0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𝒗</m:t>
                        </m:r>
                      </m:e>
                      <m:sub>
                        <m:r>
                          <a:rPr lang="en-US" altLang="zh-CN" sz="2400" b="1" i="1">
                            <a:solidFill>
                              <a:srgbClr val="333333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规定的参数列向量为：</a:t>
                </a:r>
              </a:p>
              <a:p>
                <a:pPr algn="ctr" eaLnBrk="1" hangingPunct="1">
                  <a:lnSpc>
                    <a:spcPct val="150000"/>
                  </a:lnSpc>
                  <a:defRPr/>
                </a:pPr>
                <a:r>
                  <a:rPr lang="en-US" altLang="zh-CN" sz="2400" dirty="0">
                    <a:solidFill>
                      <a:schemeClr val="accent2"/>
                    </a:solidFill>
                    <a:cs typeface="+mn-ea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𝐶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=</m:t>
                    </m:r>
                    <m:sSup>
                      <m:sSupPr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p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(</m:t>
                        </m:r>
                        <m:sSub>
                          <m:sSubPr>
                            <m:ctrlP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1</m:t>
                            </m:r>
                          </m:sub>
                        </m:s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,</m:t>
                        </m:r>
                        <m:sSub>
                          <m:sSubPr>
                            <m:ctrlP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,…,</m:t>
                        </m:r>
                        <m:sSub>
                          <m:sSubPr>
                            <m:ctrlP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</m:ctrlPr>
                          </m:sSubPr>
                          <m:e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𝑐</m:t>
                            </m:r>
                          </m:e>
                          <m:sub>
                            <m:r>
                              <a:rPr lang="en-US" altLang="zh-CN" sz="2400" i="1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  <a:cs typeface="+mn-ea"/>
                                <a:sym typeface="+mn-ea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solidFill>
                              <a:prstClr val="black"/>
                            </a:solidFill>
                            <a:latin typeface="+mn-ea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𝑇</m:t>
                        </m:r>
                      </m:sup>
                    </m:sSup>
                  </m:oMath>
                </a14:m>
                <a:endParaRPr lang="en-US" altLang="zh-CN" sz="240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  <a:p>
                <a:pPr algn="just" eaLnBrk="1" hangingPunct="1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则得出等级参数评判结果为：</a:t>
                </a:r>
              </a:p>
              <a:p>
                <a:pPr lvl="0" algn="ctr" eaLnBrk="1" hangingPunct="1">
                  <a:lnSpc>
                    <a:spcPct val="150000"/>
                  </a:lnSpc>
                  <a:defRPr/>
                </a:pPr>
                <a:r>
                  <a:rPr lang="en-US" altLang="zh-CN" sz="2400" dirty="0">
                    <a:solidFill>
                      <a:schemeClr val="accent2"/>
                    </a:solidFill>
                    <a:cs typeface="+mn-ea"/>
                    <a:sym typeface="+mn-ea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2400" b="0" i="0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B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+mn-ea"/>
                        <a:sym typeface="+mn-ea"/>
                      </a:rPr>
                      <m:t>∗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𝐶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=</m:t>
                    </m:r>
                    <m:r>
                      <m:rPr>
                        <m:sty m:val="p"/>
                      </m:rPr>
                      <a:rPr lang="en-US" altLang="zh-CN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p</m:t>
                    </m:r>
                  </m:oMath>
                </a14:m>
                <a:endParaRPr lang="en-US" altLang="zh-CN" sz="2400" dirty="0">
                  <a:solidFill>
                    <a:prstClr val="black"/>
                  </a:solidFill>
                  <a:latin typeface="+mn-ea"/>
                  <a:ea typeface="+mn-ea"/>
                </a:endParaRPr>
              </a:p>
              <a:p>
                <a:pPr lvl="0" algn="just" eaLnBrk="1" hangingPunct="1">
                  <a:lnSpc>
                    <a:spcPct val="150000"/>
                  </a:lnSpc>
                  <a:defRPr/>
                </a:pP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 p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是一个实数。它反映了由等级模糊子集和等级参数向量所带来的综合信息。</a:t>
                </a:r>
              </a:p>
            </p:txBody>
          </p:sp>
        </mc:Choice>
        <mc:Fallback xmlns="">
          <p:sp>
            <p:nvSpPr>
              <p:cNvPr id="7" name="Text Box 6">
                <a:extLst>
                  <a:ext uri="{FF2B5EF4-FFF2-40B4-BE49-F238E27FC236}">
                    <a16:creationId xmlns:a16="http://schemas.microsoft.com/office/drawing/2014/main" id="{DD271A5D-06A4-9FFC-D4D9-66272CEE0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40610" y="1028234"/>
                <a:ext cx="7191807" cy="5070900"/>
              </a:xfrm>
              <a:prstGeom prst="rect">
                <a:avLst/>
              </a:prstGeom>
              <a:blipFill>
                <a:blip r:embed="rId3"/>
                <a:stretch>
                  <a:fillRect l="-1272" r="-1272" b="-168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组合 2">
            <a:extLst>
              <a:ext uri="{FF2B5EF4-FFF2-40B4-BE49-F238E27FC236}">
                <a16:creationId xmlns:a16="http://schemas.microsoft.com/office/drawing/2014/main" id="{30E63B67-E528-36C6-801C-38967E7143EF}"/>
              </a:ext>
            </a:extLst>
          </p:cNvPr>
          <p:cNvGrpSpPr/>
          <p:nvPr/>
        </p:nvGrpSpPr>
        <p:grpSpPr>
          <a:xfrm>
            <a:off x="163553" y="1673910"/>
            <a:ext cx="1435120" cy="2170450"/>
            <a:chOff x="1262063" y="1288463"/>
            <a:chExt cx="2916237" cy="4731337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B755FC77-3542-6E0A-9C34-84A2253C8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989" y="4796118"/>
              <a:ext cx="1246771" cy="1223682"/>
            </a:xfrm>
            <a:custGeom>
              <a:avLst/>
              <a:gdLst>
                <a:gd name="connsiteX0" fmla="*/ 0 w 1114425"/>
                <a:gd name="connsiteY0" fmla="*/ 0 h 1093787"/>
                <a:gd name="connsiteX1" fmla="*/ 700631 w 1114425"/>
                <a:gd name="connsiteY1" fmla="*/ 0 h 1093787"/>
                <a:gd name="connsiteX2" fmla="*/ 709612 w 1114425"/>
                <a:gd name="connsiteY2" fmla="*/ 0 h 1093787"/>
                <a:gd name="connsiteX3" fmla="*/ 712787 w 1114425"/>
                <a:gd name="connsiteY3" fmla="*/ 0 h 1093787"/>
                <a:gd name="connsiteX4" fmla="*/ 717550 w 1114425"/>
                <a:gd name="connsiteY4" fmla="*/ 0 h 1093787"/>
                <a:gd name="connsiteX5" fmla="*/ 722312 w 1114425"/>
                <a:gd name="connsiteY5" fmla="*/ 0 h 1093787"/>
                <a:gd name="connsiteX6" fmla="*/ 728662 w 1114425"/>
                <a:gd name="connsiteY6" fmla="*/ 0 h 1093787"/>
                <a:gd name="connsiteX7" fmla="*/ 733425 w 1114425"/>
                <a:gd name="connsiteY7" fmla="*/ 0 h 1093787"/>
                <a:gd name="connsiteX8" fmla="*/ 738187 w 1114425"/>
                <a:gd name="connsiteY8" fmla="*/ 0 h 1093787"/>
                <a:gd name="connsiteX9" fmla="*/ 741362 w 1114425"/>
                <a:gd name="connsiteY9" fmla="*/ 0 h 1093787"/>
                <a:gd name="connsiteX10" fmla="*/ 746125 w 1114425"/>
                <a:gd name="connsiteY10" fmla="*/ 0 h 1093787"/>
                <a:gd name="connsiteX11" fmla="*/ 752475 w 1114425"/>
                <a:gd name="connsiteY11" fmla="*/ 0 h 1093787"/>
                <a:gd name="connsiteX12" fmla="*/ 755650 w 1114425"/>
                <a:gd name="connsiteY12" fmla="*/ 0 h 1093787"/>
                <a:gd name="connsiteX13" fmla="*/ 762000 w 1114425"/>
                <a:gd name="connsiteY13" fmla="*/ 0 h 1093787"/>
                <a:gd name="connsiteX14" fmla="*/ 766870 w 1114425"/>
                <a:gd name="connsiteY14" fmla="*/ 0 h 1093787"/>
                <a:gd name="connsiteX15" fmla="*/ 771634 w 1114425"/>
                <a:gd name="connsiteY15" fmla="*/ 0 h 1093787"/>
                <a:gd name="connsiteX16" fmla="*/ 776287 w 1114425"/>
                <a:gd name="connsiteY16" fmla="*/ 0 h 1093787"/>
                <a:gd name="connsiteX17" fmla="*/ 776425 w 1114425"/>
                <a:gd name="connsiteY17" fmla="*/ 0 h 1093787"/>
                <a:gd name="connsiteX18" fmla="*/ 779462 w 1114425"/>
                <a:gd name="connsiteY18" fmla="*/ 0 h 1093787"/>
                <a:gd name="connsiteX19" fmla="*/ 780869 w 1114425"/>
                <a:gd name="connsiteY19" fmla="*/ 0 h 1093787"/>
                <a:gd name="connsiteX20" fmla="*/ 784338 w 1114425"/>
                <a:gd name="connsiteY20" fmla="*/ 0 h 1093787"/>
                <a:gd name="connsiteX21" fmla="*/ 790682 w 1114425"/>
                <a:gd name="connsiteY21" fmla="*/ 0 h 1093787"/>
                <a:gd name="connsiteX22" fmla="*/ 795446 w 1114425"/>
                <a:gd name="connsiteY22" fmla="*/ 0 h 1093787"/>
                <a:gd name="connsiteX23" fmla="*/ 800210 w 1114425"/>
                <a:gd name="connsiteY23" fmla="*/ 0 h 1093787"/>
                <a:gd name="connsiteX24" fmla="*/ 803386 w 1114425"/>
                <a:gd name="connsiteY24" fmla="*/ 0 h 1093787"/>
                <a:gd name="connsiteX25" fmla="*/ 808151 w 1114425"/>
                <a:gd name="connsiteY25" fmla="*/ 0 h 1093787"/>
                <a:gd name="connsiteX26" fmla="*/ 814494 w 1114425"/>
                <a:gd name="connsiteY26" fmla="*/ 0 h 1093787"/>
                <a:gd name="connsiteX27" fmla="*/ 819258 w 1114425"/>
                <a:gd name="connsiteY27" fmla="*/ 0 h 1093787"/>
                <a:gd name="connsiteX28" fmla="*/ 824023 w 1114425"/>
                <a:gd name="connsiteY28" fmla="*/ 0 h 1093787"/>
                <a:gd name="connsiteX29" fmla="*/ 828899 w 1114425"/>
                <a:gd name="connsiteY29" fmla="*/ 0 h 1093787"/>
                <a:gd name="connsiteX30" fmla="*/ 835234 w 1114425"/>
                <a:gd name="connsiteY30" fmla="*/ 0 h 1093787"/>
                <a:gd name="connsiteX31" fmla="*/ 838306 w 1114425"/>
                <a:gd name="connsiteY31" fmla="*/ 0 h 1093787"/>
                <a:gd name="connsiteX32" fmla="*/ 842348 w 1114425"/>
                <a:gd name="connsiteY32" fmla="*/ 0 h 1093787"/>
                <a:gd name="connsiteX33" fmla="*/ 843071 w 1114425"/>
                <a:gd name="connsiteY33" fmla="*/ 0 h 1093787"/>
                <a:gd name="connsiteX34" fmla="*/ 843232 w 1114425"/>
                <a:gd name="connsiteY34" fmla="*/ 0 h 1093787"/>
                <a:gd name="connsiteX35" fmla="*/ 847944 w 1114425"/>
                <a:gd name="connsiteY35" fmla="*/ 0 h 1093787"/>
                <a:gd name="connsiteX36" fmla="*/ 852711 w 1114425"/>
                <a:gd name="connsiteY36" fmla="*/ 0 h 1093787"/>
                <a:gd name="connsiteX37" fmla="*/ 859044 w 1114425"/>
                <a:gd name="connsiteY37" fmla="*/ 0 h 1093787"/>
                <a:gd name="connsiteX38" fmla="*/ 863811 w 1114425"/>
                <a:gd name="connsiteY38" fmla="*/ 0 h 1093787"/>
                <a:gd name="connsiteX39" fmla="*/ 866989 w 1114425"/>
                <a:gd name="connsiteY39" fmla="*/ 0 h 1093787"/>
                <a:gd name="connsiteX40" fmla="*/ 871756 w 1114425"/>
                <a:gd name="connsiteY40" fmla="*/ 0 h 1093787"/>
                <a:gd name="connsiteX41" fmla="*/ 876523 w 1114425"/>
                <a:gd name="connsiteY41" fmla="*/ 0 h 1093787"/>
                <a:gd name="connsiteX42" fmla="*/ 882855 w 1114425"/>
                <a:gd name="connsiteY42" fmla="*/ 0 h 1093787"/>
                <a:gd name="connsiteX43" fmla="*/ 887622 w 1114425"/>
                <a:gd name="connsiteY43" fmla="*/ 0 h 1093787"/>
                <a:gd name="connsiteX44" fmla="*/ 890943 w 1114425"/>
                <a:gd name="connsiteY44" fmla="*/ 0 h 1093787"/>
                <a:gd name="connsiteX45" fmla="*/ 897264 w 1114425"/>
                <a:gd name="connsiteY45" fmla="*/ 0 h 1093787"/>
                <a:gd name="connsiteX46" fmla="*/ 897292 w 1114425"/>
                <a:gd name="connsiteY46" fmla="*/ 0 h 1093787"/>
                <a:gd name="connsiteX47" fmla="*/ 899089 w 1114425"/>
                <a:gd name="connsiteY47" fmla="*/ 0 h 1093787"/>
                <a:gd name="connsiteX48" fmla="*/ 900335 w 1114425"/>
                <a:gd name="connsiteY48" fmla="*/ 0 h 1093787"/>
                <a:gd name="connsiteX49" fmla="*/ 906665 w 1114425"/>
                <a:gd name="connsiteY49" fmla="*/ 0 h 1093787"/>
                <a:gd name="connsiteX50" fmla="*/ 911534 w 1114425"/>
                <a:gd name="connsiteY50" fmla="*/ 0 h 1093787"/>
                <a:gd name="connsiteX51" fmla="*/ 914756 w 1114425"/>
                <a:gd name="connsiteY51" fmla="*/ 0 h 1093787"/>
                <a:gd name="connsiteX52" fmla="*/ 921075 w 1114425"/>
                <a:gd name="connsiteY52" fmla="*/ 0 h 1093787"/>
                <a:gd name="connsiteX53" fmla="*/ 925846 w 1114425"/>
                <a:gd name="connsiteY53" fmla="*/ 0 h 1093787"/>
                <a:gd name="connsiteX54" fmla="*/ 930572 w 1114425"/>
                <a:gd name="connsiteY54" fmla="*/ 0 h 1093787"/>
                <a:gd name="connsiteX55" fmla="*/ 933799 w 1114425"/>
                <a:gd name="connsiteY55" fmla="*/ 0 h 1093787"/>
                <a:gd name="connsiteX56" fmla="*/ 938572 w 1114425"/>
                <a:gd name="connsiteY56" fmla="*/ 0 h 1093787"/>
                <a:gd name="connsiteX57" fmla="*/ 943644 w 1114425"/>
                <a:gd name="connsiteY57" fmla="*/ 0 h 1093787"/>
                <a:gd name="connsiteX58" fmla="*/ 944886 w 1114425"/>
                <a:gd name="connsiteY58" fmla="*/ 0 h 1093787"/>
                <a:gd name="connsiteX59" fmla="*/ 947336 w 1114425"/>
                <a:gd name="connsiteY59" fmla="*/ 0 h 1093787"/>
                <a:gd name="connsiteX60" fmla="*/ 949658 w 1114425"/>
                <a:gd name="connsiteY60" fmla="*/ 0 h 1093787"/>
                <a:gd name="connsiteX61" fmla="*/ 956064 w 1114425"/>
                <a:gd name="connsiteY61" fmla="*/ 0 h 1093787"/>
                <a:gd name="connsiteX62" fmla="*/ 957613 w 1114425"/>
                <a:gd name="connsiteY62" fmla="*/ 0 h 1093787"/>
                <a:gd name="connsiteX63" fmla="*/ 962387 w 1114425"/>
                <a:gd name="connsiteY63" fmla="*/ 0 h 1093787"/>
                <a:gd name="connsiteX64" fmla="*/ 968695 w 1114425"/>
                <a:gd name="connsiteY64" fmla="*/ 0 h 1093787"/>
                <a:gd name="connsiteX65" fmla="*/ 973575 w 1114425"/>
                <a:gd name="connsiteY65" fmla="*/ 0 h 1093787"/>
                <a:gd name="connsiteX66" fmla="*/ 978353 w 1114425"/>
                <a:gd name="connsiteY66" fmla="*/ 0 h 1093787"/>
                <a:gd name="connsiteX67" fmla="*/ 983132 w 1114425"/>
                <a:gd name="connsiteY67" fmla="*/ 0 h 1093787"/>
                <a:gd name="connsiteX68" fmla="*/ 987777 w 1114425"/>
                <a:gd name="connsiteY68" fmla="*/ 0 h 1093787"/>
                <a:gd name="connsiteX69" fmla="*/ 987913 w 1114425"/>
                <a:gd name="connsiteY69" fmla="*/ 0 h 1093787"/>
                <a:gd name="connsiteX70" fmla="*/ 992605 w 1114425"/>
                <a:gd name="connsiteY70" fmla="*/ 0 h 1093787"/>
                <a:gd name="connsiteX71" fmla="*/ 997385 w 1114425"/>
                <a:gd name="connsiteY71" fmla="*/ 0 h 1093787"/>
                <a:gd name="connsiteX72" fmla="*/ 1002165 w 1114425"/>
                <a:gd name="connsiteY72" fmla="*/ 0 h 1093787"/>
                <a:gd name="connsiteX73" fmla="*/ 1006949 w 1114425"/>
                <a:gd name="connsiteY73" fmla="*/ 0 h 1093787"/>
                <a:gd name="connsiteX74" fmla="*/ 1011848 w 1114425"/>
                <a:gd name="connsiteY74" fmla="*/ 0 h 1093787"/>
                <a:gd name="connsiteX75" fmla="*/ 1015593 w 1114425"/>
                <a:gd name="connsiteY75" fmla="*/ 0 h 1093787"/>
                <a:gd name="connsiteX76" fmla="*/ 1018099 w 1114425"/>
                <a:gd name="connsiteY76" fmla="*/ 0 h 1093787"/>
                <a:gd name="connsiteX77" fmla="*/ 1021103 w 1114425"/>
                <a:gd name="connsiteY77" fmla="*/ 0 h 1093787"/>
                <a:gd name="connsiteX78" fmla="*/ 1021192 w 1114425"/>
                <a:gd name="connsiteY78" fmla="*/ 0 h 1093787"/>
                <a:gd name="connsiteX79" fmla="*/ 1025978 w 1114425"/>
                <a:gd name="connsiteY79" fmla="*/ 0 h 1093787"/>
                <a:gd name="connsiteX80" fmla="*/ 1030766 w 1114425"/>
                <a:gd name="connsiteY80" fmla="*/ 0 h 1093787"/>
                <a:gd name="connsiteX81" fmla="*/ 1035672 w 1114425"/>
                <a:gd name="connsiteY81" fmla="*/ 0 h 1093787"/>
                <a:gd name="connsiteX82" fmla="*/ 1041895 w 1114425"/>
                <a:gd name="connsiteY82" fmla="*/ 0 h 1093787"/>
                <a:gd name="connsiteX83" fmla="*/ 1045280 w 1114425"/>
                <a:gd name="connsiteY83" fmla="*/ 0 h 1093787"/>
                <a:gd name="connsiteX84" fmla="*/ 1051491 w 1114425"/>
                <a:gd name="connsiteY84" fmla="*/ 0 h 1093787"/>
                <a:gd name="connsiteX85" fmla="*/ 1054695 w 1114425"/>
                <a:gd name="connsiteY85" fmla="*/ 0 h 1093787"/>
                <a:gd name="connsiteX86" fmla="*/ 1059506 w 1114425"/>
                <a:gd name="connsiteY86" fmla="*/ 0 h 1093787"/>
                <a:gd name="connsiteX87" fmla="*/ 1063823 w 1114425"/>
                <a:gd name="connsiteY87" fmla="*/ 0 h 1093787"/>
                <a:gd name="connsiteX88" fmla="*/ 1065679 w 1114425"/>
                <a:gd name="connsiteY88" fmla="*/ 0 h 1093787"/>
                <a:gd name="connsiteX89" fmla="*/ 1069155 w 1114425"/>
                <a:gd name="connsiteY89" fmla="*/ 0 h 1093787"/>
                <a:gd name="connsiteX90" fmla="*/ 1069158 w 1114425"/>
                <a:gd name="connsiteY90" fmla="*/ 0 h 1093787"/>
                <a:gd name="connsiteX91" fmla="*/ 1075394 w 1114425"/>
                <a:gd name="connsiteY91" fmla="*/ 0 h 1093787"/>
                <a:gd name="connsiteX92" fmla="*/ 1080233 w 1114425"/>
                <a:gd name="connsiteY92" fmla="*/ 0 h 1093787"/>
                <a:gd name="connsiteX93" fmla="*/ 1083365 w 1114425"/>
                <a:gd name="connsiteY93" fmla="*/ 0 h 1093787"/>
                <a:gd name="connsiteX94" fmla="*/ 1088345 w 1114425"/>
                <a:gd name="connsiteY94" fmla="*/ 0 h 1093787"/>
                <a:gd name="connsiteX95" fmla="*/ 1093078 w 1114425"/>
                <a:gd name="connsiteY95" fmla="*/ 0 h 1093787"/>
                <a:gd name="connsiteX96" fmla="*/ 1093561 w 1114425"/>
                <a:gd name="connsiteY96" fmla="*/ 0 h 1093787"/>
                <a:gd name="connsiteX97" fmla="*/ 1097012 w 1114425"/>
                <a:gd name="connsiteY97" fmla="*/ 0 h 1093787"/>
                <a:gd name="connsiteX98" fmla="*/ 1098709 w 1114425"/>
                <a:gd name="connsiteY98" fmla="*/ 0 h 1093787"/>
                <a:gd name="connsiteX99" fmla="*/ 1108100 w 1114425"/>
                <a:gd name="connsiteY99" fmla="*/ 0 h 1093787"/>
                <a:gd name="connsiteX100" fmla="*/ 1112249 w 1114425"/>
                <a:gd name="connsiteY100" fmla="*/ 0 h 1093787"/>
                <a:gd name="connsiteX101" fmla="*/ 1112461 w 1114425"/>
                <a:gd name="connsiteY101" fmla="*/ 0 h 1093787"/>
                <a:gd name="connsiteX102" fmla="*/ 1113635 w 1114425"/>
                <a:gd name="connsiteY102" fmla="*/ 0 h 1093787"/>
                <a:gd name="connsiteX103" fmla="*/ 1114425 w 1114425"/>
                <a:gd name="connsiteY103" fmla="*/ 0 h 1093787"/>
                <a:gd name="connsiteX104" fmla="*/ 1092574 w 1114425"/>
                <a:gd name="connsiteY104" fmla="*/ 174693 h 1093787"/>
                <a:gd name="connsiteX105" fmla="*/ 1092287 w 1114425"/>
                <a:gd name="connsiteY105" fmla="*/ 175142 h 1093787"/>
                <a:gd name="connsiteX106" fmla="*/ 1091523 w 1114425"/>
                <a:gd name="connsiteY106" fmla="*/ 176774 h 1093787"/>
                <a:gd name="connsiteX107" fmla="*/ 1087926 w 1114425"/>
                <a:gd name="connsiteY107" fmla="*/ 187837 h 1093787"/>
                <a:gd name="connsiteX108" fmla="*/ 1078523 w 1114425"/>
                <a:gd name="connsiteY108" fmla="*/ 198437 h 1093787"/>
                <a:gd name="connsiteX109" fmla="*/ 1078387 w 1114425"/>
                <a:gd name="connsiteY109" fmla="*/ 196958 h 1093787"/>
                <a:gd name="connsiteX110" fmla="*/ 1077445 w 1114425"/>
                <a:gd name="connsiteY110" fmla="*/ 198437 h 1093787"/>
                <a:gd name="connsiteX111" fmla="*/ 1077354 w 1114425"/>
                <a:gd name="connsiteY111" fmla="*/ 198028 h 1093787"/>
                <a:gd name="connsiteX112" fmla="*/ 1077091 w 1114425"/>
                <a:gd name="connsiteY112" fmla="*/ 198437 h 1093787"/>
                <a:gd name="connsiteX113" fmla="*/ 1077059 w 1114425"/>
                <a:gd name="connsiteY113" fmla="*/ 198185 h 1093787"/>
                <a:gd name="connsiteX114" fmla="*/ 1075087 w 1114425"/>
                <a:gd name="connsiteY114" fmla="*/ 200044 h 1093787"/>
                <a:gd name="connsiteX115" fmla="*/ 1074413 w 1114425"/>
                <a:gd name="connsiteY115" fmla="*/ 200258 h 1093787"/>
                <a:gd name="connsiteX116" fmla="*/ 1074201 w 1114425"/>
                <a:gd name="connsiteY116" fmla="*/ 200449 h 1093787"/>
                <a:gd name="connsiteX117" fmla="*/ 1060495 w 1114425"/>
                <a:gd name="connsiteY117" fmla="*/ 204672 h 1093787"/>
                <a:gd name="connsiteX118" fmla="*/ 1060263 w 1114425"/>
                <a:gd name="connsiteY118" fmla="*/ 204787 h 1093787"/>
                <a:gd name="connsiteX119" fmla="*/ 1060185 w 1114425"/>
                <a:gd name="connsiteY119" fmla="*/ 204768 h 1093787"/>
                <a:gd name="connsiteX120" fmla="*/ 1059468 w 1114425"/>
                <a:gd name="connsiteY120" fmla="*/ 204989 h 1093787"/>
                <a:gd name="connsiteX121" fmla="*/ 1055145 w 1114425"/>
                <a:gd name="connsiteY121" fmla="*/ 206520 h 1093787"/>
                <a:gd name="connsiteX122" fmla="*/ 1054141 w 1114425"/>
                <a:gd name="connsiteY122" fmla="*/ 206927 h 1093787"/>
                <a:gd name="connsiteX123" fmla="*/ 1051647 w 1114425"/>
                <a:gd name="connsiteY123" fmla="*/ 207962 h 1093787"/>
                <a:gd name="connsiteX124" fmla="*/ 1051592 w 1114425"/>
                <a:gd name="connsiteY124" fmla="*/ 207958 h 1093787"/>
                <a:gd name="connsiteX125" fmla="*/ 1051582 w 1114425"/>
                <a:gd name="connsiteY125" fmla="*/ 207962 h 1093787"/>
                <a:gd name="connsiteX126" fmla="*/ 1051176 w 1114425"/>
                <a:gd name="connsiteY126" fmla="*/ 207927 h 1093787"/>
                <a:gd name="connsiteX127" fmla="*/ 1050941 w 1114425"/>
                <a:gd name="connsiteY127" fmla="*/ 208010 h 1093787"/>
                <a:gd name="connsiteX128" fmla="*/ 1046771 w 1114425"/>
                <a:gd name="connsiteY128" fmla="*/ 209550 h 1093787"/>
                <a:gd name="connsiteX129" fmla="*/ 1046608 w 1114425"/>
                <a:gd name="connsiteY129" fmla="*/ 209546 h 1093787"/>
                <a:gd name="connsiteX130" fmla="*/ 1046595 w 1114425"/>
                <a:gd name="connsiteY130" fmla="*/ 209550 h 1093787"/>
                <a:gd name="connsiteX131" fmla="*/ 1046539 w 1114425"/>
                <a:gd name="connsiteY131" fmla="*/ 209549 h 1093787"/>
                <a:gd name="connsiteX132" fmla="*/ 1046535 w 1114425"/>
                <a:gd name="connsiteY132" fmla="*/ 209550 h 1093787"/>
                <a:gd name="connsiteX133" fmla="*/ 1045153 w 1114425"/>
                <a:gd name="connsiteY133" fmla="*/ 209519 h 1093787"/>
                <a:gd name="connsiteX134" fmla="*/ 1045055 w 1114425"/>
                <a:gd name="connsiteY134" fmla="*/ 209550 h 1093787"/>
                <a:gd name="connsiteX135" fmla="*/ 1044999 w 1114425"/>
                <a:gd name="connsiteY135" fmla="*/ 209550 h 1093787"/>
                <a:gd name="connsiteX136" fmla="*/ 1044998 w 1114425"/>
                <a:gd name="connsiteY136" fmla="*/ 209550 h 1093787"/>
                <a:gd name="connsiteX137" fmla="*/ 1044958 w 1114425"/>
                <a:gd name="connsiteY137" fmla="*/ 209550 h 1093787"/>
                <a:gd name="connsiteX138" fmla="*/ 1044941 w 1114425"/>
                <a:gd name="connsiteY138" fmla="*/ 209550 h 1093787"/>
                <a:gd name="connsiteX139" fmla="*/ 1044939 w 1114425"/>
                <a:gd name="connsiteY139" fmla="*/ 209550 h 1093787"/>
                <a:gd name="connsiteX140" fmla="*/ 1044893 w 1114425"/>
                <a:gd name="connsiteY140" fmla="*/ 209550 h 1093787"/>
                <a:gd name="connsiteX141" fmla="*/ 1044833 w 1114425"/>
                <a:gd name="connsiteY141" fmla="*/ 209549 h 1093787"/>
                <a:gd name="connsiteX142" fmla="*/ 1044829 w 1114425"/>
                <a:gd name="connsiteY142" fmla="*/ 209550 h 1093787"/>
                <a:gd name="connsiteX143" fmla="*/ 1044666 w 1114425"/>
                <a:gd name="connsiteY143" fmla="*/ 209550 h 1093787"/>
                <a:gd name="connsiteX144" fmla="*/ 1043291 w 1114425"/>
                <a:gd name="connsiteY144" fmla="*/ 209974 h 1093787"/>
                <a:gd name="connsiteX145" fmla="*/ 1048372 w 1114425"/>
                <a:gd name="connsiteY145" fmla="*/ 255694 h 1093787"/>
                <a:gd name="connsiteX146" fmla="*/ 1060228 w 1114425"/>
                <a:gd name="connsiteY146" fmla="*/ 296334 h 1093787"/>
                <a:gd name="connsiteX147" fmla="*/ 1067002 w 1114425"/>
                <a:gd name="connsiteY147" fmla="*/ 338667 h 1093787"/>
                <a:gd name="connsiteX148" fmla="*/ 1056841 w 1114425"/>
                <a:gd name="connsiteY148" fmla="*/ 387774 h 1093787"/>
                <a:gd name="connsiteX149" fmla="*/ 1070390 w 1114425"/>
                <a:gd name="connsiteY149" fmla="*/ 443654 h 1093787"/>
                <a:gd name="connsiteX150" fmla="*/ 1065309 w 1114425"/>
                <a:gd name="connsiteY150" fmla="*/ 484294 h 1093787"/>
                <a:gd name="connsiteX151" fmla="*/ 1053453 w 1114425"/>
                <a:gd name="connsiteY151" fmla="*/ 523240 h 1093787"/>
                <a:gd name="connsiteX152" fmla="*/ 1065309 w 1114425"/>
                <a:gd name="connsiteY152" fmla="*/ 584200 h 1093787"/>
                <a:gd name="connsiteX153" fmla="*/ 1067002 w 1114425"/>
                <a:gd name="connsiteY153" fmla="*/ 623147 h 1093787"/>
                <a:gd name="connsiteX154" fmla="*/ 1053453 w 1114425"/>
                <a:gd name="connsiteY154" fmla="*/ 689187 h 1093787"/>
                <a:gd name="connsiteX155" fmla="*/ 1073777 w 1114425"/>
                <a:gd name="connsiteY155" fmla="*/ 726440 h 1093787"/>
                <a:gd name="connsiteX156" fmla="*/ 970464 w 1114425"/>
                <a:gd name="connsiteY156" fmla="*/ 868680 h 1093787"/>
                <a:gd name="connsiteX157" fmla="*/ 868845 w 1114425"/>
                <a:gd name="connsiteY157" fmla="*/ 955040 h 1093787"/>
                <a:gd name="connsiteX158" fmla="*/ 786944 w 1114425"/>
                <a:gd name="connsiteY158" fmla="*/ 978198 h 1093787"/>
                <a:gd name="connsiteX159" fmla="*/ 780126 w 1114425"/>
                <a:gd name="connsiteY159" fmla="*/ 978797 h 1093787"/>
                <a:gd name="connsiteX160" fmla="*/ 782902 w 1114425"/>
                <a:gd name="connsiteY160" fmla="*/ 981298 h 1093787"/>
                <a:gd name="connsiteX161" fmla="*/ 787401 w 1114425"/>
                <a:gd name="connsiteY161" fmla="*/ 993775 h 1093787"/>
                <a:gd name="connsiteX162" fmla="*/ 722537 w 1114425"/>
                <a:gd name="connsiteY162" fmla="*/ 1037555 h 1093787"/>
                <a:gd name="connsiteX163" fmla="*/ 689238 w 1114425"/>
                <a:gd name="connsiteY163" fmla="*/ 1043831 h 1093787"/>
                <a:gd name="connsiteX164" fmla="*/ 682169 w 1114425"/>
                <a:gd name="connsiteY164" fmla="*/ 1059368 h 1093787"/>
                <a:gd name="connsiteX165" fmla="*/ 565150 w 1114425"/>
                <a:gd name="connsiteY165" fmla="*/ 1093787 h 1093787"/>
                <a:gd name="connsiteX166" fmla="*/ 448130 w 1114425"/>
                <a:gd name="connsiteY166" fmla="*/ 1059368 h 1093787"/>
                <a:gd name="connsiteX167" fmla="*/ 440913 w 1114425"/>
                <a:gd name="connsiteY167" fmla="*/ 1043504 h 1093787"/>
                <a:gd name="connsiteX168" fmla="*/ 409350 w 1114425"/>
                <a:gd name="connsiteY168" fmla="*/ 1037555 h 1093787"/>
                <a:gd name="connsiteX169" fmla="*/ 344487 w 1114425"/>
                <a:gd name="connsiteY169" fmla="*/ 993775 h 1093787"/>
                <a:gd name="connsiteX170" fmla="*/ 348986 w 1114425"/>
                <a:gd name="connsiteY170" fmla="*/ 981298 h 1093787"/>
                <a:gd name="connsiteX171" fmla="*/ 350193 w 1114425"/>
                <a:gd name="connsiteY171" fmla="*/ 980210 h 1093787"/>
                <a:gd name="connsiteX172" fmla="*/ 331195 w 1114425"/>
                <a:gd name="connsiteY172" fmla="*/ 978198 h 1093787"/>
                <a:gd name="connsiteX173" fmla="*/ 264210 w 1114425"/>
                <a:gd name="connsiteY173" fmla="*/ 955040 h 1093787"/>
                <a:gd name="connsiteX174" fmla="*/ 160897 w 1114425"/>
                <a:gd name="connsiteY174" fmla="*/ 868680 h 1093787"/>
                <a:gd name="connsiteX175" fmla="*/ 69440 w 1114425"/>
                <a:gd name="connsiteY175" fmla="*/ 746760 h 1093787"/>
                <a:gd name="connsiteX176" fmla="*/ 55890 w 1114425"/>
                <a:gd name="connsiteY176" fmla="*/ 680720 h 1093787"/>
                <a:gd name="connsiteX177" fmla="*/ 59278 w 1114425"/>
                <a:gd name="connsiteY177" fmla="*/ 641774 h 1093787"/>
                <a:gd name="connsiteX178" fmla="*/ 69440 w 1114425"/>
                <a:gd name="connsiteY178" fmla="*/ 580814 h 1093787"/>
                <a:gd name="connsiteX179" fmla="*/ 59278 w 1114425"/>
                <a:gd name="connsiteY179" fmla="*/ 543560 h 1093787"/>
                <a:gd name="connsiteX180" fmla="*/ 52503 w 1114425"/>
                <a:gd name="connsiteY180" fmla="*/ 501227 h 1093787"/>
                <a:gd name="connsiteX181" fmla="*/ 67746 w 1114425"/>
                <a:gd name="connsiteY181" fmla="*/ 445347 h 1093787"/>
                <a:gd name="connsiteX182" fmla="*/ 55890 w 1114425"/>
                <a:gd name="connsiteY182" fmla="*/ 396240 h 1093787"/>
                <a:gd name="connsiteX183" fmla="*/ 64359 w 1114425"/>
                <a:gd name="connsiteY183" fmla="*/ 353907 h 1093787"/>
                <a:gd name="connsiteX184" fmla="*/ 76214 w 1114425"/>
                <a:gd name="connsiteY184" fmla="*/ 313267 h 1093787"/>
                <a:gd name="connsiteX185" fmla="*/ 81295 w 1114425"/>
                <a:gd name="connsiteY185" fmla="*/ 269240 h 1093787"/>
                <a:gd name="connsiteX186" fmla="*/ 30486 w 1114425"/>
                <a:gd name="connsiteY186" fmla="*/ 233680 h 1093787"/>
                <a:gd name="connsiteX187" fmla="*/ 0 w 1114425"/>
                <a:gd name="connsiteY187" fmla="*/ 0 h 109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114425" h="1093787">
                  <a:moveTo>
                    <a:pt x="0" y="0"/>
                  </a:moveTo>
                  <a:cubicBezTo>
                    <a:pt x="313432" y="0"/>
                    <a:pt x="538711" y="0"/>
                    <a:pt x="700631" y="0"/>
                  </a:cubicBezTo>
                  <a:lnTo>
                    <a:pt x="709612" y="0"/>
                  </a:lnTo>
                  <a:lnTo>
                    <a:pt x="712787" y="0"/>
                  </a:lnTo>
                  <a:lnTo>
                    <a:pt x="717550" y="0"/>
                  </a:lnTo>
                  <a:lnTo>
                    <a:pt x="722312" y="0"/>
                  </a:lnTo>
                  <a:lnTo>
                    <a:pt x="728662" y="0"/>
                  </a:lnTo>
                  <a:lnTo>
                    <a:pt x="733425" y="0"/>
                  </a:lnTo>
                  <a:lnTo>
                    <a:pt x="738187" y="0"/>
                  </a:lnTo>
                  <a:lnTo>
                    <a:pt x="741362" y="0"/>
                  </a:lnTo>
                  <a:lnTo>
                    <a:pt x="746125" y="0"/>
                  </a:lnTo>
                  <a:lnTo>
                    <a:pt x="752475" y="0"/>
                  </a:lnTo>
                  <a:lnTo>
                    <a:pt x="755650" y="0"/>
                  </a:lnTo>
                  <a:lnTo>
                    <a:pt x="762000" y="0"/>
                  </a:lnTo>
                  <a:lnTo>
                    <a:pt x="766870" y="0"/>
                  </a:lnTo>
                  <a:lnTo>
                    <a:pt x="771634" y="0"/>
                  </a:lnTo>
                  <a:lnTo>
                    <a:pt x="776287" y="0"/>
                  </a:lnTo>
                  <a:lnTo>
                    <a:pt x="776425" y="0"/>
                  </a:lnTo>
                  <a:lnTo>
                    <a:pt x="779462" y="0"/>
                  </a:lnTo>
                  <a:lnTo>
                    <a:pt x="780869" y="0"/>
                  </a:lnTo>
                  <a:lnTo>
                    <a:pt x="784338" y="0"/>
                  </a:lnTo>
                  <a:lnTo>
                    <a:pt x="790682" y="0"/>
                  </a:lnTo>
                  <a:lnTo>
                    <a:pt x="795446" y="0"/>
                  </a:lnTo>
                  <a:lnTo>
                    <a:pt x="800210" y="0"/>
                  </a:lnTo>
                  <a:lnTo>
                    <a:pt x="803386" y="0"/>
                  </a:lnTo>
                  <a:lnTo>
                    <a:pt x="808151" y="0"/>
                  </a:lnTo>
                  <a:lnTo>
                    <a:pt x="814494" y="0"/>
                  </a:lnTo>
                  <a:lnTo>
                    <a:pt x="819258" y="0"/>
                  </a:lnTo>
                  <a:lnTo>
                    <a:pt x="824023" y="0"/>
                  </a:lnTo>
                  <a:lnTo>
                    <a:pt x="828899" y="0"/>
                  </a:lnTo>
                  <a:lnTo>
                    <a:pt x="835234" y="0"/>
                  </a:lnTo>
                  <a:lnTo>
                    <a:pt x="838306" y="0"/>
                  </a:lnTo>
                  <a:lnTo>
                    <a:pt x="842348" y="0"/>
                  </a:lnTo>
                  <a:lnTo>
                    <a:pt x="843071" y="0"/>
                  </a:lnTo>
                  <a:lnTo>
                    <a:pt x="843232" y="0"/>
                  </a:lnTo>
                  <a:lnTo>
                    <a:pt x="847944" y="0"/>
                  </a:lnTo>
                  <a:lnTo>
                    <a:pt x="852711" y="0"/>
                  </a:lnTo>
                  <a:lnTo>
                    <a:pt x="859044" y="0"/>
                  </a:lnTo>
                  <a:lnTo>
                    <a:pt x="863811" y="0"/>
                  </a:lnTo>
                  <a:lnTo>
                    <a:pt x="866989" y="0"/>
                  </a:lnTo>
                  <a:lnTo>
                    <a:pt x="871756" y="0"/>
                  </a:lnTo>
                  <a:lnTo>
                    <a:pt x="876523" y="0"/>
                  </a:lnTo>
                  <a:lnTo>
                    <a:pt x="882855" y="0"/>
                  </a:lnTo>
                  <a:lnTo>
                    <a:pt x="887622" y="0"/>
                  </a:lnTo>
                  <a:lnTo>
                    <a:pt x="890943" y="0"/>
                  </a:lnTo>
                  <a:lnTo>
                    <a:pt x="897264" y="0"/>
                  </a:lnTo>
                  <a:lnTo>
                    <a:pt x="897292" y="0"/>
                  </a:lnTo>
                  <a:lnTo>
                    <a:pt x="899089" y="0"/>
                  </a:lnTo>
                  <a:lnTo>
                    <a:pt x="900335" y="0"/>
                  </a:lnTo>
                  <a:lnTo>
                    <a:pt x="906665" y="0"/>
                  </a:lnTo>
                  <a:lnTo>
                    <a:pt x="911534" y="0"/>
                  </a:lnTo>
                  <a:lnTo>
                    <a:pt x="914756" y="0"/>
                  </a:lnTo>
                  <a:lnTo>
                    <a:pt x="921075" y="0"/>
                  </a:lnTo>
                  <a:lnTo>
                    <a:pt x="925846" y="0"/>
                  </a:lnTo>
                  <a:lnTo>
                    <a:pt x="930572" y="0"/>
                  </a:lnTo>
                  <a:lnTo>
                    <a:pt x="933799" y="0"/>
                  </a:lnTo>
                  <a:lnTo>
                    <a:pt x="938572" y="0"/>
                  </a:lnTo>
                  <a:lnTo>
                    <a:pt x="943644" y="0"/>
                  </a:lnTo>
                  <a:lnTo>
                    <a:pt x="944886" y="0"/>
                  </a:lnTo>
                  <a:lnTo>
                    <a:pt x="947336" y="0"/>
                  </a:lnTo>
                  <a:lnTo>
                    <a:pt x="949658" y="0"/>
                  </a:lnTo>
                  <a:lnTo>
                    <a:pt x="956064" y="0"/>
                  </a:lnTo>
                  <a:lnTo>
                    <a:pt x="957613" y="0"/>
                  </a:lnTo>
                  <a:lnTo>
                    <a:pt x="962387" y="0"/>
                  </a:lnTo>
                  <a:lnTo>
                    <a:pt x="968695" y="0"/>
                  </a:lnTo>
                  <a:lnTo>
                    <a:pt x="973575" y="0"/>
                  </a:lnTo>
                  <a:lnTo>
                    <a:pt x="978353" y="0"/>
                  </a:lnTo>
                  <a:lnTo>
                    <a:pt x="983132" y="0"/>
                  </a:lnTo>
                  <a:lnTo>
                    <a:pt x="987777" y="0"/>
                  </a:lnTo>
                  <a:lnTo>
                    <a:pt x="987913" y="0"/>
                  </a:lnTo>
                  <a:lnTo>
                    <a:pt x="992605" y="0"/>
                  </a:lnTo>
                  <a:lnTo>
                    <a:pt x="997385" y="0"/>
                  </a:lnTo>
                  <a:lnTo>
                    <a:pt x="1002165" y="0"/>
                  </a:lnTo>
                  <a:lnTo>
                    <a:pt x="1006949" y="0"/>
                  </a:lnTo>
                  <a:lnTo>
                    <a:pt x="1011848" y="0"/>
                  </a:lnTo>
                  <a:lnTo>
                    <a:pt x="1015593" y="0"/>
                  </a:lnTo>
                  <a:lnTo>
                    <a:pt x="1018099" y="0"/>
                  </a:lnTo>
                  <a:lnTo>
                    <a:pt x="1021103" y="0"/>
                  </a:lnTo>
                  <a:lnTo>
                    <a:pt x="1021192" y="0"/>
                  </a:lnTo>
                  <a:lnTo>
                    <a:pt x="1025978" y="0"/>
                  </a:lnTo>
                  <a:lnTo>
                    <a:pt x="1030766" y="0"/>
                  </a:lnTo>
                  <a:lnTo>
                    <a:pt x="1035672" y="0"/>
                  </a:lnTo>
                  <a:lnTo>
                    <a:pt x="1041895" y="0"/>
                  </a:lnTo>
                  <a:lnTo>
                    <a:pt x="1045280" y="0"/>
                  </a:lnTo>
                  <a:lnTo>
                    <a:pt x="1051491" y="0"/>
                  </a:lnTo>
                  <a:lnTo>
                    <a:pt x="1054695" y="0"/>
                  </a:lnTo>
                  <a:lnTo>
                    <a:pt x="1059506" y="0"/>
                  </a:lnTo>
                  <a:lnTo>
                    <a:pt x="1063823" y="0"/>
                  </a:lnTo>
                  <a:lnTo>
                    <a:pt x="1065679" y="0"/>
                  </a:lnTo>
                  <a:lnTo>
                    <a:pt x="1069155" y="0"/>
                  </a:lnTo>
                  <a:lnTo>
                    <a:pt x="1069158" y="0"/>
                  </a:lnTo>
                  <a:lnTo>
                    <a:pt x="1075394" y="0"/>
                  </a:lnTo>
                  <a:lnTo>
                    <a:pt x="1080233" y="0"/>
                  </a:lnTo>
                  <a:lnTo>
                    <a:pt x="1083365" y="0"/>
                  </a:lnTo>
                  <a:lnTo>
                    <a:pt x="1088345" y="0"/>
                  </a:lnTo>
                  <a:lnTo>
                    <a:pt x="1093078" y="0"/>
                  </a:lnTo>
                  <a:lnTo>
                    <a:pt x="1093561" y="0"/>
                  </a:lnTo>
                  <a:lnTo>
                    <a:pt x="1097012" y="0"/>
                  </a:lnTo>
                  <a:lnTo>
                    <a:pt x="1098709" y="0"/>
                  </a:lnTo>
                  <a:lnTo>
                    <a:pt x="1108100" y="0"/>
                  </a:lnTo>
                  <a:lnTo>
                    <a:pt x="1112249" y="0"/>
                  </a:lnTo>
                  <a:lnTo>
                    <a:pt x="1112461" y="0"/>
                  </a:lnTo>
                  <a:lnTo>
                    <a:pt x="1113635" y="0"/>
                  </a:lnTo>
                  <a:lnTo>
                    <a:pt x="1114425" y="0"/>
                  </a:lnTo>
                  <a:cubicBezTo>
                    <a:pt x="1107702" y="59362"/>
                    <a:pt x="1099297" y="117027"/>
                    <a:pt x="1092574" y="174693"/>
                  </a:cubicBezTo>
                  <a:lnTo>
                    <a:pt x="1092287" y="175142"/>
                  </a:lnTo>
                  <a:lnTo>
                    <a:pt x="1091523" y="176774"/>
                  </a:lnTo>
                  <a:lnTo>
                    <a:pt x="1087926" y="187837"/>
                  </a:lnTo>
                  <a:cubicBezTo>
                    <a:pt x="1085362" y="191653"/>
                    <a:pt x="1081943" y="195045"/>
                    <a:pt x="1078523" y="198437"/>
                  </a:cubicBezTo>
                  <a:lnTo>
                    <a:pt x="1078387" y="196958"/>
                  </a:lnTo>
                  <a:lnTo>
                    <a:pt x="1077445" y="198437"/>
                  </a:lnTo>
                  <a:lnTo>
                    <a:pt x="1077354" y="198028"/>
                  </a:lnTo>
                  <a:lnTo>
                    <a:pt x="1077091" y="198437"/>
                  </a:lnTo>
                  <a:lnTo>
                    <a:pt x="1077059" y="198185"/>
                  </a:lnTo>
                  <a:lnTo>
                    <a:pt x="1075087" y="200044"/>
                  </a:lnTo>
                  <a:lnTo>
                    <a:pt x="1074413" y="200258"/>
                  </a:lnTo>
                  <a:lnTo>
                    <a:pt x="1074201" y="200449"/>
                  </a:lnTo>
                  <a:lnTo>
                    <a:pt x="1060495" y="204672"/>
                  </a:lnTo>
                  <a:lnTo>
                    <a:pt x="1060263" y="204787"/>
                  </a:lnTo>
                  <a:lnTo>
                    <a:pt x="1060185" y="204768"/>
                  </a:lnTo>
                  <a:lnTo>
                    <a:pt x="1059468" y="204989"/>
                  </a:lnTo>
                  <a:lnTo>
                    <a:pt x="1055145" y="206520"/>
                  </a:lnTo>
                  <a:lnTo>
                    <a:pt x="1054141" y="206927"/>
                  </a:lnTo>
                  <a:lnTo>
                    <a:pt x="1051647" y="207962"/>
                  </a:lnTo>
                  <a:lnTo>
                    <a:pt x="1051592" y="207958"/>
                  </a:lnTo>
                  <a:lnTo>
                    <a:pt x="1051582" y="207962"/>
                  </a:lnTo>
                  <a:lnTo>
                    <a:pt x="1051176" y="207927"/>
                  </a:lnTo>
                  <a:lnTo>
                    <a:pt x="1050941" y="208010"/>
                  </a:lnTo>
                  <a:lnTo>
                    <a:pt x="1046771" y="209550"/>
                  </a:lnTo>
                  <a:lnTo>
                    <a:pt x="1046608" y="209546"/>
                  </a:lnTo>
                  <a:lnTo>
                    <a:pt x="1046595" y="209550"/>
                  </a:lnTo>
                  <a:lnTo>
                    <a:pt x="1046539" y="209549"/>
                  </a:lnTo>
                  <a:lnTo>
                    <a:pt x="1046535" y="209550"/>
                  </a:lnTo>
                  <a:lnTo>
                    <a:pt x="1045153" y="209519"/>
                  </a:lnTo>
                  <a:lnTo>
                    <a:pt x="1045055" y="209550"/>
                  </a:lnTo>
                  <a:lnTo>
                    <a:pt x="1044999" y="209550"/>
                  </a:lnTo>
                  <a:lnTo>
                    <a:pt x="1044998" y="209550"/>
                  </a:lnTo>
                  <a:lnTo>
                    <a:pt x="1044958" y="209550"/>
                  </a:lnTo>
                  <a:lnTo>
                    <a:pt x="1044941" y="209550"/>
                  </a:lnTo>
                  <a:lnTo>
                    <a:pt x="1044939" y="209550"/>
                  </a:lnTo>
                  <a:lnTo>
                    <a:pt x="1044893" y="209550"/>
                  </a:lnTo>
                  <a:lnTo>
                    <a:pt x="1044833" y="209549"/>
                  </a:lnTo>
                  <a:lnTo>
                    <a:pt x="1044829" y="209550"/>
                  </a:lnTo>
                  <a:lnTo>
                    <a:pt x="1044666" y="209550"/>
                  </a:lnTo>
                  <a:lnTo>
                    <a:pt x="1043291" y="209974"/>
                  </a:lnTo>
                  <a:cubicBezTo>
                    <a:pt x="1022967" y="209974"/>
                    <a:pt x="1051760" y="235374"/>
                    <a:pt x="1048372" y="255694"/>
                  </a:cubicBezTo>
                  <a:cubicBezTo>
                    <a:pt x="1044985" y="274320"/>
                    <a:pt x="1022967" y="287867"/>
                    <a:pt x="1060228" y="296334"/>
                  </a:cubicBezTo>
                  <a:cubicBezTo>
                    <a:pt x="1095795" y="304800"/>
                    <a:pt x="1097489" y="330200"/>
                    <a:pt x="1067002" y="338667"/>
                  </a:cubicBezTo>
                  <a:cubicBezTo>
                    <a:pt x="1038210" y="347134"/>
                    <a:pt x="1056841" y="362374"/>
                    <a:pt x="1056841" y="387774"/>
                  </a:cubicBezTo>
                  <a:cubicBezTo>
                    <a:pt x="1056841" y="413174"/>
                    <a:pt x="1038210" y="431800"/>
                    <a:pt x="1070390" y="443654"/>
                  </a:cubicBezTo>
                  <a:cubicBezTo>
                    <a:pt x="1104263" y="453814"/>
                    <a:pt x="1109344" y="482600"/>
                    <a:pt x="1065309" y="484294"/>
                  </a:cubicBezTo>
                  <a:cubicBezTo>
                    <a:pt x="1021274" y="487680"/>
                    <a:pt x="1053453" y="492760"/>
                    <a:pt x="1053453" y="523240"/>
                  </a:cubicBezTo>
                  <a:cubicBezTo>
                    <a:pt x="1053453" y="553720"/>
                    <a:pt x="1034823" y="572347"/>
                    <a:pt x="1065309" y="584200"/>
                  </a:cubicBezTo>
                  <a:cubicBezTo>
                    <a:pt x="1095795" y="596054"/>
                    <a:pt x="1104263" y="609600"/>
                    <a:pt x="1067002" y="623147"/>
                  </a:cubicBezTo>
                  <a:cubicBezTo>
                    <a:pt x="1031436" y="636694"/>
                    <a:pt x="1053453" y="658707"/>
                    <a:pt x="1053453" y="689187"/>
                  </a:cubicBezTo>
                  <a:cubicBezTo>
                    <a:pt x="1053453" y="697654"/>
                    <a:pt x="1077164" y="707814"/>
                    <a:pt x="1073777" y="726440"/>
                  </a:cubicBezTo>
                  <a:cubicBezTo>
                    <a:pt x="1065309" y="772160"/>
                    <a:pt x="1022967" y="824654"/>
                    <a:pt x="970464" y="868680"/>
                  </a:cubicBezTo>
                  <a:cubicBezTo>
                    <a:pt x="917961" y="912707"/>
                    <a:pt x="873926" y="927947"/>
                    <a:pt x="868845" y="955040"/>
                  </a:cubicBezTo>
                  <a:cubicBezTo>
                    <a:pt x="866939" y="965200"/>
                    <a:pt x="833119" y="972741"/>
                    <a:pt x="786944" y="978198"/>
                  </a:cubicBezTo>
                  <a:lnTo>
                    <a:pt x="780126" y="978797"/>
                  </a:lnTo>
                  <a:lnTo>
                    <a:pt x="782902" y="981298"/>
                  </a:lnTo>
                  <a:cubicBezTo>
                    <a:pt x="785852" y="985328"/>
                    <a:pt x="787401" y="989501"/>
                    <a:pt x="787401" y="993775"/>
                  </a:cubicBezTo>
                  <a:cubicBezTo>
                    <a:pt x="787401" y="1010872"/>
                    <a:pt x="762613" y="1026350"/>
                    <a:pt x="722537" y="1037555"/>
                  </a:cubicBezTo>
                  <a:lnTo>
                    <a:pt x="689238" y="1043831"/>
                  </a:lnTo>
                  <a:lnTo>
                    <a:pt x="682169" y="1059368"/>
                  </a:lnTo>
                  <a:cubicBezTo>
                    <a:pt x="662890" y="1079595"/>
                    <a:pt x="617755" y="1093787"/>
                    <a:pt x="565150" y="1093787"/>
                  </a:cubicBezTo>
                  <a:cubicBezTo>
                    <a:pt x="512545" y="1093787"/>
                    <a:pt x="467410" y="1079595"/>
                    <a:pt x="448130" y="1059368"/>
                  </a:cubicBezTo>
                  <a:lnTo>
                    <a:pt x="440913" y="1043504"/>
                  </a:lnTo>
                  <a:lnTo>
                    <a:pt x="409350" y="1037555"/>
                  </a:lnTo>
                  <a:cubicBezTo>
                    <a:pt x="369274" y="1026350"/>
                    <a:pt x="344487" y="1010872"/>
                    <a:pt x="344487" y="993775"/>
                  </a:cubicBezTo>
                  <a:cubicBezTo>
                    <a:pt x="344487" y="989501"/>
                    <a:pt x="346036" y="985328"/>
                    <a:pt x="348986" y="981298"/>
                  </a:cubicBezTo>
                  <a:lnTo>
                    <a:pt x="350193" y="980210"/>
                  </a:lnTo>
                  <a:lnTo>
                    <a:pt x="331195" y="978198"/>
                  </a:lnTo>
                  <a:cubicBezTo>
                    <a:pt x="293267" y="972741"/>
                    <a:pt x="266115" y="965200"/>
                    <a:pt x="264210" y="955040"/>
                  </a:cubicBezTo>
                  <a:cubicBezTo>
                    <a:pt x="257435" y="927947"/>
                    <a:pt x="230337" y="911014"/>
                    <a:pt x="160897" y="868680"/>
                  </a:cubicBezTo>
                  <a:cubicBezTo>
                    <a:pt x="91457" y="828040"/>
                    <a:pt x="69440" y="777240"/>
                    <a:pt x="69440" y="746760"/>
                  </a:cubicBezTo>
                  <a:cubicBezTo>
                    <a:pt x="69440" y="716280"/>
                    <a:pt x="91457" y="694267"/>
                    <a:pt x="55890" y="680720"/>
                  </a:cubicBezTo>
                  <a:cubicBezTo>
                    <a:pt x="20324" y="667174"/>
                    <a:pt x="28792" y="653627"/>
                    <a:pt x="59278" y="641774"/>
                  </a:cubicBezTo>
                  <a:cubicBezTo>
                    <a:pt x="89763" y="631614"/>
                    <a:pt x="69440" y="611294"/>
                    <a:pt x="69440" y="580814"/>
                  </a:cubicBezTo>
                  <a:cubicBezTo>
                    <a:pt x="69440" y="550334"/>
                    <a:pt x="103313" y="545254"/>
                    <a:pt x="59278" y="543560"/>
                  </a:cubicBezTo>
                  <a:cubicBezTo>
                    <a:pt x="15243" y="540174"/>
                    <a:pt x="20324" y="513080"/>
                    <a:pt x="52503" y="501227"/>
                  </a:cubicBezTo>
                  <a:cubicBezTo>
                    <a:pt x="86376" y="489374"/>
                    <a:pt x="67746" y="470747"/>
                    <a:pt x="67746" y="445347"/>
                  </a:cubicBezTo>
                  <a:cubicBezTo>
                    <a:pt x="67746" y="421640"/>
                    <a:pt x="86376" y="404707"/>
                    <a:pt x="55890" y="396240"/>
                  </a:cubicBezTo>
                  <a:cubicBezTo>
                    <a:pt x="25405" y="387774"/>
                    <a:pt x="28792" y="362374"/>
                    <a:pt x="64359" y="353907"/>
                  </a:cubicBezTo>
                  <a:cubicBezTo>
                    <a:pt x="99925" y="347134"/>
                    <a:pt x="77908" y="331894"/>
                    <a:pt x="76214" y="313267"/>
                  </a:cubicBezTo>
                  <a:cubicBezTo>
                    <a:pt x="72827" y="292947"/>
                    <a:pt x="99925" y="269240"/>
                    <a:pt x="81295" y="269240"/>
                  </a:cubicBezTo>
                  <a:cubicBezTo>
                    <a:pt x="60971" y="269240"/>
                    <a:pt x="33873" y="254000"/>
                    <a:pt x="30486" y="23368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" name="Freeform 108">
              <a:extLst>
                <a:ext uri="{FF2B5EF4-FFF2-40B4-BE49-F238E27FC236}">
                  <a16:creationId xmlns:a16="http://schemas.microsoft.com/office/drawing/2014/main" id="{C688B12E-5314-87A9-92D7-CE0910937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2229" y="4217133"/>
              <a:ext cx="154515" cy="458215"/>
            </a:xfrm>
            <a:custGeom>
              <a:avLst/>
              <a:gdLst>
                <a:gd name="T0" fmla="*/ 2147483647 w 93"/>
                <a:gd name="T1" fmla="*/ 2147483647 h 277"/>
                <a:gd name="T2" fmla="*/ 2147483647 w 93"/>
                <a:gd name="T3" fmla="*/ 2147483647 h 277"/>
                <a:gd name="T4" fmla="*/ 2147483647 w 93"/>
                <a:gd name="T5" fmla="*/ 2147483647 h 277"/>
                <a:gd name="T6" fmla="*/ 2147483647 w 93"/>
                <a:gd name="T7" fmla="*/ 2147483647 h 277"/>
                <a:gd name="T8" fmla="*/ 2147483647 w 93"/>
                <a:gd name="T9" fmla="*/ 0 h 277"/>
                <a:gd name="T10" fmla="*/ 0 w 93"/>
                <a:gd name="T11" fmla="*/ 2147483647 h 277"/>
                <a:gd name="T12" fmla="*/ 2147483647 w 93"/>
                <a:gd name="T13" fmla="*/ 2147483647 h 2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277">
                  <a:moveTo>
                    <a:pt x="29" y="226"/>
                  </a:moveTo>
                  <a:lnTo>
                    <a:pt x="56" y="277"/>
                  </a:lnTo>
                  <a:lnTo>
                    <a:pt x="80" y="273"/>
                  </a:lnTo>
                  <a:lnTo>
                    <a:pt x="93" y="217"/>
                  </a:lnTo>
                  <a:lnTo>
                    <a:pt x="64" y="0"/>
                  </a:lnTo>
                  <a:lnTo>
                    <a:pt x="0" y="9"/>
                  </a:lnTo>
                  <a:lnTo>
                    <a:pt x="29" y="22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" name="Freeform 109">
              <a:extLst>
                <a:ext uri="{FF2B5EF4-FFF2-40B4-BE49-F238E27FC236}">
                  <a16:creationId xmlns:a16="http://schemas.microsoft.com/office/drawing/2014/main" id="{641FF2D4-09AA-1298-0ADB-8341D1600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1573" y="4133659"/>
              <a:ext cx="118994" cy="142082"/>
            </a:xfrm>
            <a:custGeom>
              <a:avLst/>
              <a:gdLst>
                <a:gd name="T0" fmla="*/ 2147483647 w 64"/>
                <a:gd name="T1" fmla="*/ 2147483647 h 74"/>
                <a:gd name="T2" fmla="*/ 2147483647 w 64"/>
                <a:gd name="T3" fmla="*/ 2147483647 h 74"/>
                <a:gd name="T4" fmla="*/ 2147483647 w 64"/>
                <a:gd name="T5" fmla="*/ 2147483647 h 74"/>
                <a:gd name="T6" fmla="*/ 2147483647 w 64"/>
                <a:gd name="T7" fmla="*/ 2147483647 h 74"/>
                <a:gd name="T8" fmla="*/ 2147483647 w 64"/>
                <a:gd name="T9" fmla="*/ 2147483647 h 74"/>
                <a:gd name="T10" fmla="*/ 2147483647 w 64"/>
                <a:gd name="T11" fmla="*/ 2147483647 h 74"/>
                <a:gd name="T12" fmla="*/ 2147483647 w 64"/>
                <a:gd name="T13" fmla="*/ 2147483647 h 74"/>
                <a:gd name="T14" fmla="*/ 2147483647 w 64"/>
                <a:gd name="T15" fmla="*/ 2147483647 h 74"/>
                <a:gd name="T16" fmla="*/ 2147483647 w 64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74">
                  <a:moveTo>
                    <a:pt x="6" y="48"/>
                  </a:moveTo>
                  <a:cubicBezTo>
                    <a:pt x="8" y="64"/>
                    <a:pt x="22" y="74"/>
                    <a:pt x="3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3" y="70"/>
                    <a:pt x="64" y="56"/>
                    <a:pt x="62" y="41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6" y="0"/>
                    <a:pt x="44" y="5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3" y="9"/>
                    <a:pt x="0" y="8"/>
                    <a:pt x="2" y="23"/>
                  </a:cubicBezTo>
                  <a:lnTo>
                    <a:pt x="6" y="48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8" name="Freeform 110">
              <a:extLst>
                <a:ext uri="{FF2B5EF4-FFF2-40B4-BE49-F238E27FC236}">
                  <a16:creationId xmlns:a16="http://schemas.microsoft.com/office/drawing/2014/main" id="{F97EF667-5941-8EC2-5244-D594740D67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1573" y="4186940"/>
              <a:ext cx="133203" cy="127874"/>
            </a:xfrm>
            <a:custGeom>
              <a:avLst/>
              <a:gdLst>
                <a:gd name="T0" fmla="*/ 2147483647 w 80"/>
                <a:gd name="T1" fmla="*/ 2147483647 h 77"/>
                <a:gd name="T2" fmla="*/ 2147483647 w 80"/>
                <a:gd name="T3" fmla="*/ 2147483647 h 77"/>
                <a:gd name="T4" fmla="*/ 2147483647 w 80"/>
                <a:gd name="T5" fmla="*/ 0 h 77"/>
                <a:gd name="T6" fmla="*/ 0 w 80"/>
                <a:gd name="T7" fmla="*/ 2147483647 h 77"/>
                <a:gd name="T8" fmla="*/ 2147483647 w 80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77">
                  <a:moveTo>
                    <a:pt x="9" y="77"/>
                  </a:moveTo>
                  <a:lnTo>
                    <a:pt x="80" y="68"/>
                  </a:lnTo>
                  <a:lnTo>
                    <a:pt x="71" y="0"/>
                  </a:lnTo>
                  <a:lnTo>
                    <a:pt x="0" y="9"/>
                  </a:lnTo>
                  <a:lnTo>
                    <a:pt x="9" y="7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Freeform 111">
              <a:extLst>
                <a:ext uri="{FF2B5EF4-FFF2-40B4-BE49-F238E27FC236}">
                  <a16:creationId xmlns:a16="http://schemas.microsoft.com/office/drawing/2014/main" id="{B09D380E-197E-8923-6F68-837789431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4582" y="4657588"/>
              <a:ext cx="40849" cy="63937"/>
            </a:xfrm>
            <a:custGeom>
              <a:avLst/>
              <a:gdLst>
                <a:gd name="T0" fmla="*/ 2147483647 w 21"/>
                <a:gd name="T1" fmla="*/ 2147483647 h 34"/>
                <a:gd name="T2" fmla="*/ 2147483647 w 21"/>
                <a:gd name="T3" fmla="*/ 2147483647 h 34"/>
                <a:gd name="T4" fmla="*/ 0 w 21"/>
                <a:gd name="T5" fmla="*/ 2147483647 h 34"/>
                <a:gd name="T6" fmla="*/ 2147483647 w 21"/>
                <a:gd name="T7" fmla="*/ 2147483647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4">
                  <a:moveTo>
                    <a:pt x="21" y="5"/>
                  </a:moveTo>
                  <a:cubicBezTo>
                    <a:pt x="21" y="5"/>
                    <a:pt x="18" y="21"/>
                    <a:pt x="16" y="26"/>
                  </a:cubicBezTo>
                  <a:cubicBezTo>
                    <a:pt x="15" y="31"/>
                    <a:pt x="12" y="34"/>
                    <a:pt x="0" y="9"/>
                  </a:cubicBezTo>
                  <a:cubicBezTo>
                    <a:pt x="0" y="9"/>
                    <a:pt x="8" y="0"/>
                    <a:pt x="21" y="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" name="Freeform 112">
              <a:extLst>
                <a:ext uri="{FF2B5EF4-FFF2-40B4-BE49-F238E27FC236}">
                  <a16:creationId xmlns:a16="http://schemas.microsoft.com/office/drawing/2014/main" id="{A4FFB3FF-ED7E-1EDB-E6F8-C975DD3E6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163" y="4213581"/>
              <a:ext cx="154514" cy="456438"/>
            </a:xfrm>
            <a:custGeom>
              <a:avLst/>
              <a:gdLst>
                <a:gd name="T0" fmla="*/ 2147483647 w 94"/>
                <a:gd name="T1" fmla="*/ 2147483647 h 276"/>
                <a:gd name="T2" fmla="*/ 2147483647 w 94"/>
                <a:gd name="T3" fmla="*/ 2147483647 h 276"/>
                <a:gd name="T4" fmla="*/ 2147483647 w 94"/>
                <a:gd name="T5" fmla="*/ 2147483647 h 276"/>
                <a:gd name="T6" fmla="*/ 2147483647 w 94"/>
                <a:gd name="T7" fmla="*/ 2147483647 h 276"/>
                <a:gd name="T8" fmla="*/ 2147483647 w 94"/>
                <a:gd name="T9" fmla="*/ 0 h 276"/>
                <a:gd name="T10" fmla="*/ 0 w 94"/>
                <a:gd name="T11" fmla="*/ 2147483647 h 276"/>
                <a:gd name="T12" fmla="*/ 2147483647 w 94"/>
                <a:gd name="T13" fmla="*/ 2147483647 h 2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4" h="276">
                  <a:moveTo>
                    <a:pt x="30" y="226"/>
                  </a:moveTo>
                  <a:lnTo>
                    <a:pt x="56" y="276"/>
                  </a:lnTo>
                  <a:lnTo>
                    <a:pt x="80" y="273"/>
                  </a:lnTo>
                  <a:lnTo>
                    <a:pt x="94" y="217"/>
                  </a:lnTo>
                  <a:lnTo>
                    <a:pt x="64" y="0"/>
                  </a:lnTo>
                  <a:lnTo>
                    <a:pt x="0" y="9"/>
                  </a:lnTo>
                  <a:lnTo>
                    <a:pt x="30" y="22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" name="Freeform 113">
              <a:extLst>
                <a:ext uri="{FF2B5EF4-FFF2-40B4-BE49-F238E27FC236}">
                  <a16:creationId xmlns:a16="http://schemas.microsoft.com/office/drawing/2014/main" id="{007857F6-DF31-81A3-F95F-646A9335C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3507" y="4131883"/>
              <a:ext cx="118993" cy="142082"/>
            </a:xfrm>
            <a:custGeom>
              <a:avLst/>
              <a:gdLst>
                <a:gd name="T0" fmla="*/ 2147483647 w 63"/>
                <a:gd name="T1" fmla="*/ 2147483647 h 74"/>
                <a:gd name="T2" fmla="*/ 2147483647 w 63"/>
                <a:gd name="T3" fmla="*/ 2147483647 h 74"/>
                <a:gd name="T4" fmla="*/ 2147483647 w 63"/>
                <a:gd name="T5" fmla="*/ 2147483647 h 74"/>
                <a:gd name="T6" fmla="*/ 2147483647 w 63"/>
                <a:gd name="T7" fmla="*/ 2147483647 h 74"/>
                <a:gd name="T8" fmla="*/ 2147483647 w 63"/>
                <a:gd name="T9" fmla="*/ 2147483647 h 74"/>
                <a:gd name="T10" fmla="*/ 2147483647 w 63"/>
                <a:gd name="T11" fmla="*/ 2147483647 h 74"/>
                <a:gd name="T12" fmla="*/ 2147483647 w 63"/>
                <a:gd name="T13" fmla="*/ 2147483647 h 74"/>
                <a:gd name="T14" fmla="*/ 2147483647 w 63"/>
                <a:gd name="T15" fmla="*/ 2147483647 h 74"/>
                <a:gd name="T16" fmla="*/ 2147483647 w 63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74">
                  <a:moveTo>
                    <a:pt x="5" y="48"/>
                  </a:moveTo>
                  <a:cubicBezTo>
                    <a:pt x="7" y="63"/>
                    <a:pt x="21" y="74"/>
                    <a:pt x="36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52" y="70"/>
                    <a:pt x="63" y="56"/>
                    <a:pt x="61" y="4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6" y="0"/>
                    <a:pt x="44" y="4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9"/>
                    <a:pt x="0" y="7"/>
                    <a:pt x="2" y="22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Freeform 114">
              <a:extLst>
                <a:ext uri="{FF2B5EF4-FFF2-40B4-BE49-F238E27FC236}">
                  <a16:creationId xmlns:a16="http://schemas.microsoft.com/office/drawing/2014/main" id="{3A13B9E9-224D-7330-7C3F-EE3DB97984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3507" y="4183388"/>
              <a:ext cx="133201" cy="127874"/>
            </a:xfrm>
            <a:custGeom>
              <a:avLst/>
              <a:gdLst>
                <a:gd name="T0" fmla="*/ 2147483647 w 80"/>
                <a:gd name="T1" fmla="*/ 2147483647 h 77"/>
                <a:gd name="T2" fmla="*/ 2147483647 w 80"/>
                <a:gd name="T3" fmla="*/ 2147483647 h 77"/>
                <a:gd name="T4" fmla="*/ 2147483647 w 80"/>
                <a:gd name="T5" fmla="*/ 0 h 77"/>
                <a:gd name="T6" fmla="*/ 0 w 80"/>
                <a:gd name="T7" fmla="*/ 2147483647 h 77"/>
                <a:gd name="T8" fmla="*/ 2147483647 w 80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77">
                  <a:moveTo>
                    <a:pt x="9" y="77"/>
                  </a:moveTo>
                  <a:lnTo>
                    <a:pt x="80" y="67"/>
                  </a:lnTo>
                  <a:lnTo>
                    <a:pt x="71" y="0"/>
                  </a:lnTo>
                  <a:lnTo>
                    <a:pt x="0" y="9"/>
                  </a:lnTo>
                  <a:lnTo>
                    <a:pt x="9" y="7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" name="Freeform 115">
              <a:extLst>
                <a:ext uri="{FF2B5EF4-FFF2-40B4-BE49-F238E27FC236}">
                  <a16:creationId xmlns:a16="http://schemas.microsoft.com/office/drawing/2014/main" id="{66C765B7-F74F-B8B0-77ED-80581E3F53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516" y="4654035"/>
              <a:ext cx="40848" cy="65712"/>
            </a:xfrm>
            <a:custGeom>
              <a:avLst/>
              <a:gdLst>
                <a:gd name="T0" fmla="*/ 2147483647 w 22"/>
                <a:gd name="T1" fmla="*/ 2147483647 h 35"/>
                <a:gd name="T2" fmla="*/ 2147483647 w 22"/>
                <a:gd name="T3" fmla="*/ 2147483647 h 35"/>
                <a:gd name="T4" fmla="*/ 0 w 22"/>
                <a:gd name="T5" fmla="*/ 2147483647 h 35"/>
                <a:gd name="T6" fmla="*/ 2147483647 w 22"/>
                <a:gd name="T7" fmla="*/ 2147483647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5">
                  <a:moveTo>
                    <a:pt x="22" y="5"/>
                  </a:moveTo>
                  <a:cubicBezTo>
                    <a:pt x="22" y="5"/>
                    <a:pt x="18" y="21"/>
                    <a:pt x="17" y="26"/>
                  </a:cubicBezTo>
                  <a:cubicBezTo>
                    <a:pt x="15" y="31"/>
                    <a:pt x="12" y="35"/>
                    <a:pt x="0" y="9"/>
                  </a:cubicBezTo>
                  <a:cubicBezTo>
                    <a:pt x="0" y="9"/>
                    <a:pt x="8" y="0"/>
                    <a:pt x="22" y="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Freeform 116">
              <a:extLst>
                <a:ext uri="{FF2B5EF4-FFF2-40B4-BE49-F238E27FC236}">
                  <a16:creationId xmlns:a16="http://schemas.microsoft.com/office/drawing/2014/main" id="{C2C902F3-C46D-F74C-74CE-A86DF3720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074" y="4220685"/>
              <a:ext cx="37297" cy="229107"/>
            </a:xfrm>
            <a:custGeom>
              <a:avLst/>
              <a:gdLst>
                <a:gd name="T0" fmla="*/ 2147483647 w 20"/>
                <a:gd name="T1" fmla="*/ 0 h 122"/>
                <a:gd name="T2" fmla="*/ 0 w 20"/>
                <a:gd name="T3" fmla="*/ 2147483647 h 122"/>
                <a:gd name="T4" fmla="*/ 2147483647 w 20"/>
                <a:gd name="T5" fmla="*/ 2147483647 h 122"/>
                <a:gd name="T6" fmla="*/ 2147483647 w 20"/>
                <a:gd name="T7" fmla="*/ 2147483647 h 122"/>
                <a:gd name="T8" fmla="*/ 2147483647 w 20"/>
                <a:gd name="T9" fmla="*/ 2147483647 h 122"/>
                <a:gd name="T10" fmla="*/ 2147483647 w 20"/>
                <a:gd name="T11" fmla="*/ 2147483647 h 122"/>
                <a:gd name="T12" fmla="*/ 2147483647 w 20"/>
                <a:gd name="T13" fmla="*/ 0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22">
                  <a:moveTo>
                    <a:pt x="15" y="0"/>
                  </a:moveTo>
                  <a:cubicBezTo>
                    <a:pt x="15" y="0"/>
                    <a:pt x="1" y="9"/>
                    <a:pt x="0" y="15"/>
                  </a:cubicBezTo>
                  <a:cubicBezTo>
                    <a:pt x="0" y="21"/>
                    <a:pt x="13" y="114"/>
                    <a:pt x="13" y="114"/>
                  </a:cubicBezTo>
                  <a:cubicBezTo>
                    <a:pt x="13" y="114"/>
                    <a:pt x="11" y="122"/>
                    <a:pt x="20" y="121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Freeform 117">
              <a:extLst>
                <a:ext uri="{FF2B5EF4-FFF2-40B4-BE49-F238E27FC236}">
                  <a16:creationId xmlns:a16="http://schemas.microsoft.com/office/drawing/2014/main" id="{BB1A3F5E-F2AB-3FA2-8053-41DF94884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321" y="4146092"/>
              <a:ext cx="681995" cy="307252"/>
            </a:xfrm>
            <a:custGeom>
              <a:avLst/>
              <a:gdLst>
                <a:gd name="T0" fmla="*/ 2147483647 w 413"/>
                <a:gd name="T1" fmla="*/ 2147483647 h 186"/>
                <a:gd name="T2" fmla="*/ 2147483647 w 413"/>
                <a:gd name="T3" fmla="*/ 2147483647 h 186"/>
                <a:gd name="T4" fmla="*/ 2147483647 w 413"/>
                <a:gd name="T5" fmla="*/ 0 h 186"/>
                <a:gd name="T6" fmla="*/ 0 w 413"/>
                <a:gd name="T7" fmla="*/ 2147483647 h 186"/>
                <a:gd name="T8" fmla="*/ 2147483647 w 413"/>
                <a:gd name="T9" fmla="*/ 2147483647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3" h="186">
                  <a:moveTo>
                    <a:pt x="208" y="186"/>
                  </a:moveTo>
                  <a:lnTo>
                    <a:pt x="413" y="93"/>
                  </a:lnTo>
                  <a:lnTo>
                    <a:pt x="203" y="0"/>
                  </a:lnTo>
                  <a:lnTo>
                    <a:pt x="0" y="90"/>
                  </a:lnTo>
                  <a:lnTo>
                    <a:pt x="208" y="1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Rectangle 118">
              <a:extLst>
                <a:ext uri="{FF2B5EF4-FFF2-40B4-BE49-F238E27FC236}">
                  <a16:creationId xmlns:a16="http://schemas.microsoft.com/office/drawing/2014/main" id="{E60F4ABB-E001-06C4-8B84-4F73792C8F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425" y="4289949"/>
              <a:ext cx="21312" cy="22555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Oval 119">
              <a:extLst>
                <a:ext uri="{FF2B5EF4-FFF2-40B4-BE49-F238E27FC236}">
                  <a16:creationId xmlns:a16="http://schemas.microsoft.com/office/drawing/2014/main" id="{0BBD22A3-7FD0-ECCA-56F9-A7EA9055CA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37" y="4488864"/>
              <a:ext cx="67489" cy="69266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120">
              <a:extLst>
                <a:ext uri="{FF2B5EF4-FFF2-40B4-BE49-F238E27FC236}">
                  <a16:creationId xmlns:a16="http://schemas.microsoft.com/office/drawing/2014/main" id="{56A11EC7-0F4A-427F-F997-999BA4F2A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7977" y="4526162"/>
              <a:ext cx="47953" cy="150962"/>
            </a:xfrm>
            <a:custGeom>
              <a:avLst/>
              <a:gdLst>
                <a:gd name="T0" fmla="*/ 2147483647 w 26"/>
                <a:gd name="T1" fmla="*/ 2147483647 h 79"/>
                <a:gd name="T2" fmla="*/ 2147483647 w 26"/>
                <a:gd name="T3" fmla="*/ 2147483647 h 79"/>
                <a:gd name="T4" fmla="*/ 0 w 26"/>
                <a:gd name="T5" fmla="*/ 2147483647 h 79"/>
                <a:gd name="T6" fmla="*/ 0 w 26"/>
                <a:gd name="T7" fmla="*/ 0 h 79"/>
                <a:gd name="T8" fmla="*/ 2147483647 w 26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79">
                  <a:moveTo>
                    <a:pt x="12" y="4"/>
                  </a:moveTo>
                  <a:cubicBezTo>
                    <a:pt x="12" y="4"/>
                    <a:pt x="26" y="33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"/>
                    <a:pt x="12" y="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9" name="Freeform 121">
              <a:extLst>
                <a:ext uri="{FF2B5EF4-FFF2-40B4-BE49-F238E27FC236}">
                  <a16:creationId xmlns:a16="http://schemas.microsoft.com/office/drawing/2014/main" id="{761E9339-13A1-9B39-A870-8E550D113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0681" y="4526162"/>
              <a:ext cx="49729" cy="150962"/>
            </a:xfrm>
            <a:custGeom>
              <a:avLst/>
              <a:gdLst>
                <a:gd name="T0" fmla="*/ 2147483647 w 26"/>
                <a:gd name="T1" fmla="*/ 2147483647 h 79"/>
                <a:gd name="T2" fmla="*/ 2147483647 w 26"/>
                <a:gd name="T3" fmla="*/ 2147483647 h 79"/>
                <a:gd name="T4" fmla="*/ 2147483647 w 26"/>
                <a:gd name="T5" fmla="*/ 2147483647 h 79"/>
                <a:gd name="T6" fmla="*/ 2147483647 w 26"/>
                <a:gd name="T7" fmla="*/ 0 h 79"/>
                <a:gd name="T8" fmla="*/ 2147483647 w 26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3"/>
                    <a:pt x="5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6"/>
                    <a:pt x="14" y="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0" name="Freeform 122">
              <a:extLst>
                <a:ext uri="{FF2B5EF4-FFF2-40B4-BE49-F238E27FC236}">
                  <a16:creationId xmlns:a16="http://schemas.microsoft.com/office/drawing/2014/main" id="{41DA974A-F3F4-7331-1F87-F1EDF7CD38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283" y="4391183"/>
              <a:ext cx="396054" cy="293044"/>
            </a:xfrm>
            <a:custGeom>
              <a:avLst/>
              <a:gdLst>
                <a:gd name="T0" fmla="*/ 0 w 209"/>
                <a:gd name="T1" fmla="*/ 0 h 156"/>
                <a:gd name="T2" fmla="*/ 2147483647 w 209"/>
                <a:gd name="T3" fmla="*/ 2147483647 h 156"/>
                <a:gd name="T4" fmla="*/ 2147483647 w 209"/>
                <a:gd name="T5" fmla="*/ 0 h 156"/>
                <a:gd name="T6" fmla="*/ 2147483647 w 209"/>
                <a:gd name="T7" fmla="*/ 2147483647 h 156"/>
                <a:gd name="T8" fmla="*/ 2147483647 w 209"/>
                <a:gd name="T9" fmla="*/ 2147483647 h 156"/>
                <a:gd name="T10" fmla="*/ 2147483647 w 209"/>
                <a:gd name="T11" fmla="*/ 2147483647 h 156"/>
                <a:gd name="T12" fmla="*/ 2147483647 w 209"/>
                <a:gd name="T13" fmla="*/ 2147483647 h 156"/>
                <a:gd name="T14" fmla="*/ 2147483647 w 209"/>
                <a:gd name="T15" fmla="*/ 2147483647 h 156"/>
                <a:gd name="T16" fmla="*/ 2147483647 w 209"/>
                <a:gd name="T17" fmla="*/ 2147483647 h 156"/>
                <a:gd name="T18" fmla="*/ 0 w 209"/>
                <a:gd name="T19" fmla="*/ 2147483647 h 156"/>
                <a:gd name="T20" fmla="*/ 0 w 209"/>
                <a:gd name="T21" fmla="*/ 0 h 1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9" h="156">
                  <a:moveTo>
                    <a:pt x="0" y="0"/>
                  </a:moveTo>
                  <a:cubicBezTo>
                    <a:pt x="0" y="1"/>
                    <a:pt x="88" y="42"/>
                    <a:pt x="105" y="50"/>
                  </a:cubicBezTo>
                  <a:cubicBezTo>
                    <a:pt x="122" y="42"/>
                    <a:pt x="209" y="1"/>
                    <a:pt x="209" y="0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181" y="150"/>
                    <a:pt x="125" y="155"/>
                    <a:pt x="10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6"/>
                  </a:cubicBezTo>
                  <a:cubicBezTo>
                    <a:pt x="103" y="156"/>
                    <a:pt x="102" y="156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84" y="155"/>
                    <a:pt x="29" y="150"/>
                    <a:pt x="0" y="1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1" name="Freeform 123">
              <a:extLst>
                <a:ext uri="{FF2B5EF4-FFF2-40B4-BE49-F238E27FC236}">
                  <a16:creationId xmlns:a16="http://schemas.microsoft.com/office/drawing/2014/main" id="{CE7949FF-7D00-FD93-9076-66CA7F2A29D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764486" y="2270607"/>
              <a:ext cx="413814" cy="435126"/>
            </a:xfrm>
            <a:custGeom>
              <a:avLst/>
              <a:gdLst>
                <a:gd name="T0" fmla="*/ 2147483647 w 219"/>
                <a:gd name="T1" fmla="*/ 2147483647 h 230"/>
                <a:gd name="T2" fmla="*/ 2147483647 w 219"/>
                <a:gd name="T3" fmla="*/ 2147483647 h 230"/>
                <a:gd name="T4" fmla="*/ 2147483647 w 219"/>
                <a:gd name="T5" fmla="*/ 2147483647 h 230"/>
                <a:gd name="T6" fmla="*/ 2147483647 w 219"/>
                <a:gd name="T7" fmla="*/ 2147483647 h 230"/>
                <a:gd name="T8" fmla="*/ 2147483647 w 219"/>
                <a:gd name="T9" fmla="*/ 2147483647 h 230"/>
                <a:gd name="T10" fmla="*/ 2147483647 w 219"/>
                <a:gd name="T11" fmla="*/ 2147483647 h 230"/>
                <a:gd name="T12" fmla="*/ 2147483647 w 219"/>
                <a:gd name="T13" fmla="*/ 2147483647 h 230"/>
                <a:gd name="T14" fmla="*/ 2147483647 w 219"/>
                <a:gd name="T15" fmla="*/ 2147483647 h 230"/>
                <a:gd name="T16" fmla="*/ 2147483647 w 219"/>
                <a:gd name="T17" fmla="*/ 0 h 230"/>
                <a:gd name="T18" fmla="*/ 2147483647 w 219"/>
                <a:gd name="T19" fmla="*/ 2147483647 h 230"/>
                <a:gd name="T20" fmla="*/ 2147483647 w 219"/>
                <a:gd name="T21" fmla="*/ 2147483647 h 230"/>
                <a:gd name="T22" fmla="*/ 2147483647 w 219"/>
                <a:gd name="T23" fmla="*/ 2147483647 h 230"/>
                <a:gd name="T24" fmla="*/ 2147483647 w 219"/>
                <a:gd name="T25" fmla="*/ 2147483647 h 230"/>
                <a:gd name="T26" fmla="*/ 2147483647 w 219"/>
                <a:gd name="T27" fmla="*/ 2147483647 h 230"/>
                <a:gd name="T28" fmla="*/ 2147483647 w 219"/>
                <a:gd name="T29" fmla="*/ 2147483647 h 230"/>
                <a:gd name="T30" fmla="*/ 2147483647 w 219"/>
                <a:gd name="T31" fmla="*/ 2147483647 h 230"/>
                <a:gd name="T32" fmla="*/ 2147483647 w 219"/>
                <a:gd name="T33" fmla="*/ 2147483647 h 230"/>
                <a:gd name="T34" fmla="*/ 2147483647 w 219"/>
                <a:gd name="T35" fmla="*/ 2147483647 h 230"/>
                <a:gd name="T36" fmla="*/ 2147483647 w 219"/>
                <a:gd name="T37" fmla="*/ 2147483647 h 230"/>
                <a:gd name="T38" fmla="*/ 2147483647 w 219"/>
                <a:gd name="T39" fmla="*/ 2147483647 h 230"/>
                <a:gd name="T40" fmla="*/ 2147483647 w 219"/>
                <a:gd name="T41" fmla="*/ 2147483647 h 230"/>
                <a:gd name="T42" fmla="*/ 2147483647 w 219"/>
                <a:gd name="T43" fmla="*/ 2147483647 h 230"/>
                <a:gd name="T44" fmla="*/ 2147483647 w 219"/>
                <a:gd name="T45" fmla="*/ 2147483647 h 230"/>
                <a:gd name="T46" fmla="*/ 2147483647 w 219"/>
                <a:gd name="T47" fmla="*/ 2147483647 h 230"/>
                <a:gd name="T48" fmla="*/ 2147483647 w 219"/>
                <a:gd name="T49" fmla="*/ 2147483647 h 230"/>
                <a:gd name="T50" fmla="*/ 2147483647 w 219"/>
                <a:gd name="T51" fmla="*/ 2147483647 h 230"/>
                <a:gd name="T52" fmla="*/ 2147483647 w 219"/>
                <a:gd name="T53" fmla="*/ 2147483647 h 230"/>
                <a:gd name="T54" fmla="*/ 2147483647 w 219"/>
                <a:gd name="T55" fmla="*/ 2147483647 h 230"/>
                <a:gd name="T56" fmla="*/ 2147483647 w 219"/>
                <a:gd name="T57" fmla="*/ 2147483647 h 230"/>
                <a:gd name="T58" fmla="*/ 2147483647 w 219"/>
                <a:gd name="T59" fmla="*/ 2147483647 h 230"/>
                <a:gd name="T60" fmla="*/ 2147483647 w 219"/>
                <a:gd name="T61" fmla="*/ 2147483647 h 230"/>
                <a:gd name="T62" fmla="*/ 2147483647 w 219"/>
                <a:gd name="T63" fmla="*/ 2147483647 h 230"/>
                <a:gd name="T64" fmla="*/ 2147483647 w 219"/>
                <a:gd name="T65" fmla="*/ 2147483647 h 230"/>
                <a:gd name="T66" fmla="*/ 2147483647 w 219"/>
                <a:gd name="T67" fmla="*/ 2147483647 h 230"/>
                <a:gd name="T68" fmla="*/ 2147483647 w 219"/>
                <a:gd name="T69" fmla="*/ 2147483647 h 230"/>
                <a:gd name="T70" fmla="*/ 2147483647 w 219"/>
                <a:gd name="T71" fmla="*/ 2147483647 h 230"/>
                <a:gd name="T72" fmla="*/ 2147483647 w 219"/>
                <a:gd name="T73" fmla="*/ 2147483647 h 230"/>
                <a:gd name="T74" fmla="*/ 2147483647 w 219"/>
                <a:gd name="T75" fmla="*/ 2147483647 h 230"/>
                <a:gd name="T76" fmla="*/ 2147483647 w 219"/>
                <a:gd name="T77" fmla="*/ 2147483647 h 230"/>
                <a:gd name="T78" fmla="*/ 2147483647 w 219"/>
                <a:gd name="T79" fmla="*/ 2147483647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9" h="230">
                  <a:moveTo>
                    <a:pt x="73" y="111"/>
                  </a:moveTo>
                  <a:cubicBezTo>
                    <a:pt x="73" y="111"/>
                    <a:pt x="78" y="108"/>
                    <a:pt x="78" y="98"/>
                  </a:cubicBezTo>
                  <a:cubicBezTo>
                    <a:pt x="78" y="89"/>
                    <a:pt x="78" y="55"/>
                    <a:pt x="78" y="44"/>
                  </a:cubicBezTo>
                  <a:cubicBezTo>
                    <a:pt x="75" y="42"/>
                    <a:pt x="73" y="40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3"/>
                    <a:pt x="73" y="12"/>
                  </a:cubicBezTo>
                  <a:cubicBezTo>
                    <a:pt x="73" y="6"/>
                    <a:pt x="87" y="0"/>
                    <a:pt x="106" y="0"/>
                  </a:cubicBezTo>
                  <a:cubicBezTo>
                    <a:pt x="124" y="0"/>
                    <a:pt x="138" y="6"/>
                    <a:pt x="138" y="12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40"/>
                    <a:pt x="136" y="42"/>
                    <a:pt x="129" y="44"/>
                  </a:cubicBezTo>
                  <a:cubicBezTo>
                    <a:pt x="129" y="56"/>
                    <a:pt x="129" y="89"/>
                    <a:pt x="129" y="98"/>
                  </a:cubicBezTo>
                  <a:cubicBezTo>
                    <a:pt x="129" y="108"/>
                    <a:pt x="136" y="111"/>
                    <a:pt x="136" y="111"/>
                  </a:cubicBezTo>
                  <a:cubicBezTo>
                    <a:pt x="148" y="118"/>
                    <a:pt x="219" y="190"/>
                    <a:pt x="188" y="211"/>
                  </a:cubicBezTo>
                  <a:cubicBezTo>
                    <a:pt x="161" y="230"/>
                    <a:pt x="114" y="230"/>
                    <a:pt x="105" y="229"/>
                  </a:cubicBezTo>
                  <a:cubicBezTo>
                    <a:pt x="99" y="229"/>
                    <a:pt x="74" y="230"/>
                    <a:pt x="51" y="224"/>
                  </a:cubicBezTo>
                  <a:cubicBezTo>
                    <a:pt x="51" y="209"/>
                    <a:pt x="51" y="209"/>
                    <a:pt x="51" y="209"/>
                  </a:cubicBezTo>
                  <a:cubicBezTo>
                    <a:pt x="63" y="212"/>
                    <a:pt x="75" y="212"/>
                    <a:pt x="75" y="212"/>
                  </a:cubicBezTo>
                  <a:cubicBezTo>
                    <a:pt x="75" y="212"/>
                    <a:pt x="75" y="212"/>
                    <a:pt x="75" y="212"/>
                  </a:cubicBezTo>
                  <a:cubicBezTo>
                    <a:pt x="75" y="212"/>
                    <a:pt x="61" y="209"/>
                    <a:pt x="51" y="203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60" y="144"/>
                    <a:pt x="70" y="133"/>
                    <a:pt x="70" y="133"/>
                  </a:cubicBezTo>
                  <a:cubicBezTo>
                    <a:pt x="70" y="133"/>
                    <a:pt x="61" y="140"/>
                    <a:pt x="51" y="150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61" y="121"/>
                    <a:pt x="69" y="113"/>
                    <a:pt x="73" y="111"/>
                  </a:cubicBezTo>
                  <a:close/>
                  <a:moveTo>
                    <a:pt x="51" y="224"/>
                  </a:moveTo>
                  <a:cubicBezTo>
                    <a:pt x="41" y="221"/>
                    <a:pt x="30" y="217"/>
                    <a:pt x="22" y="211"/>
                  </a:cubicBezTo>
                  <a:cubicBezTo>
                    <a:pt x="0" y="196"/>
                    <a:pt x="28" y="157"/>
                    <a:pt x="51" y="132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39" y="161"/>
                    <a:pt x="27" y="177"/>
                    <a:pt x="27" y="189"/>
                  </a:cubicBezTo>
                  <a:cubicBezTo>
                    <a:pt x="27" y="200"/>
                    <a:pt x="39" y="206"/>
                    <a:pt x="51" y="209"/>
                  </a:cubicBezTo>
                  <a:cubicBezTo>
                    <a:pt x="51" y="224"/>
                    <a:pt x="51" y="224"/>
                    <a:pt x="51" y="224"/>
                  </a:cubicBezTo>
                  <a:close/>
                  <a:moveTo>
                    <a:pt x="51" y="156"/>
                  </a:moveTo>
                  <a:cubicBezTo>
                    <a:pt x="44" y="167"/>
                    <a:pt x="37" y="178"/>
                    <a:pt x="38" y="187"/>
                  </a:cubicBezTo>
                  <a:cubicBezTo>
                    <a:pt x="39" y="194"/>
                    <a:pt x="44" y="199"/>
                    <a:pt x="51" y="203"/>
                  </a:cubicBezTo>
                  <a:lnTo>
                    <a:pt x="51" y="15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2" name="Oval 124">
              <a:extLst>
                <a:ext uri="{FF2B5EF4-FFF2-40B4-BE49-F238E27FC236}">
                  <a16:creationId xmlns:a16="http://schemas.microsoft.com/office/drawing/2014/main" id="{666E4A01-D9DD-A489-150F-AD03E0AF8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922" y="2167597"/>
              <a:ext cx="122545" cy="122545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125">
              <a:extLst>
                <a:ext uri="{FF2B5EF4-FFF2-40B4-BE49-F238E27FC236}">
                  <a16:creationId xmlns:a16="http://schemas.microsoft.com/office/drawing/2014/main" id="{EB7CE649-32CC-BE95-FC4C-C5984BE10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2256" y="2259951"/>
              <a:ext cx="191811" cy="403158"/>
            </a:xfrm>
            <a:custGeom>
              <a:avLst/>
              <a:gdLst>
                <a:gd name="T0" fmla="*/ 2147483647 w 102"/>
                <a:gd name="T1" fmla="*/ 2147483647 h 213"/>
                <a:gd name="T2" fmla="*/ 2147483647 w 102"/>
                <a:gd name="T3" fmla="*/ 2147483647 h 213"/>
                <a:gd name="T4" fmla="*/ 2147483647 w 102"/>
                <a:gd name="T5" fmla="*/ 2147483647 h 213"/>
                <a:gd name="T6" fmla="*/ 2147483647 w 102"/>
                <a:gd name="T7" fmla="*/ 0 h 213"/>
                <a:gd name="T8" fmla="*/ 2147483647 w 102"/>
                <a:gd name="T9" fmla="*/ 2147483647 h 2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213">
                  <a:moveTo>
                    <a:pt x="102" y="5"/>
                  </a:moveTo>
                  <a:cubicBezTo>
                    <a:pt x="102" y="7"/>
                    <a:pt x="34" y="183"/>
                    <a:pt x="34" y="183"/>
                  </a:cubicBezTo>
                  <a:cubicBezTo>
                    <a:pt x="34" y="183"/>
                    <a:pt x="6" y="213"/>
                    <a:pt x="3" y="213"/>
                  </a:cubicBezTo>
                  <a:cubicBezTo>
                    <a:pt x="0" y="213"/>
                    <a:pt x="80" y="0"/>
                    <a:pt x="80" y="0"/>
                  </a:cubicBezTo>
                  <a:lnTo>
                    <a:pt x="102" y="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4" name="Freeform 126">
              <a:extLst>
                <a:ext uri="{FF2B5EF4-FFF2-40B4-BE49-F238E27FC236}">
                  <a16:creationId xmlns:a16="http://schemas.microsoft.com/office/drawing/2014/main" id="{FB8A5178-024D-864E-F8C8-95DB26A832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770" y="2259951"/>
              <a:ext cx="206019" cy="394278"/>
            </a:xfrm>
            <a:custGeom>
              <a:avLst/>
              <a:gdLst>
                <a:gd name="T0" fmla="*/ 2147483647 w 125"/>
                <a:gd name="T1" fmla="*/ 2147483647 h 239"/>
                <a:gd name="T2" fmla="*/ 2147483647 w 125"/>
                <a:gd name="T3" fmla="*/ 2147483647 h 239"/>
                <a:gd name="T4" fmla="*/ 2147483647 w 125"/>
                <a:gd name="T5" fmla="*/ 2147483647 h 239"/>
                <a:gd name="T6" fmla="*/ 2147483647 w 125"/>
                <a:gd name="T7" fmla="*/ 2147483647 h 239"/>
                <a:gd name="T8" fmla="*/ 2147483647 w 125"/>
                <a:gd name="T9" fmla="*/ 0 h 239"/>
                <a:gd name="T10" fmla="*/ 0 w 125"/>
                <a:gd name="T11" fmla="*/ 2147483647 h 239"/>
                <a:gd name="T12" fmla="*/ 2147483647 w 125"/>
                <a:gd name="T13" fmla="*/ 2147483647 h 2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239">
                  <a:moveTo>
                    <a:pt x="1" y="10"/>
                  </a:moveTo>
                  <a:lnTo>
                    <a:pt x="91" y="206"/>
                  </a:lnTo>
                  <a:lnTo>
                    <a:pt x="125" y="239"/>
                  </a:lnTo>
                  <a:lnTo>
                    <a:pt x="116" y="194"/>
                  </a:lnTo>
                  <a:lnTo>
                    <a:pt x="27" y="0"/>
                  </a:lnTo>
                  <a:lnTo>
                    <a:pt x="0" y="8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" name="Freeform 127">
              <a:extLst>
                <a:ext uri="{FF2B5EF4-FFF2-40B4-BE49-F238E27FC236}">
                  <a16:creationId xmlns:a16="http://schemas.microsoft.com/office/drawing/2014/main" id="{45081009-EDF9-196B-D048-3F20775EE9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322" y="2124972"/>
              <a:ext cx="23089" cy="67489"/>
            </a:xfrm>
            <a:custGeom>
              <a:avLst/>
              <a:gdLst>
                <a:gd name="T0" fmla="*/ 0 w 12"/>
                <a:gd name="T1" fmla="*/ 2147483647 h 36"/>
                <a:gd name="T2" fmla="*/ 2147483647 w 12"/>
                <a:gd name="T3" fmla="*/ 2147483647 h 36"/>
                <a:gd name="T4" fmla="*/ 2147483647 w 12"/>
                <a:gd name="T5" fmla="*/ 2147483647 h 36"/>
                <a:gd name="T6" fmla="*/ 2147483647 w 12"/>
                <a:gd name="T7" fmla="*/ 2147483647 h 36"/>
                <a:gd name="T8" fmla="*/ 2147483647 w 12"/>
                <a:gd name="T9" fmla="*/ 0 h 36"/>
                <a:gd name="T10" fmla="*/ 0 w 12"/>
                <a:gd name="T11" fmla="*/ 2147483647 h 36"/>
                <a:gd name="T12" fmla="*/ 0 w 12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36">
                  <a:moveTo>
                    <a:pt x="0" y="30"/>
                  </a:moveTo>
                  <a:cubicBezTo>
                    <a:pt x="0" y="33"/>
                    <a:pt x="3" y="36"/>
                    <a:pt x="6" y="36"/>
                  </a:cubicBezTo>
                  <a:cubicBezTo>
                    <a:pt x="9" y="36"/>
                    <a:pt x="12" y="33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6" name="Freeform 128">
              <a:extLst>
                <a:ext uri="{FF2B5EF4-FFF2-40B4-BE49-F238E27FC236}">
                  <a16:creationId xmlns:a16="http://schemas.microsoft.com/office/drawing/2014/main" id="{A6F3FD4F-DC08-4D67-9322-D8446B7E2F6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265519" y="1826600"/>
              <a:ext cx="197138" cy="529256"/>
            </a:xfrm>
            <a:custGeom>
              <a:avLst/>
              <a:gdLst>
                <a:gd name="T0" fmla="*/ 2147483647 w 104"/>
                <a:gd name="T1" fmla="*/ 0 h 280"/>
                <a:gd name="T2" fmla="*/ 2147483647 w 104"/>
                <a:gd name="T3" fmla="*/ 2147483647 h 280"/>
                <a:gd name="T4" fmla="*/ 2147483647 w 104"/>
                <a:gd name="T5" fmla="*/ 2147483647 h 280"/>
                <a:gd name="T6" fmla="*/ 2147483647 w 104"/>
                <a:gd name="T7" fmla="*/ 2147483647 h 280"/>
                <a:gd name="T8" fmla="*/ 2147483647 w 104"/>
                <a:gd name="T9" fmla="*/ 2147483647 h 280"/>
                <a:gd name="T10" fmla="*/ 2147483647 w 104"/>
                <a:gd name="T11" fmla="*/ 2147483647 h 280"/>
                <a:gd name="T12" fmla="*/ 2147483647 w 104"/>
                <a:gd name="T13" fmla="*/ 2147483647 h 280"/>
                <a:gd name="T14" fmla="*/ 2147483647 w 104"/>
                <a:gd name="T15" fmla="*/ 2147483647 h 280"/>
                <a:gd name="T16" fmla="*/ 2147483647 w 104"/>
                <a:gd name="T17" fmla="*/ 2147483647 h 280"/>
                <a:gd name="T18" fmla="*/ 2147483647 w 104"/>
                <a:gd name="T19" fmla="*/ 2147483647 h 280"/>
                <a:gd name="T20" fmla="*/ 2147483647 w 104"/>
                <a:gd name="T21" fmla="*/ 0 h 280"/>
                <a:gd name="T22" fmla="*/ 2147483647 w 104"/>
                <a:gd name="T23" fmla="*/ 2147483647 h 280"/>
                <a:gd name="T24" fmla="*/ 0 w 104"/>
                <a:gd name="T25" fmla="*/ 2147483647 h 280"/>
                <a:gd name="T26" fmla="*/ 2147483647 w 104"/>
                <a:gd name="T27" fmla="*/ 0 h 280"/>
                <a:gd name="T28" fmla="*/ 2147483647 w 104"/>
                <a:gd name="T29" fmla="*/ 2147483647 h 280"/>
                <a:gd name="T30" fmla="*/ 2147483647 w 104"/>
                <a:gd name="T31" fmla="*/ 2147483647 h 280"/>
                <a:gd name="T32" fmla="*/ 2147483647 w 104"/>
                <a:gd name="T33" fmla="*/ 2147483647 h 280"/>
                <a:gd name="T34" fmla="*/ 2147483647 w 104"/>
                <a:gd name="T35" fmla="*/ 2147483647 h 2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4" h="280">
                  <a:moveTo>
                    <a:pt x="52" y="0"/>
                  </a:moveTo>
                  <a:cubicBezTo>
                    <a:pt x="81" y="0"/>
                    <a:pt x="104" y="63"/>
                    <a:pt x="104" y="140"/>
                  </a:cubicBezTo>
                  <a:cubicBezTo>
                    <a:pt x="104" y="217"/>
                    <a:pt x="81" y="280"/>
                    <a:pt x="52" y="280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2" y="257"/>
                    <a:pt x="52" y="257"/>
                    <a:pt x="52" y="257"/>
                  </a:cubicBezTo>
                  <a:cubicBezTo>
                    <a:pt x="52" y="257"/>
                    <a:pt x="52" y="257"/>
                    <a:pt x="52" y="257"/>
                  </a:cubicBezTo>
                  <a:cubicBezTo>
                    <a:pt x="52" y="257"/>
                    <a:pt x="52" y="257"/>
                    <a:pt x="52" y="257"/>
                  </a:cubicBezTo>
                  <a:cubicBezTo>
                    <a:pt x="76" y="257"/>
                    <a:pt x="95" y="205"/>
                    <a:pt x="95" y="140"/>
                  </a:cubicBezTo>
                  <a:cubicBezTo>
                    <a:pt x="95" y="75"/>
                    <a:pt x="76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0"/>
                    <a:pt x="52" y="0"/>
                    <a:pt x="52" y="0"/>
                  </a:cubicBezTo>
                  <a:close/>
                  <a:moveTo>
                    <a:pt x="52" y="280"/>
                  </a:moveTo>
                  <a:cubicBezTo>
                    <a:pt x="24" y="280"/>
                    <a:pt x="0" y="217"/>
                    <a:pt x="0" y="140"/>
                  </a:cubicBezTo>
                  <a:cubicBezTo>
                    <a:pt x="0" y="63"/>
                    <a:pt x="24" y="0"/>
                    <a:pt x="52" y="0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28" y="23"/>
                    <a:pt x="9" y="75"/>
                    <a:pt x="9" y="140"/>
                  </a:cubicBezTo>
                  <a:cubicBezTo>
                    <a:pt x="9" y="205"/>
                    <a:pt x="28" y="257"/>
                    <a:pt x="52" y="257"/>
                  </a:cubicBezTo>
                  <a:lnTo>
                    <a:pt x="52" y="28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7" name="Freeform 129">
              <a:extLst>
                <a:ext uri="{FF2B5EF4-FFF2-40B4-BE49-F238E27FC236}">
                  <a16:creationId xmlns:a16="http://schemas.microsoft.com/office/drawing/2014/main" id="{BFBD8A0E-7A2F-FA27-9F75-764B1732E41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098572" y="1995322"/>
              <a:ext cx="531032" cy="193588"/>
            </a:xfrm>
            <a:custGeom>
              <a:avLst/>
              <a:gdLst>
                <a:gd name="T0" fmla="*/ 2147483647 w 280"/>
                <a:gd name="T1" fmla="*/ 0 h 103"/>
                <a:gd name="T2" fmla="*/ 2147483647 w 280"/>
                <a:gd name="T3" fmla="*/ 0 h 103"/>
                <a:gd name="T4" fmla="*/ 2147483647 w 280"/>
                <a:gd name="T5" fmla="*/ 2147483647 h 103"/>
                <a:gd name="T6" fmla="*/ 2147483647 w 280"/>
                <a:gd name="T7" fmla="*/ 2147483647 h 103"/>
                <a:gd name="T8" fmla="*/ 2147483647 w 280"/>
                <a:gd name="T9" fmla="*/ 2147483647 h 103"/>
                <a:gd name="T10" fmla="*/ 2147483647 w 280"/>
                <a:gd name="T11" fmla="*/ 2147483647 h 103"/>
                <a:gd name="T12" fmla="*/ 2147483647 w 280"/>
                <a:gd name="T13" fmla="*/ 2147483647 h 103"/>
                <a:gd name="T14" fmla="*/ 2147483647 w 280"/>
                <a:gd name="T15" fmla="*/ 2147483647 h 103"/>
                <a:gd name="T16" fmla="*/ 2147483647 w 280"/>
                <a:gd name="T17" fmla="*/ 2147483647 h 103"/>
                <a:gd name="T18" fmla="*/ 2147483647 w 280"/>
                <a:gd name="T19" fmla="*/ 2147483647 h 103"/>
                <a:gd name="T20" fmla="*/ 2147483647 w 280"/>
                <a:gd name="T21" fmla="*/ 2147483647 h 103"/>
                <a:gd name="T22" fmla="*/ 2147483647 w 280"/>
                <a:gd name="T23" fmla="*/ 0 h 103"/>
                <a:gd name="T24" fmla="*/ 0 w 280"/>
                <a:gd name="T25" fmla="*/ 2147483647 h 103"/>
                <a:gd name="T26" fmla="*/ 2147483647 w 280"/>
                <a:gd name="T27" fmla="*/ 0 h 103"/>
                <a:gd name="T28" fmla="*/ 2147483647 w 280"/>
                <a:gd name="T29" fmla="*/ 2147483647 h 103"/>
                <a:gd name="T30" fmla="*/ 2147483647 w 280"/>
                <a:gd name="T31" fmla="*/ 2147483647 h 103"/>
                <a:gd name="T32" fmla="*/ 2147483647 w 280"/>
                <a:gd name="T33" fmla="*/ 2147483647 h 103"/>
                <a:gd name="T34" fmla="*/ 2147483647 w 280"/>
                <a:gd name="T35" fmla="*/ 2147483647 h 103"/>
                <a:gd name="T36" fmla="*/ 0 w 280"/>
                <a:gd name="T37" fmla="*/ 2147483647 h 1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0" h="103"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17" y="0"/>
                    <a:pt x="280" y="23"/>
                    <a:pt x="280" y="51"/>
                  </a:cubicBezTo>
                  <a:cubicBezTo>
                    <a:pt x="280" y="80"/>
                    <a:pt x="217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205" y="94"/>
                    <a:pt x="257" y="75"/>
                    <a:pt x="257" y="51"/>
                  </a:cubicBezTo>
                  <a:cubicBezTo>
                    <a:pt x="257" y="51"/>
                    <a:pt x="257" y="51"/>
                    <a:pt x="257" y="51"/>
                  </a:cubicBezTo>
                  <a:cubicBezTo>
                    <a:pt x="257" y="27"/>
                    <a:pt x="20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  <a:moveTo>
                    <a:pt x="0" y="51"/>
                  </a:moveTo>
                  <a:cubicBezTo>
                    <a:pt x="0" y="23"/>
                    <a:pt x="63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75" y="8"/>
                    <a:pt x="23" y="27"/>
                    <a:pt x="23" y="51"/>
                  </a:cubicBezTo>
                  <a:cubicBezTo>
                    <a:pt x="23" y="75"/>
                    <a:pt x="75" y="94"/>
                    <a:pt x="140" y="94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63" y="103"/>
                    <a:pt x="0" y="80"/>
                    <a:pt x="0" y="5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8" name="Freeform 130">
              <a:extLst>
                <a:ext uri="{FF2B5EF4-FFF2-40B4-BE49-F238E27FC236}">
                  <a16:creationId xmlns:a16="http://schemas.microsoft.com/office/drawing/2014/main" id="{FDC9790D-0FD9-09FE-9BAF-DA1C20A6949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645" y="1872777"/>
              <a:ext cx="451111" cy="435126"/>
            </a:xfrm>
            <a:custGeom>
              <a:avLst/>
              <a:gdLst>
                <a:gd name="T0" fmla="*/ 2147483647 w 238"/>
                <a:gd name="T1" fmla="*/ 2147483647 h 230"/>
                <a:gd name="T2" fmla="*/ 2147483647 w 238"/>
                <a:gd name="T3" fmla="*/ 2147483647 h 230"/>
                <a:gd name="T4" fmla="*/ 2147483647 w 238"/>
                <a:gd name="T5" fmla="*/ 2147483647 h 230"/>
                <a:gd name="T6" fmla="*/ 2147483647 w 238"/>
                <a:gd name="T7" fmla="*/ 2147483647 h 230"/>
                <a:gd name="T8" fmla="*/ 2147483647 w 238"/>
                <a:gd name="T9" fmla="*/ 2147483647 h 230"/>
                <a:gd name="T10" fmla="*/ 2147483647 w 238"/>
                <a:gd name="T11" fmla="*/ 2147483647 h 230"/>
                <a:gd name="T12" fmla="*/ 2147483647 w 238"/>
                <a:gd name="T13" fmla="*/ 2147483647 h 230"/>
                <a:gd name="T14" fmla="*/ 2147483647 w 238"/>
                <a:gd name="T15" fmla="*/ 2147483647 h 230"/>
                <a:gd name="T16" fmla="*/ 2147483647 w 238"/>
                <a:gd name="T17" fmla="*/ 2147483647 h 230"/>
                <a:gd name="T18" fmla="*/ 2147483647 w 238"/>
                <a:gd name="T19" fmla="*/ 2147483647 h 230"/>
                <a:gd name="T20" fmla="*/ 2147483647 w 238"/>
                <a:gd name="T21" fmla="*/ 2147483647 h 230"/>
                <a:gd name="T22" fmla="*/ 2147483647 w 238"/>
                <a:gd name="T23" fmla="*/ 2147483647 h 230"/>
                <a:gd name="T24" fmla="*/ 2147483647 w 238"/>
                <a:gd name="T25" fmla="*/ 2147483647 h 230"/>
                <a:gd name="T26" fmla="*/ 2147483647 w 238"/>
                <a:gd name="T27" fmla="*/ 2147483647 h 230"/>
                <a:gd name="T28" fmla="*/ 2147483647 w 238"/>
                <a:gd name="T29" fmla="*/ 2147483647 h 230"/>
                <a:gd name="T30" fmla="*/ 2147483647 w 238"/>
                <a:gd name="T31" fmla="*/ 2147483647 h 230"/>
                <a:gd name="T32" fmla="*/ 2147483647 w 238"/>
                <a:gd name="T33" fmla="*/ 2147483647 h 230"/>
                <a:gd name="T34" fmla="*/ 2147483647 w 238"/>
                <a:gd name="T35" fmla="*/ 2147483647 h 230"/>
                <a:gd name="T36" fmla="*/ 2147483647 w 238"/>
                <a:gd name="T37" fmla="*/ 2147483647 h 2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8" h="230">
                  <a:moveTo>
                    <a:pt x="119" y="47"/>
                  </a:moveTo>
                  <a:cubicBezTo>
                    <a:pt x="131" y="56"/>
                    <a:pt x="143" y="67"/>
                    <a:pt x="155" y="79"/>
                  </a:cubicBezTo>
                  <a:cubicBezTo>
                    <a:pt x="210" y="133"/>
                    <a:pt x="238" y="194"/>
                    <a:pt x="218" y="214"/>
                  </a:cubicBezTo>
                  <a:cubicBezTo>
                    <a:pt x="202" y="230"/>
                    <a:pt x="162" y="216"/>
                    <a:pt x="119" y="184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55" y="200"/>
                    <a:pt x="189" y="211"/>
                    <a:pt x="202" y="198"/>
                  </a:cubicBezTo>
                  <a:cubicBezTo>
                    <a:pt x="202" y="198"/>
                    <a:pt x="202" y="198"/>
                    <a:pt x="202" y="198"/>
                  </a:cubicBezTo>
                  <a:cubicBezTo>
                    <a:pt x="219" y="181"/>
                    <a:pt x="195" y="130"/>
                    <a:pt x="150" y="85"/>
                  </a:cubicBezTo>
                  <a:cubicBezTo>
                    <a:pt x="139" y="74"/>
                    <a:pt x="129" y="65"/>
                    <a:pt x="119" y="58"/>
                  </a:cubicBezTo>
                  <a:lnTo>
                    <a:pt x="119" y="47"/>
                  </a:lnTo>
                  <a:close/>
                  <a:moveTo>
                    <a:pt x="20" y="16"/>
                  </a:moveTo>
                  <a:cubicBezTo>
                    <a:pt x="36" y="0"/>
                    <a:pt x="76" y="14"/>
                    <a:pt x="119" y="47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83" y="30"/>
                    <a:pt x="49" y="19"/>
                    <a:pt x="36" y="32"/>
                  </a:cubicBezTo>
                  <a:cubicBezTo>
                    <a:pt x="19" y="49"/>
                    <a:pt x="43" y="100"/>
                    <a:pt x="88" y="146"/>
                  </a:cubicBezTo>
                  <a:cubicBezTo>
                    <a:pt x="99" y="156"/>
                    <a:pt x="109" y="165"/>
                    <a:pt x="119" y="172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07" y="174"/>
                    <a:pt x="95" y="164"/>
                    <a:pt x="83" y="152"/>
                  </a:cubicBezTo>
                  <a:cubicBezTo>
                    <a:pt x="28" y="97"/>
                    <a:pt x="0" y="36"/>
                    <a:pt x="20" y="16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9" name="Freeform 131">
              <a:extLst>
                <a:ext uri="{FF2B5EF4-FFF2-40B4-BE49-F238E27FC236}">
                  <a16:creationId xmlns:a16="http://schemas.microsoft.com/office/drawing/2014/main" id="{F5A06C1F-44CD-D4A9-8F69-C58E620E8FF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645" y="1872777"/>
              <a:ext cx="451111" cy="435126"/>
            </a:xfrm>
            <a:custGeom>
              <a:avLst/>
              <a:gdLst>
                <a:gd name="T0" fmla="*/ 2147483647 w 238"/>
                <a:gd name="T1" fmla="*/ 2147483647 h 230"/>
                <a:gd name="T2" fmla="*/ 2147483647 w 238"/>
                <a:gd name="T3" fmla="*/ 2147483647 h 230"/>
                <a:gd name="T4" fmla="*/ 2147483647 w 238"/>
                <a:gd name="T5" fmla="*/ 2147483647 h 230"/>
                <a:gd name="T6" fmla="*/ 2147483647 w 238"/>
                <a:gd name="T7" fmla="*/ 2147483647 h 230"/>
                <a:gd name="T8" fmla="*/ 2147483647 w 238"/>
                <a:gd name="T9" fmla="*/ 2147483647 h 230"/>
                <a:gd name="T10" fmla="*/ 2147483647 w 238"/>
                <a:gd name="T11" fmla="*/ 2147483647 h 230"/>
                <a:gd name="T12" fmla="*/ 2147483647 w 238"/>
                <a:gd name="T13" fmla="*/ 2147483647 h 230"/>
                <a:gd name="T14" fmla="*/ 2147483647 w 238"/>
                <a:gd name="T15" fmla="*/ 2147483647 h 230"/>
                <a:gd name="T16" fmla="*/ 2147483647 w 238"/>
                <a:gd name="T17" fmla="*/ 2147483647 h 230"/>
                <a:gd name="T18" fmla="*/ 2147483647 w 238"/>
                <a:gd name="T19" fmla="*/ 2147483647 h 230"/>
                <a:gd name="T20" fmla="*/ 2147483647 w 238"/>
                <a:gd name="T21" fmla="*/ 2147483647 h 230"/>
                <a:gd name="T22" fmla="*/ 2147483647 w 238"/>
                <a:gd name="T23" fmla="*/ 2147483647 h 230"/>
                <a:gd name="T24" fmla="*/ 2147483647 w 238"/>
                <a:gd name="T25" fmla="*/ 2147483647 h 230"/>
                <a:gd name="T26" fmla="*/ 2147483647 w 238"/>
                <a:gd name="T27" fmla="*/ 2147483647 h 230"/>
                <a:gd name="T28" fmla="*/ 2147483647 w 238"/>
                <a:gd name="T29" fmla="*/ 2147483647 h 230"/>
                <a:gd name="T30" fmla="*/ 2147483647 w 238"/>
                <a:gd name="T31" fmla="*/ 2147483647 h 230"/>
                <a:gd name="T32" fmla="*/ 2147483647 w 238"/>
                <a:gd name="T33" fmla="*/ 2147483647 h 230"/>
                <a:gd name="T34" fmla="*/ 2147483647 w 238"/>
                <a:gd name="T35" fmla="*/ 2147483647 h 230"/>
                <a:gd name="T36" fmla="*/ 2147483647 w 238"/>
                <a:gd name="T37" fmla="*/ 2147483647 h 2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8" h="230">
                  <a:moveTo>
                    <a:pt x="119" y="47"/>
                  </a:moveTo>
                  <a:cubicBezTo>
                    <a:pt x="162" y="14"/>
                    <a:pt x="202" y="0"/>
                    <a:pt x="218" y="16"/>
                  </a:cubicBezTo>
                  <a:cubicBezTo>
                    <a:pt x="238" y="36"/>
                    <a:pt x="210" y="97"/>
                    <a:pt x="155" y="152"/>
                  </a:cubicBezTo>
                  <a:cubicBezTo>
                    <a:pt x="143" y="164"/>
                    <a:pt x="131" y="174"/>
                    <a:pt x="119" y="184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29" y="165"/>
                    <a:pt x="139" y="156"/>
                    <a:pt x="150" y="146"/>
                  </a:cubicBezTo>
                  <a:cubicBezTo>
                    <a:pt x="195" y="100"/>
                    <a:pt x="219" y="49"/>
                    <a:pt x="202" y="3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189" y="19"/>
                    <a:pt x="155" y="30"/>
                    <a:pt x="119" y="58"/>
                  </a:cubicBezTo>
                  <a:lnTo>
                    <a:pt x="119" y="47"/>
                  </a:lnTo>
                  <a:close/>
                  <a:moveTo>
                    <a:pt x="20" y="214"/>
                  </a:moveTo>
                  <a:cubicBezTo>
                    <a:pt x="0" y="194"/>
                    <a:pt x="28" y="133"/>
                    <a:pt x="83" y="79"/>
                  </a:cubicBezTo>
                  <a:cubicBezTo>
                    <a:pt x="95" y="67"/>
                    <a:pt x="107" y="56"/>
                    <a:pt x="119" y="47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09" y="65"/>
                    <a:pt x="99" y="74"/>
                    <a:pt x="88" y="85"/>
                  </a:cubicBezTo>
                  <a:cubicBezTo>
                    <a:pt x="43" y="130"/>
                    <a:pt x="19" y="181"/>
                    <a:pt x="36" y="198"/>
                  </a:cubicBezTo>
                  <a:cubicBezTo>
                    <a:pt x="49" y="211"/>
                    <a:pt x="83" y="200"/>
                    <a:pt x="119" y="172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76" y="216"/>
                    <a:pt x="36" y="230"/>
                    <a:pt x="20" y="21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0" name="Oval 132">
              <a:extLst>
                <a:ext uri="{FF2B5EF4-FFF2-40B4-BE49-F238E27FC236}">
                  <a16:creationId xmlns:a16="http://schemas.microsoft.com/office/drawing/2014/main" id="{8B7044F4-DA6F-442D-2278-B1319F9B72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352" y="2048603"/>
              <a:ext cx="79921" cy="83474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3">
              <a:extLst>
                <a:ext uri="{FF2B5EF4-FFF2-40B4-BE49-F238E27FC236}">
                  <a16:creationId xmlns:a16="http://schemas.microsoft.com/office/drawing/2014/main" id="{A202E45E-F7E9-1D17-69B8-CFD0FCB5992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555108" y="1677414"/>
              <a:ext cx="222003" cy="422695"/>
            </a:xfrm>
            <a:custGeom>
              <a:avLst/>
              <a:gdLst>
                <a:gd name="T0" fmla="*/ 2147483647 w 135"/>
                <a:gd name="T1" fmla="*/ 0 h 256"/>
                <a:gd name="T2" fmla="*/ 2147483647 w 135"/>
                <a:gd name="T3" fmla="*/ 2147483647 h 256"/>
                <a:gd name="T4" fmla="*/ 2147483647 w 135"/>
                <a:gd name="T5" fmla="*/ 2147483647 h 256"/>
                <a:gd name="T6" fmla="*/ 2147483647 w 135"/>
                <a:gd name="T7" fmla="*/ 2147483647 h 256"/>
                <a:gd name="T8" fmla="*/ 2147483647 w 135"/>
                <a:gd name="T9" fmla="*/ 2147483647 h 256"/>
                <a:gd name="T10" fmla="*/ 2147483647 w 135"/>
                <a:gd name="T11" fmla="*/ 2147483647 h 256"/>
                <a:gd name="T12" fmla="*/ 2147483647 w 135"/>
                <a:gd name="T13" fmla="*/ 2147483647 h 256"/>
                <a:gd name="T14" fmla="*/ 2147483647 w 135"/>
                <a:gd name="T15" fmla="*/ 2147483647 h 256"/>
                <a:gd name="T16" fmla="*/ 2147483647 w 135"/>
                <a:gd name="T17" fmla="*/ 0 h 256"/>
                <a:gd name="T18" fmla="*/ 2147483647 w 135"/>
                <a:gd name="T19" fmla="*/ 2147483647 h 256"/>
                <a:gd name="T20" fmla="*/ 0 w 135"/>
                <a:gd name="T21" fmla="*/ 2147483647 h 256"/>
                <a:gd name="T22" fmla="*/ 2147483647 w 135"/>
                <a:gd name="T23" fmla="*/ 2147483647 h 256"/>
                <a:gd name="T24" fmla="*/ 2147483647 w 135"/>
                <a:gd name="T25" fmla="*/ 2147483647 h 256"/>
                <a:gd name="T26" fmla="*/ 2147483647 w 135"/>
                <a:gd name="T27" fmla="*/ 2147483647 h 256"/>
                <a:gd name="T28" fmla="*/ 2147483647 w 135"/>
                <a:gd name="T29" fmla="*/ 2147483647 h 256"/>
                <a:gd name="T30" fmla="*/ 2147483647 w 135"/>
                <a:gd name="T31" fmla="*/ 2147483647 h 2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5" h="256">
                  <a:moveTo>
                    <a:pt x="135" y="0"/>
                  </a:moveTo>
                  <a:lnTo>
                    <a:pt x="135" y="256"/>
                  </a:lnTo>
                  <a:lnTo>
                    <a:pt x="79" y="256"/>
                  </a:lnTo>
                  <a:lnTo>
                    <a:pt x="79" y="221"/>
                  </a:lnTo>
                  <a:lnTo>
                    <a:pt x="115" y="221"/>
                  </a:lnTo>
                  <a:lnTo>
                    <a:pt x="115" y="99"/>
                  </a:lnTo>
                  <a:lnTo>
                    <a:pt x="79" y="161"/>
                  </a:lnTo>
                  <a:lnTo>
                    <a:pt x="79" y="106"/>
                  </a:lnTo>
                  <a:lnTo>
                    <a:pt x="135" y="0"/>
                  </a:lnTo>
                  <a:close/>
                  <a:moveTo>
                    <a:pt x="79" y="256"/>
                  </a:moveTo>
                  <a:lnTo>
                    <a:pt x="0" y="256"/>
                  </a:lnTo>
                  <a:lnTo>
                    <a:pt x="79" y="106"/>
                  </a:lnTo>
                  <a:lnTo>
                    <a:pt x="79" y="161"/>
                  </a:lnTo>
                  <a:lnTo>
                    <a:pt x="45" y="221"/>
                  </a:lnTo>
                  <a:lnTo>
                    <a:pt x="79" y="221"/>
                  </a:lnTo>
                  <a:lnTo>
                    <a:pt x="79" y="25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2" name="Rectangle 134">
              <a:extLst>
                <a:ext uri="{FF2B5EF4-FFF2-40B4-BE49-F238E27FC236}">
                  <a16:creationId xmlns:a16="http://schemas.microsoft.com/office/drawing/2014/main" id="{A8AC4490-0420-9B67-529F-D6040F0DB0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944" y="1673862"/>
              <a:ext cx="56833" cy="41559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35">
              <a:extLst>
                <a:ext uri="{FF2B5EF4-FFF2-40B4-BE49-F238E27FC236}">
                  <a16:creationId xmlns:a16="http://schemas.microsoft.com/office/drawing/2014/main" id="{7A320B28-5F69-535D-A612-419B85E91E1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233453" y="3753589"/>
              <a:ext cx="488408" cy="355205"/>
            </a:xfrm>
            <a:custGeom>
              <a:avLst/>
              <a:gdLst>
                <a:gd name="T0" fmla="*/ 2147483647 w 258"/>
                <a:gd name="T1" fmla="*/ 2147483647 h 188"/>
                <a:gd name="T2" fmla="*/ 2147483647 w 258"/>
                <a:gd name="T3" fmla="*/ 2147483647 h 188"/>
                <a:gd name="T4" fmla="*/ 2147483647 w 258"/>
                <a:gd name="T5" fmla="*/ 2147483647 h 188"/>
                <a:gd name="T6" fmla="*/ 2147483647 w 258"/>
                <a:gd name="T7" fmla="*/ 2147483647 h 188"/>
                <a:gd name="T8" fmla="*/ 2147483647 w 258"/>
                <a:gd name="T9" fmla="*/ 2147483647 h 188"/>
                <a:gd name="T10" fmla="*/ 2147483647 w 258"/>
                <a:gd name="T11" fmla="*/ 2147483647 h 188"/>
                <a:gd name="T12" fmla="*/ 2147483647 w 258"/>
                <a:gd name="T13" fmla="*/ 2147483647 h 188"/>
                <a:gd name="T14" fmla="*/ 2147483647 w 258"/>
                <a:gd name="T15" fmla="*/ 2147483647 h 188"/>
                <a:gd name="T16" fmla="*/ 2147483647 w 258"/>
                <a:gd name="T17" fmla="*/ 2147483647 h 188"/>
                <a:gd name="T18" fmla="*/ 2147483647 w 258"/>
                <a:gd name="T19" fmla="*/ 2147483647 h 188"/>
                <a:gd name="T20" fmla="*/ 2147483647 w 258"/>
                <a:gd name="T21" fmla="*/ 2147483647 h 188"/>
                <a:gd name="T22" fmla="*/ 2147483647 w 258"/>
                <a:gd name="T23" fmla="*/ 2147483647 h 188"/>
                <a:gd name="T24" fmla="*/ 2147483647 w 258"/>
                <a:gd name="T25" fmla="*/ 2147483647 h 188"/>
                <a:gd name="T26" fmla="*/ 2147483647 w 258"/>
                <a:gd name="T27" fmla="*/ 2147483647 h 188"/>
                <a:gd name="T28" fmla="*/ 2147483647 w 258"/>
                <a:gd name="T29" fmla="*/ 2147483647 h 188"/>
                <a:gd name="T30" fmla="*/ 2147483647 w 258"/>
                <a:gd name="T31" fmla="*/ 2147483647 h 188"/>
                <a:gd name="T32" fmla="*/ 2147483647 w 258"/>
                <a:gd name="T33" fmla="*/ 2147483647 h 188"/>
                <a:gd name="T34" fmla="*/ 2147483647 w 258"/>
                <a:gd name="T35" fmla="*/ 2147483647 h 188"/>
                <a:gd name="T36" fmla="*/ 2147483647 w 258"/>
                <a:gd name="T37" fmla="*/ 2147483647 h 188"/>
                <a:gd name="T38" fmla="*/ 2147483647 w 258"/>
                <a:gd name="T39" fmla="*/ 2147483647 h 188"/>
                <a:gd name="T40" fmla="*/ 2147483647 w 258"/>
                <a:gd name="T41" fmla="*/ 2147483647 h 188"/>
                <a:gd name="T42" fmla="*/ 2147483647 w 258"/>
                <a:gd name="T43" fmla="*/ 2147483647 h 188"/>
                <a:gd name="T44" fmla="*/ 2147483647 w 258"/>
                <a:gd name="T45" fmla="*/ 2147483647 h 188"/>
                <a:gd name="T46" fmla="*/ 2147483647 w 258"/>
                <a:gd name="T47" fmla="*/ 2147483647 h 188"/>
                <a:gd name="T48" fmla="*/ 2147483647 w 258"/>
                <a:gd name="T49" fmla="*/ 2147483647 h 188"/>
                <a:gd name="T50" fmla="*/ 2147483647 w 258"/>
                <a:gd name="T51" fmla="*/ 2147483647 h 188"/>
                <a:gd name="T52" fmla="*/ 2147483647 w 258"/>
                <a:gd name="T53" fmla="*/ 2147483647 h 188"/>
                <a:gd name="T54" fmla="*/ 2147483647 w 258"/>
                <a:gd name="T55" fmla="*/ 2147483647 h 188"/>
                <a:gd name="T56" fmla="*/ 2147483647 w 258"/>
                <a:gd name="T57" fmla="*/ 2147483647 h 188"/>
                <a:gd name="T58" fmla="*/ 2147483647 w 258"/>
                <a:gd name="T59" fmla="*/ 2147483647 h 188"/>
                <a:gd name="T60" fmla="*/ 2147483647 w 258"/>
                <a:gd name="T61" fmla="*/ 2147483647 h 188"/>
                <a:gd name="T62" fmla="*/ 2147483647 w 258"/>
                <a:gd name="T63" fmla="*/ 2147483647 h 188"/>
                <a:gd name="T64" fmla="*/ 2147483647 w 258"/>
                <a:gd name="T65" fmla="*/ 2147483647 h 188"/>
                <a:gd name="T66" fmla="*/ 2147483647 w 258"/>
                <a:gd name="T67" fmla="*/ 2147483647 h 188"/>
                <a:gd name="T68" fmla="*/ 2147483647 w 258"/>
                <a:gd name="T69" fmla="*/ 2147483647 h 188"/>
                <a:gd name="T70" fmla="*/ 2147483647 w 258"/>
                <a:gd name="T71" fmla="*/ 2147483647 h 188"/>
                <a:gd name="T72" fmla="*/ 2147483647 w 258"/>
                <a:gd name="T73" fmla="*/ 2147483647 h 188"/>
                <a:gd name="T74" fmla="*/ 2147483647 w 258"/>
                <a:gd name="T75" fmla="*/ 2147483647 h 188"/>
                <a:gd name="T76" fmla="*/ 2147483647 w 258"/>
                <a:gd name="T77" fmla="*/ 2147483647 h 188"/>
                <a:gd name="T78" fmla="*/ 2147483647 w 258"/>
                <a:gd name="T79" fmla="*/ 2147483647 h 188"/>
                <a:gd name="T80" fmla="*/ 2147483647 w 258"/>
                <a:gd name="T81" fmla="*/ 2147483647 h 188"/>
                <a:gd name="T82" fmla="*/ 2147483647 w 258"/>
                <a:gd name="T83" fmla="*/ 2147483647 h 188"/>
                <a:gd name="T84" fmla="*/ 2147483647 w 258"/>
                <a:gd name="T85" fmla="*/ 2147483647 h 188"/>
                <a:gd name="T86" fmla="*/ 2147483647 w 258"/>
                <a:gd name="T87" fmla="*/ 2147483647 h 188"/>
                <a:gd name="T88" fmla="*/ 2147483647 w 258"/>
                <a:gd name="T89" fmla="*/ 2147483647 h 18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58" h="188">
                  <a:moveTo>
                    <a:pt x="198" y="17"/>
                  </a:moveTo>
                  <a:cubicBezTo>
                    <a:pt x="258" y="55"/>
                    <a:pt x="248" y="159"/>
                    <a:pt x="213" y="180"/>
                  </a:cubicBezTo>
                  <a:cubicBezTo>
                    <a:pt x="208" y="183"/>
                    <a:pt x="203" y="185"/>
                    <a:pt x="198" y="186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211" y="169"/>
                    <a:pt x="215" y="155"/>
                    <a:pt x="209" y="144"/>
                  </a:cubicBezTo>
                  <a:cubicBezTo>
                    <a:pt x="207" y="139"/>
                    <a:pt x="203" y="135"/>
                    <a:pt x="198" y="133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04" y="128"/>
                    <a:pt x="211" y="128"/>
                    <a:pt x="217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28" y="120"/>
                    <a:pt x="232" y="107"/>
                    <a:pt x="226" y="96"/>
                  </a:cubicBezTo>
                  <a:cubicBezTo>
                    <a:pt x="221" y="86"/>
                    <a:pt x="209" y="81"/>
                    <a:pt x="198" y="86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201" y="78"/>
                    <a:pt x="204" y="77"/>
                    <a:pt x="207" y="76"/>
                  </a:cubicBezTo>
                  <a:cubicBezTo>
                    <a:pt x="216" y="71"/>
                    <a:pt x="220" y="60"/>
                    <a:pt x="215" y="50"/>
                  </a:cubicBezTo>
                  <a:cubicBezTo>
                    <a:pt x="215" y="50"/>
                    <a:pt x="215" y="50"/>
                    <a:pt x="215" y="50"/>
                  </a:cubicBezTo>
                  <a:cubicBezTo>
                    <a:pt x="212" y="44"/>
                    <a:pt x="205" y="40"/>
                    <a:pt x="198" y="40"/>
                  </a:cubicBezTo>
                  <a:lnTo>
                    <a:pt x="198" y="17"/>
                  </a:lnTo>
                  <a:close/>
                  <a:moveTo>
                    <a:pt x="181" y="9"/>
                  </a:moveTo>
                  <a:cubicBezTo>
                    <a:pt x="187" y="11"/>
                    <a:pt x="193" y="14"/>
                    <a:pt x="198" y="17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6" y="40"/>
                    <a:pt x="193" y="40"/>
                    <a:pt x="190" y="42"/>
                  </a:cubicBezTo>
                  <a:cubicBezTo>
                    <a:pt x="185" y="44"/>
                    <a:pt x="182" y="48"/>
                    <a:pt x="181" y="53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29"/>
                    <a:pt x="182" y="26"/>
                    <a:pt x="181" y="23"/>
                  </a:cubicBezTo>
                  <a:cubicBezTo>
                    <a:pt x="181" y="9"/>
                    <a:pt x="181" y="9"/>
                    <a:pt x="181" y="9"/>
                  </a:cubicBezTo>
                  <a:close/>
                  <a:moveTo>
                    <a:pt x="198" y="186"/>
                  </a:moveTo>
                  <a:cubicBezTo>
                    <a:pt x="192" y="188"/>
                    <a:pt x="186" y="188"/>
                    <a:pt x="181" y="188"/>
                  </a:cubicBezTo>
                  <a:cubicBezTo>
                    <a:pt x="181" y="175"/>
                    <a:pt x="181" y="175"/>
                    <a:pt x="181" y="175"/>
                  </a:cubicBezTo>
                  <a:cubicBezTo>
                    <a:pt x="186" y="178"/>
                    <a:pt x="193" y="178"/>
                    <a:pt x="198" y="175"/>
                  </a:cubicBezTo>
                  <a:cubicBezTo>
                    <a:pt x="198" y="186"/>
                    <a:pt x="198" y="186"/>
                    <a:pt x="198" y="186"/>
                  </a:cubicBezTo>
                  <a:close/>
                  <a:moveTo>
                    <a:pt x="198" y="77"/>
                  </a:moveTo>
                  <a:cubicBezTo>
                    <a:pt x="198" y="86"/>
                    <a:pt x="198" y="86"/>
                    <a:pt x="198" y="86"/>
                  </a:cubicBezTo>
                  <a:cubicBezTo>
                    <a:pt x="198" y="86"/>
                    <a:pt x="198" y="86"/>
                    <a:pt x="198" y="87"/>
                  </a:cubicBezTo>
                  <a:cubicBezTo>
                    <a:pt x="187" y="92"/>
                    <a:pt x="183" y="105"/>
                    <a:pt x="189" y="115"/>
                  </a:cubicBezTo>
                  <a:cubicBezTo>
                    <a:pt x="191" y="120"/>
                    <a:pt x="194" y="123"/>
                    <a:pt x="198" y="125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3" y="130"/>
                    <a:pt x="187" y="130"/>
                    <a:pt x="181" y="132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5"/>
                    <a:pt x="181" y="66"/>
                    <a:pt x="182" y="67"/>
                  </a:cubicBezTo>
                  <a:cubicBezTo>
                    <a:pt x="185" y="74"/>
                    <a:pt x="192" y="77"/>
                    <a:pt x="198" y="77"/>
                  </a:cubicBezTo>
                  <a:close/>
                  <a:moveTo>
                    <a:pt x="167" y="5"/>
                  </a:moveTo>
                  <a:cubicBezTo>
                    <a:pt x="172" y="6"/>
                    <a:pt x="176" y="7"/>
                    <a:pt x="181" y="9"/>
                  </a:cubicBezTo>
                  <a:cubicBezTo>
                    <a:pt x="181" y="23"/>
                    <a:pt x="181" y="23"/>
                    <a:pt x="181" y="23"/>
                  </a:cubicBezTo>
                  <a:cubicBezTo>
                    <a:pt x="180" y="23"/>
                    <a:pt x="180" y="22"/>
                    <a:pt x="180" y="21"/>
                  </a:cubicBezTo>
                  <a:cubicBezTo>
                    <a:pt x="177" y="16"/>
                    <a:pt x="172" y="14"/>
                    <a:pt x="167" y="14"/>
                  </a:cubicBezTo>
                  <a:cubicBezTo>
                    <a:pt x="167" y="5"/>
                    <a:pt x="167" y="5"/>
                    <a:pt x="167" y="5"/>
                  </a:cubicBezTo>
                  <a:close/>
                  <a:moveTo>
                    <a:pt x="181" y="188"/>
                  </a:moveTo>
                  <a:cubicBezTo>
                    <a:pt x="176" y="187"/>
                    <a:pt x="172" y="186"/>
                    <a:pt x="167" y="184"/>
                  </a:cubicBezTo>
                  <a:cubicBezTo>
                    <a:pt x="167" y="162"/>
                    <a:pt x="167" y="162"/>
                    <a:pt x="167" y="162"/>
                  </a:cubicBezTo>
                  <a:cubicBezTo>
                    <a:pt x="168" y="163"/>
                    <a:pt x="168" y="163"/>
                    <a:pt x="168" y="164"/>
                  </a:cubicBezTo>
                  <a:cubicBezTo>
                    <a:pt x="171" y="170"/>
                    <a:pt x="176" y="173"/>
                    <a:pt x="181" y="175"/>
                  </a:cubicBezTo>
                  <a:cubicBezTo>
                    <a:pt x="181" y="188"/>
                    <a:pt x="181" y="188"/>
                    <a:pt x="181" y="188"/>
                  </a:cubicBezTo>
                  <a:close/>
                  <a:moveTo>
                    <a:pt x="181" y="32"/>
                  </a:moveTo>
                  <a:cubicBezTo>
                    <a:pt x="181" y="53"/>
                    <a:pt x="181" y="53"/>
                    <a:pt x="181" y="53"/>
                  </a:cubicBezTo>
                  <a:cubicBezTo>
                    <a:pt x="180" y="57"/>
                    <a:pt x="180" y="60"/>
                    <a:pt x="181" y="64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0" y="133"/>
                    <a:pt x="179" y="133"/>
                    <a:pt x="179" y="133"/>
                  </a:cubicBezTo>
                  <a:cubicBezTo>
                    <a:pt x="173" y="136"/>
                    <a:pt x="169" y="141"/>
                    <a:pt x="167" y="146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9" y="42"/>
                    <a:pt x="172" y="41"/>
                    <a:pt x="174" y="40"/>
                  </a:cubicBezTo>
                  <a:cubicBezTo>
                    <a:pt x="177" y="39"/>
                    <a:pt x="179" y="36"/>
                    <a:pt x="181" y="32"/>
                  </a:cubicBezTo>
                  <a:close/>
                  <a:moveTo>
                    <a:pt x="55" y="26"/>
                  </a:moveTo>
                  <a:cubicBezTo>
                    <a:pt x="102" y="5"/>
                    <a:pt x="139" y="0"/>
                    <a:pt x="167" y="5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65" y="13"/>
                    <a:pt x="163" y="14"/>
                    <a:pt x="161" y="15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4" y="18"/>
                    <a:pt x="151" y="27"/>
                    <a:pt x="155" y="34"/>
                  </a:cubicBezTo>
                  <a:cubicBezTo>
                    <a:pt x="157" y="39"/>
                    <a:pt x="162" y="42"/>
                    <a:pt x="167" y="42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6" y="151"/>
                    <a:pt x="165" y="156"/>
                    <a:pt x="167" y="162"/>
                  </a:cubicBezTo>
                  <a:cubicBezTo>
                    <a:pt x="167" y="184"/>
                    <a:pt x="167" y="184"/>
                    <a:pt x="167" y="184"/>
                  </a:cubicBezTo>
                  <a:cubicBezTo>
                    <a:pt x="141" y="173"/>
                    <a:pt x="120" y="142"/>
                    <a:pt x="92" y="145"/>
                  </a:cubicBezTo>
                  <a:cubicBezTo>
                    <a:pt x="79" y="146"/>
                    <a:pt x="66" y="147"/>
                    <a:pt x="55" y="146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9" y="124"/>
                    <a:pt x="63" y="123"/>
                    <a:pt x="67" y="121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81" y="114"/>
                    <a:pt x="86" y="97"/>
                    <a:pt x="79" y="84"/>
                  </a:cubicBezTo>
                  <a:cubicBezTo>
                    <a:pt x="75" y="74"/>
                    <a:pt x="65" y="68"/>
                    <a:pt x="55" y="68"/>
                  </a:cubicBezTo>
                  <a:lnTo>
                    <a:pt x="55" y="26"/>
                  </a:lnTo>
                  <a:close/>
                  <a:moveTo>
                    <a:pt x="5" y="104"/>
                  </a:moveTo>
                  <a:cubicBezTo>
                    <a:pt x="0" y="59"/>
                    <a:pt x="45" y="31"/>
                    <a:pt x="45" y="31"/>
                  </a:cubicBezTo>
                  <a:cubicBezTo>
                    <a:pt x="48" y="29"/>
                    <a:pt x="51" y="28"/>
                    <a:pt x="55" y="26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0" y="68"/>
                    <a:pt x="46" y="69"/>
                    <a:pt x="42" y="71"/>
                  </a:cubicBezTo>
                  <a:cubicBezTo>
                    <a:pt x="28" y="78"/>
                    <a:pt x="23" y="95"/>
                    <a:pt x="30" y="109"/>
                  </a:cubicBezTo>
                  <a:cubicBezTo>
                    <a:pt x="35" y="118"/>
                    <a:pt x="44" y="124"/>
                    <a:pt x="55" y="124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29" y="144"/>
                    <a:pt x="9" y="134"/>
                    <a:pt x="5" y="10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4" name="Freeform 136">
              <a:extLst>
                <a:ext uri="{FF2B5EF4-FFF2-40B4-BE49-F238E27FC236}">
                  <a16:creationId xmlns:a16="http://schemas.microsoft.com/office/drawing/2014/main" id="{E365EC49-2248-904D-19BA-110D12668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762" y="4108795"/>
              <a:ext cx="436903" cy="438679"/>
            </a:xfrm>
            <a:custGeom>
              <a:avLst/>
              <a:gdLst>
                <a:gd name="T0" fmla="*/ 2147483647 w 230"/>
                <a:gd name="T1" fmla="*/ 2147483647 h 231"/>
                <a:gd name="T2" fmla="*/ 2147483647 w 230"/>
                <a:gd name="T3" fmla="*/ 2147483647 h 231"/>
                <a:gd name="T4" fmla="*/ 2147483647 w 230"/>
                <a:gd name="T5" fmla="*/ 2147483647 h 231"/>
                <a:gd name="T6" fmla="*/ 2147483647 w 230"/>
                <a:gd name="T7" fmla="*/ 2147483647 h 231"/>
                <a:gd name="T8" fmla="*/ 2147483647 w 230"/>
                <a:gd name="T9" fmla="*/ 2147483647 h 231"/>
                <a:gd name="T10" fmla="*/ 2147483647 w 230"/>
                <a:gd name="T11" fmla="*/ 2147483647 h 231"/>
                <a:gd name="T12" fmla="*/ 0 w 230"/>
                <a:gd name="T13" fmla="*/ 2147483647 h 231"/>
                <a:gd name="T14" fmla="*/ 2147483647 w 230"/>
                <a:gd name="T15" fmla="*/ 0 h 231"/>
                <a:gd name="T16" fmla="*/ 2147483647 w 230"/>
                <a:gd name="T17" fmla="*/ 2147483647 h 2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0" h="231">
                  <a:moveTo>
                    <a:pt x="61" y="12"/>
                  </a:moveTo>
                  <a:cubicBezTo>
                    <a:pt x="33" y="33"/>
                    <a:pt x="15" y="66"/>
                    <a:pt x="15" y="103"/>
                  </a:cubicBezTo>
                  <a:cubicBezTo>
                    <a:pt x="15" y="166"/>
                    <a:pt x="66" y="217"/>
                    <a:pt x="128" y="217"/>
                  </a:cubicBezTo>
                  <a:cubicBezTo>
                    <a:pt x="165" y="217"/>
                    <a:pt x="198" y="199"/>
                    <a:pt x="218" y="172"/>
                  </a:cubicBezTo>
                  <a:cubicBezTo>
                    <a:pt x="230" y="181"/>
                    <a:pt x="230" y="181"/>
                    <a:pt x="230" y="181"/>
                  </a:cubicBezTo>
                  <a:cubicBezTo>
                    <a:pt x="206" y="212"/>
                    <a:pt x="170" y="231"/>
                    <a:pt x="128" y="231"/>
                  </a:cubicBezTo>
                  <a:cubicBezTo>
                    <a:pt x="57" y="231"/>
                    <a:pt x="0" y="174"/>
                    <a:pt x="0" y="103"/>
                  </a:cubicBezTo>
                  <a:cubicBezTo>
                    <a:pt x="0" y="61"/>
                    <a:pt x="21" y="24"/>
                    <a:pt x="52" y="0"/>
                  </a:cubicBezTo>
                  <a:lnTo>
                    <a:pt x="61" y="1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5" name="Freeform 137">
              <a:extLst>
                <a:ext uri="{FF2B5EF4-FFF2-40B4-BE49-F238E27FC236}">
                  <a16:creationId xmlns:a16="http://schemas.microsoft.com/office/drawing/2014/main" id="{E7116858-B8AE-6A42-F933-BD05DE11E4D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54714" y="4117675"/>
              <a:ext cx="383622" cy="383622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0 h 203"/>
                <a:gd name="T22" fmla="*/ 2147483647 w 203"/>
                <a:gd name="T23" fmla="*/ 2147483647 h 203"/>
                <a:gd name="T24" fmla="*/ 0 w 203"/>
                <a:gd name="T25" fmla="*/ 2147483647 h 203"/>
                <a:gd name="T26" fmla="*/ 2147483647 w 203"/>
                <a:gd name="T27" fmla="*/ 0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cubicBezTo>
                    <a:pt x="157" y="0"/>
                    <a:pt x="203" y="46"/>
                    <a:pt x="203" y="102"/>
                  </a:cubicBezTo>
                  <a:cubicBezTo>
                    <a:pt x="203" y="158"/>
                    <a:pt x="157" y="203"/>
                    <a:pt x="101" y="203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55" y="199"/>
                    <a:pt x="198" y="155"/>
                    <a:pt x="198" y="102"/>
                  </a:cubicBezTo>
                  <a:cubicBezTo>
                    <a:pt x="198" y="48"/>
                    <a:pt x="155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0"/>
                    <a:pt x="101" y="0"/>
                    <a:pt x="101" y="0"/>
                  </a:cubicBezTo>
                  <a:close/>
                  <a:moveTo>
                    <a:pt x="101" y="203"/>
                  </a:moveTo>
                  <a:cubicBezTo>
                    <a:pt x="45" y="203"/>
                    <a:pt x="0" y="158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48" y="5"/>
                    <a:pt x="5" y="48"/>
                    <a:pt x="5" y="102"/>
                  </a:cubicBezTo>
                  <a:cubicBezTo>
                    <a:pt x="5" y="155"/>
                    <a:pt x="48" y="199"/>
                    <a:pt x="101" y="199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6" name="Freeform 138">
              <a:extLst>
                <a:ext uri="{FF2B5EF4-FFF2-40B4-BE49-F238E27FC236}">
                  <a16:creationId xmlns:a16="http://schemas.microsoft.com/office/drawing/2014/main" id="{3CEA0FD6-953C-E6B9-94B5-D9D65CEEEA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418" y="4124779"/>
              <a:ext cx="431574" cy="378293"/>
            </a:xfrm>
            <a:custGeom>
              <a:avLst/>
              <a:gdLst>
                <a:gd name="T0" fmla="*/ 2147483647 w 227"/>
                <a:gd name="T1" fmla="*/ 2147483647 h 200"/>
                <a:gd name="T2" fmla="*/ 2147483647 w 227"/>
                <a:gd name="T3" fmla="*/ 2147483647 h 200"/>
                <a:gd name="T4" fmla="*/ 2147483647 w 227"/>
                <a:gd name="T5" fmla="*/ 2147483647 h 200"/>
                <a:gd name="T6" fmla="*/ 2147483647 w 227"/>
                <a:gd name="T7" fmla="*/ 2147483647 h 200"/>
                <a:gd name="T8" fmla="*/ 2147483647 w 227"/>
                <a:gd name="T9" fmla="*/ 2147483647 h 200"/>
                <a:gd name="T10" fmla="*/ 2147483647 w 227"/>
                <a:gd name="T11" fmla="*/ 2147483647 h 200"/>
                <a:gd name="T12" fmla="*/ 2147483647 w 227"/>
                <a:gd name="T13" fmla="*/ 2147483647 h 200"/>
                <a:gd name="T14" fmla="*/ 2147483647 w 227"/>
                <a:gd name="T15" fmla="*/ 2147483647 h 200"/>
                <a:gd name="T16" fmla="*/ 2147483647 w 227"/>
                <a:gd name="T17" fmla="*/ 2147483647 h 200"/>
                <a:gd name="T18" fmla="*/ 2147483647 w 227"/>
                <a:gd name="T19" fmla="*/ 2147483647 h 200"/>
                <a:gd name="T20" fmla="*/ 2147483647 w 227"/>
                <a:gd name="T21" fmla="*/ 2147483647 h 200"/>
                <a:gd name="T22" fmla="*/ 2147483647 w 227"/>
                <a:gd name="T23" fmla="*/ 2147483647 h 200"/>
                <a:gd name="T24" fmla="*/ 2147483647 w 227"/>
                <a:gd name="T25" fmla="*/ 2147483647 h 200"/>
                <a:gd name="T26" fmla="*/ 2147483647 w 227"/>
                <a:gd name="T27" fmla="*/ 2147483647 h 200"/>
                <a:gd name="T28" fmla="*/ 2147483647 w 227"/>
                <a:gd name="T29" fmla="*/ 2147483647 h 200"/>
                <a:gd name="T30" fmla="*/ 2147483647 w 227"/>
                <a:gd name="T31" fmla="*/ 2147483647 h 200"/>
                <a:gd name="T32" fmla="*/ 2147483647 w 227"/>
                <a:gd name="T33" fmla="*/ 2147483647 h 200"/>
                <a:gd name="T34" fmla="*/ 2147483647 w 227"/>
                <a:gd name="T35" fmla="*/ 2147483647 h 200"/>
                <a:gd name="T36" fmla="*/ 2147483647 w 227"/>
                <a:gd name="T37" fmla="*/ 2147483647 h 200"/>
                <a:gd name="T38" fmla="*/ 2147483647 w 227"/>
                <a:gd name="T39" fmla="*/ 2147483647 h 200"/>
                <a:gd name="T40" fmla="*/ 2147483647 w 227"/>
                <a:gd name="T41" fmla="*/ 2147483647 h 200"/>
                <a:gd name="T42" fmla="*/ 2147483647 w 227"/>
                <a:gd name="T43" fmla="*/ 2147483647 h 200"/>
                <a:gd name="T44" fmla="*/ 2147483647 w 227"/>
                <a:gd name="T45" fmla="*/ 2147483647 h 200"/>
                <a:gd name="T46" fmla="*/ 2147483647 w 227"/>
                <a:gd name="T47" fmla="*/ 2147483647 h 200"/>
                <a:gd name="T48" fmla="*/ 2147483647 w 227"/>
                <a:gd name="T49" fmla="*/ 2147483647 h 200"/>
                <a:gd name="T50" fmla="*/ 2147483647 w 227"/>
                <a:gd name="T51" fmla="*/ 2147483647 h 200"/>
                <a:gd name="T52" fmla="*/ 2147483647 w 227"/>
                <a:gd name="T53" fmla="*/ 2147483647 h 200"/>
                <a:gd name="T54" fmla="*/ 2147483647 w 227"/>
                <a:gd name="T55" fmla="*/ 2147483647 h 200"/>
                <a:gd name="T56" fmla="*/ 2147483647 w 227"/>
                <a:gd name="T57" fmla="*/ 2147483647 h 200"/>
                <a:gd name="T58" fmla="*/ 2147483647 w 227"/>
                <a:gd name="T59" fmla="*/ 2147483647 h 200"/>
                <a:gd name="T60" fmla="*/ 2147483647 w 227"/>
                <a:gd name="T61" fmla="*/ 2147483647 h 200"/>
                <a:gd name="T62" fmla="*/ 2147483647 w 227"/>
                <a:gd name="T63" fmla="*/ 2147483647 h 200"/>
                <a:gd name="T64" fmla="*/ 2147483647 w 227"/>
                <a:gd name="T65" fmla="*/ 2147483647 h 200"/>
                <a:gd name="T66" fmla="*/ 2147483647 w 227"/>
                <a:gd name="T67" fmla="*/ 2147483647 h 200"/>
                <a:gd name="T68" fmla="*/ 2147483647 w 227"/>
                <a:gd name="T69" fmla="*/ 2147483647 h 200"/>
                <a:gd name="T70" fmla="*/ 2147483647 w 227"/>
                <a:gd name="T71" fmla="*/ 2147483647 h 200"/>
                <a:gd name="T72" fmla="*/ 2147483647 w 227"/>
                <a:gd name="T73" fmla="*/ 2147483647 h 200"/>
                <a:gd name="T74" fmla="*/ 2147483647 w 227"/>
                <a:gd name="T75" fmla="*/ 2147483647 h 200"/>
                <a:gd name="T76" fmla="*/ 2147483647 w 227"/>
                <a:gd name="T77" fmla="*/ 2147483647 h 200"/>
                <a:gd name="T78" fmla="*/ 2147483647 w 227"/>
                <a:gd name="T79" fmla="*/ 2147483647 h 200"/>
                <a:gd name="T80" fmla="*/ 2147483647 w 227"/>
                <a:gd name="T81" fmla="*/ 2147483647 h 200"/>
                <a:gd name="T82" fmla="*/ 2147483647 w 227"/>
                <a:gd name="T83" fmla="*/ 2147483647 h 200"/>
                <a:gd name="T84" fmla="*/ 2147483647 w 227"/>
                <a:gd name="T85" fmla="*/ 2147483647 h 200"/>
                <a:gd name="T86" fmla="*/ 2147483647 w 227"/>
                <a:gd name="T87" fmla="*/ 2147483647 h 200"/>
                <a:gd name="T88" fmla="*/ 2147483647 w 227"/>
                <a:gd name="T89" fmla="*/ 2147483647 h 200"/>
                <a:gd name="T90" fmla="*/ 2147483647 w 227"/>
                <a:gd name="T91" fmla="*/ 2147483647 h 200"/>
                <a:gd name="T92" fmla="*/ 2147483647 w 227"/>
                <a:gd name="T93" fmla="*/ 2147483647 h 200"/>
                <a:gd name="T94" fmla="*/ 2147483647 w 227"/>
                <a:gd name="T95" fmla="*/ 2147483647 h 200"/>
                <a:gd name="T96" fmla="*/ 2147483647 w 227"/>
                <a:gd name="T97" fmla="*/ 2147483647 h 200"/>
                <a:gd name="T98" fmla="*/ 2147483647 w 227"/>
                <a:gd name="T99" fmla="*/ 2147483647 h 200"/>
                <a:gd name="T100" fmla="*/ 2147483647 w 227"/>
                <a:gd name="T101" fmla="*/ 2147483647 h 200"/>
                <a:gd name="T102" fmla="*/ 2147483647 w 227"/>
                <a:gd name="T103" fmla="*/ 2147483647 h 200"/>
                <a:gd name="T104" fmla="*/ 2147483647 w 227"/>
                <a:gd name="T105" fmla="*/ 2147483647 h 200"/>
                <a:gd name="T106" fmla="*/ 2147483647 w 227"/>
                <a:gd name="T107" fmla="*/ 2147483647 h 200"/>
                <a:gd name="T108" fmla="*/ 2147483647 w 227"/>
                <a:gd name="T109" fmla="*/ 2147483647 h 200"/>
                <a:gd name="T110" fmla="*/ 2147483647 w 227"/>
                <a:gd name="T111" fmla="*/ 2147483647 h 200"/>
                <a:gd name="T112" fmla="*/ 2147483647 w 227"/>
                <a:gd name="T113" fmla="*/ 2147483647 h 200"/>
                <a:gd name="T114" fmla="*/ 2147483647 w 227"/>
                <a:gd name="T115" fmla="*/ 2147483647 h 200"/>
                <a:gd name="T116" fmla="*/ 2147483647 w 227"/>
                <a:gd name="T117" fmla="*/ 2147483647 h 200"/>
                <a:gd name="T118" fmla="*/ 2147483647 w 227"/>
                <a:gd name="T119" fmla="*/ 2147483647 h 200"/>
                <a:gd name="T120" fmla="*/ 2147483647 w 227"/>
                <a:gd name="T121" fmla="*/ 2147483647 h 200"/>
                <a:gd name="T122" fmla="*/ 2147483647 w 227"/>
                <a:gd name="T123" fmla="*/ 2147483647 h 2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7" h="200">
                  <a:moveTo>
                    <a:pt x="135" y="1"/>
                  </a:moveTo>
                  <a:cubicBezTo>
                    <a:pt x="135" y="1"/>
                    <a:pt x="169" y="5"/>
                    <a:pt x="192" y="32"/>
                  </a:cubicBezTo>
                  <a:cubicBezTo>
                    <a:pt x="192" y="32"/>
                    <a:pt x="174" y="13"/>
                    <a:pt x="163" y="13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1" y="14"/>
                    <a:pt x="161" y="15"/>
                    <a:pt x="162" y="16"/>
                  </a:cubicBezTo>
                  <a:cubicBezTo>
                    <a:pt x="162" y="16"/>
                    <a:pt x="163" y="18"/>
                    <a:pt x="163" y="18"/>
                  </a:cubicBezTo>
                  <a:cubicBezTo>
                    <a:pt x="163" y="19"/>
                    <a:pt x="163" y="20"/>
                    <a:pt x="163" y="20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4" y="22"/>
                    <a:pt x="165" y="22"/>
                    <a:pt x="165" y="22"/>
                  </a:cubicBezTo>
                  <a:cubicBezTo>
                    <a:pt x="165" y="23"/>
                    <a:pt x="166" y="23"/>
                    <a:pt x="166" y="24"/>
                  </a:cubicBezTo>
                  <a:cubicBezTo>
                    <a:pt x="166" y="24"/>
                    <a:pt x="166" y="25"/>
                    <a:pt x="166" y="25"/>
                  </a:cubicBezTo>
                  <a:cubicBezTo>
                    <a:pt x="166" y="27"/>
                    <a:pt x="166" y="27"/>
                    <a:pt x="166" y="27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68" y="29"/>
                    <a:pt x="169" y="30"/>
                    <a:pt x="170" y="29"/>
                  </a:cubicBezTo>
                  <a:cubicBezTo>
                    <a:pt x="171" y="29"/>
                    <a:pt x="171" y="28"/>
                    <a:pt x="171" y="28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70" y="25"/>
                    <a:pt x="170" y="24"/>
                    <a:pt x="171" y="24"/>
                  </a:cubicBezTo>
                  <a:cubicBezTo>
                    <a:pt x="172" y="25"/>
                    <a:pt x="174" y="26"/>
                    <a:pt x="174" y="26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5" y="27"/>
                    <a:pt x="176" y="29"/>
                    <a:pt x="176" y="29"/>
                  </a:cubicBezTo>
                  <a:cubicBezTo>
                    <a:pt x="175" y="29"/>
                    <a:pt x="175" y="30"/>
                    <a:pt x="175" y="30"/>
                  </a:cubicBezTo>
                  <a:cubicBezTo>
                    <a:pt x="175" y="30"/>
                    <a:pt x="174" y="30"/>
                    <a:pt x="174" y="31"/>
                  </a:cubicBezTo>
                  <a:cubicBezTo>
                    <a:pt x="174" y="32"/>
                    <a:pt x="175" y="33"/>
                    <a:pt x="175" y="33"/>
                  </a:cubicBezTo>
                  <a:cubicBezTo>
                    <a:pt x="175" y="33"/>
                    <a:pt x="175" y="33"/>
                    <a:pt x="176" y="33"/>
                  </a:cubicBezTo>
                  <a:cubicBezTo>
                    <a:pt x="178" y="33"/>
                    <a:pt x="179" y="33"/>
                    <a:pt x="179" y="32"/>
                  </a:cubicBezTo>
                  <a:cubicBezTo>
                    <a:pt x="180" y="32"/>
                    <a:pt x="181" y="32"/>
                    <a:pt x="181" y="32"/>
                  </a:cubicBezTo>
                  <a:cubicBezTo>
                    <a:pt x="182" y="32"/>
                    <a:pt x="182" y="33"/>
                    <a:pt x="182" y="33"/>
                  </a:cubicBezTo>
                  <a:cubicBezTo>
                    <a:pt x="183" y="33"/>
                    <a:pt x="185" y="35"/>
                    <a:pt x="185" y="35"/>
                  </a:cubicBezTo>
                  <a:cubicBezTo>
                    <a:pt x="185" y="35"/>
                    <a:pt x="186" y="35"/>
                    <a:pt x="186" y="35"/>
                  </a:cubicBezTo>
                  <a:cubicBezTo>
                    <a:pt x="186" y="36"/>
                    <a:pt x="187" y="38"/>
                    <a:pt x="187" y="38"/>
                  </a:cubicBezTo>
                  <a:cubicBezTo>
                    <a:pt x="187" y="38"/>
                    <a:pt x="187" y="39"/>
                    <a:pt x="189" y="39"/>
                  </a:cubicBezTo>
                  <a:cubicBezTo>
                    <a:pt x="190" y="39"/>
                    <a:pt x="191" y="40"/>
                    <a:pt x="191" y="40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41"/>
                    <a:pt x="193" y="42"/>
                    <a:pt x="193" y="43"/>
                  </a:cubicBezTo>
                  <a:cubicBezTo>
                    <a:pt x="194" y="44"/>
                    <a:pt x="197" y="46"/>
                    <a:pt x="197" y="46"/>
                  </a:cubicBezTo>
                  <a:cubicBezTo>
                    <a:pt x="197" y="46"/>
                    <a:pt x="198" y="47"/>
                    <a:pt x="199" y="48"/>
                  </a:cubicBezTo>
                  <a:cubicBezTo>
                    <a:pt x="199" y="49"/>
                    <a:pt x="199" y="51"/>
                    <a:pt x="199" y="51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200" y="55"/>
                    <a:pt x="201" y="56"/>
                    <a:pt x="201" y="56"/>
                  </a:cubicBezTo>
                  <a:cubicBezTo>
                    <a:pt x="202" y="57"/>
                    <a:pt x="203" y="57"/>
                    <a:pt x="203" y="57"/>
                  </a:cubicBezTo>
                  <a:cubicBezTo>
                    <a:pt x="203" y="57"/>
                    <a:pt x="205" y="58"/>
                    <a:pt x="206" y="59"/>
                  </a:cubicBezTo>
                  <a:cubicBezTo>
                    <a:pt x="207" y="59"/>
                    <a:pt x="207" y="60"/>
                    <a:pt x="207" y="61"/>
                  </a:cubicBezTo>
                  <a:cubicBezTo>
                    <a:pt x="207" y="61"/>
                    <a:pt x="206" y="62"/>
                    <a:pt x="206" y="62"/>
                  </a:cubicBezTo>
                  <a:cubicBezTo>
                    <a:pt x="205" y="62"/>
                    <a:pt x="204" y="62"/>
                    <a:pt x="204" y="62"/>
                  </a:cubicBezTo>
                  <a:cubicBezTo>
                    <a:pt x="204" y="62"/>
                    <a:pt x="204" y="64"/>
                    <a:pt x="204" y="64"/>
                  </a:cubicBezTo>
                  <a:cubicBezTo>
                    <a:pt x="204" y="65"/>
                    <a:pt x="205" y="66"/>
                    <a:pt x="204" y="66"/>
                  </a:cubicBezTo>
                  <a:cubicBezTo>
                    <a:pt x="203" y="66"/>
                    <a:pt x="202" y="67"/>
                    <a:pt x="202" y="67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8" y="69"/>
                    <a:pt x="198" y="70"/>
                    <a:pt x="198" y="70"/>
                  </a:cubicBezTo>
                  <a:cubicBezTo>
                    <a:pt x="199" y="71"/>
                    <a:pt x="199" y="71"/>
                    <a:pt x="200" y="71"/>
                  </a:cubicBezTo>
                  <a:cubicBezTo>
                    <a:pt x="200" y="71"/>
                    <a:pt x="200" y="71"/>
                    <a:pt x="200" y="70"/>
                  </a:cubicBezTo>
                  <a:cubicBezTo>
                    <a:pt x="200" y="70"/>
                    <a:pt x="200" y="69"/>
                    <a:pt x="201" y="69"/>
                  </a:cubicBezTo>
                  <a:cubicBezTo>
                    <a:pt x="202" y="69"/>
                    <a:pt x="203" y="70"/>
                    <a:pt x="203" y="69"/>
                  </a:cubicBezTo>
                  <a:cubicBezTo>
                    <a:pt x="203" y="69"/>
                    <a:pt x="204" y="69"/>
                    <a:pt x="205" y="69"/>
                  </a:cubicBezTo>
                  <a:cubicBezTo>
                    <a:pt x="205" y="68"/>
                    <a:pt x="205" y="69"/>
                    <a:pt x="205" y="68"/>
                  </a:cubicBezTo>
                  <a:cubicBezTo>
                    <a:pt x="205" y="67"/>
                    <a:pt x="205" y="66"/>
                    <a:pt x="205" y="66"/>
                  </a:cubicBezTo>
                  <a:cubicBezTo>
                    <a:pt x="205" y="65"/>
                    <a:pt x="206" y="64"/>
                    <a:pt x="206" y="64"/>
                  </a:cubicBezTo>
                  <a:cubicBezTo>
                    <a:pt x="207" y="64"/>
                    <a:pt x="206" y="65"/>
                    <a:pt x="207" y="64"/>
                  </a:cubicBezTo>
                  <a:cubicBezTo>
                    <a:pt x="207" y="64"/>
                    <a:pt x="208" y="63"/>
                    <a:pt x="208" y="63"/>
                  </a:cubicBezTo>
                  <a:cubicBezTo>
                    <a:pt x="209" y="63"/>
                    <a:pt x="209" y="64"/>
                    <a:pt x="209" y="63"/>
                  </a:cubicBezTo>
                  <a:cubicBezTo>
                    <a:pt x="209" y="62"/>
                    <a:pt x="209" y="61"/>
                    <a:pt x="209" y="61"/>
                  </a:cubicBezTo>
                  <a:cubicBezTo>
                    <a:pt x="209" y="60"/>
                    <a:pt x="208" y="59"/>
                    <a:pt x="208" y="59"/>
                  </a:cubicBezTo>
                  <a:cubicBezTo>
                    <a:pt x="208" y="58"/>
                    <a:pt x="208" y="55"/>
                    <a:pt x="208" y="55"/>
                  </a:cubicBezTo>
                  <a:cubicBezTo>
                    <a:pt x="208" y="55"/>
                    <a:pt x="211" y="61"/>
                    <a:pt x="212" y="66"/>
                  </a:cubicBezTo>
                  <a:cubicBezTo>
                    <a:pt x="212" y="66"/>
                    <a:pt x="211" y="66"/>
                    <a:pt x="211" y="67"/>
                  </a:cubicBezTo>
                  <a:cubicBezTo>
                    <a:pt x="211" y="68"/>
                    <a:pt x="211" y="68"/>
                    <a:pt x="211" y="69"/>
                  </a:cubicBezTo>
                  <a:cubicBezTo>
                    <a:pt x="211" y="70"/>
                    <a:pt x="211" y="70"/>
                    <a:pt x="211" y="72"/>
                  </a:cubicBezTo>
                  <a:cubicBezTo>
                    <a:pt x="211" y="75"/>
                    <a:pt x="210" y="75"/>
                    <a:pt x="211" y="76"/>
                  </a:cubicBezTo>
                  <a:cubicBezTo>
                    <a:pt x="211" y="77"/>
                    <a:pt x="211" y="78"/>
                    <a:pt x="211" y="79"/>
                  </a:cubicBezTo>
                  <a:cubicBezTo>
                    <a:pt x="212" y="80"/>
                    <a:pt x="211" y="82"/>
                    <a:pt x="211" y="83"/>
                  </a:cubicBezTo>
                  <a:cubicBezTo>
                    <a:pt x="210" y="83"/>
                    <a:pt x="210" y="83"/>
                    <a:pt x="210" y="84"/>
                  </a:cubicBezTo>
                  <a:cubicBezTo>
                    <a:pt x="209" y="84"/>
                    <a:pt x="211" y="86"/>
                    <a:pt x="209" y="84"/>
                  </a:cubicBezTo>
                  <a:cubicBezTo>
                    <a:pt x="208" y="82"/>
                    <a:pt x="208" y="81"/>
                    <a:pt x="208" y="81"/>
                  </a:cubicBezTo>
                  <a:cubicBezTo>
                    <a:pt x="207" y="81"/>
                    <a:pt x="207" y="81"/>
                    <a:pt x="207" y="81"/>
                  </a:cubicBezTo>
                  <a:cubicBezTo>
                    <a:pt x="207" y="81"/>
                    <a:pt x="207" y="79"/>
                    <a:pt x="205" y="80"/>
                  </a:cubicBezTo>
                  <a:cubicBezTo>
                    <a:pt x="204" y="80"/>
                    <a:pt x="204" y="80"/>
                    <a:pt x="203" y="80"/>
                  </a:cubicBezTo>
                  <a:cubicBezTo>
                    <a:pt x="203" y="81"/>
                    <a:pt x="204" y="82"/>
                    <a:pt x="203" y="83"/>
                  </a:cubicBezTo>
                  <a:cubicBezTo>
                    <a:pt x="202" y="83"/>
                    <a:pt x="200" y="82"/>
                    <a:pt x="199" y="82"/>
                  </a:cubicBezTo>
                  <a:cubicBezTo>
                    <a:pt x="199" y="82"/>
                    <a:pt x="198" y="82"/>
                    <a:pt x="198" y="83"/>
                  </a:cubicBezTo>
                  <a:cubicBezTo>
                    <a:pt x="197" y="84"/>
                    <a:pt x="197" y="86"/>
                    <a:pt x="196" y="86"/>
                  </a:cubicBezTo>
                  <a:cubicBezTo>
                    <a:pt x="195" y="86"/>
                    <a:pt x="196" y="88"/>
                    <a:pt x="195" y="89"/>
                  </a:cubicBezTo>
                  <a:cubicBezTo>
                    <a:pt x="195" y="90"/>
                    <a:pt x="193" y="90"/>
                    <a:pt x="192" y="90"/>
                  </a:cubicBezTo>
                  <a:cubicBezTo>
                    <a:pt x="192" y="90"/>
                    <a:pt x="190" y="91"/>
                    <a:pt x="189" y="91"/>
                  </a:cubicBezTo>
                  <a:cubicBezTo>
                    <a:pt x="189" y="91"/>
                    <a:pt x="189" y="92"/>
                    <a:pt x="188" y="93"/>
                  </a:cubicBezTo>
                  <a:cubicBezTo>
                    <a:pt x="187" y="93"/>
                    <a:pt x="186" y="95"/>
                    <a:pt x="186" y="95"/>
                  </a:cubicBezTo>
                  <a:cubicBezTo>
                    <a:pt x="186" y="95"/>
                    <a:pt x="186" y="98"/>
                    <a:pt x="186" y="98"/>
                  </a:cubicBezTo>
                  <a:cubicBezTo>
                    <a:pt x="187" y="99"/>
                    <a:pt x="186" y="100"/>
                    <a:pt x="186" y="100"/>
                  </a:cubicBezTo>
                  <a:cubicBezTo>
                    <a:pt x="185" y="100"/>
                    <a:pt x="183" y="101"/>
                    <a:pt x="183" y="101"/>
                  </a:cubicBezTo>
                  <a:cubicBezTo>
                    <a:pt x="183" y="101"/>
                    <a:pt x="184" y="102"/>
                    <a:pt x="182" y="103"/>
                  </a:cubicBezTo>
                  <a:cubicBezTo>
                    <a:pt x="180" y="103"/>
                    <a:pt x="179" y="104"/>
                    <a:pt x="178" y="104"/>
                  </a:cubicBezTo>
                  <a:cubicBezTo>
                    <a:pt x="178" y="105"/>
                    <a:pt x="179" y="106"/>
                    <a:pt x="177" y="106"/>
                  </a:cubicBezTo>
                  <a:cubicBezTo>
                    <a:pt x="175" y="106"/>
                    <a:pt x="173" y="105"/>
                    <a:pt x="173" y="106"/>
                  </a:cubicBezTo>
                  <a:cubicBezTo>
                    <a:pt x="172" y="107"/>
                    <a:pt x="172" y="108"/>
                    <a:pt x="170" y="109"/>
                  </a:cubicBezTo>
                  <a:cubicBezTo>
                    <a:pt x="167" y="111"/>
                    <a:pt x="167" y="111"/>
                    <a:pt x="166" y="112"/>
                  </a:cubicBezTo>
                  <a:cubicBezTo>
                    <a:pt x="165" y="112"/>
                    <a:pt x="164" y="112"/>
                    <a:pt x="165" y="114"/>
                  </a:cubicBezTo>
                  <a:cubicBezTo>
                    <a:pt x="165" y="115"/>
                    <a:pt x="165" y="117"/>
                    <a:pt x="166" y="117"/>
                  </a:cubicBezTo>
                  <a:cubicBezTo>
                    <a:pt x="167" y="118"/>
                    <a:pt x="168" y="121"/>
                    <a:pt x="169" y="121"/>
                  </a:cubicBezTo>
                  <a:cubicBezTo>
                    <a:pt x="169" y="122"/>
                    <a:pt x="170" y="124"/>
                    <a:pt x="169" y="125"/>
                  </a:cubicBezTo>
                  <a:cubicBezTo>
                    <a:pt x="169" y="126"/>
                    <a:pt x="168" y="127"/>
                    <a:pt x="168" y="128"/>
                  </a:cubicBezTo>
                  <a:cubicBezTo>
                    <a:pt x="168" y="129"/>
                    <a:pt x="168" y="131"/>
                    <a:pt x="168" y="132"/>
                  </a:cubicBezTo>
                  <a:cubicBezTo>
                    <a:pt x="169" y="133"/>
                    <a:pt x="170" y="135"/>
                    <a:pt x="170" y="135"/>
                  </a:cubicBezTo>
                  <a:cubicBezTo>
                    <a:pt x="170" y="135"/>
                    <a:pt x="168" y="136"/>
                    <a:pt x="169" y="138"/>
                  </a:cubicBezTo>
                  <a:cubicBezTo>
                    <a:pt x="170" y="139"/>
                    <a:pt x="172" y="140"/>
                    <a:pt x="173" y="141"/>
                  </a:cubicBezTo>
                  <a:cubicBezTo>
                    <a:pt x="174" y="141"/>
                    <a:pt x="176" y="143"/>
                    <a:pt x="176" y="143"/>
                  </a:cubicBezTo>
                  <a:cubicBezTo>
                    <a:pt x="176" y="143"/>
                    <a:pt x="176" y="146"/>
                    <a:pt x="176" y="147"/>
                  </a:cubicBezTo>
                  <a:cubicBezTo>
                    <a:pt x="176" y="148"/>
                    <a:pt x="180" y="154"/>
                    <a:pt x="178" y="156"/>
                  </a:cubicBezTo>
                  <a:cubicBezTo>
                    <a:pt x="177" y="157"/>
                    <a:pt x="177" y="158"/>
                    <a:pt x="177" y="159"/>
                  </a:cubicBezTo>
                  <a:cubicBezTo>
                    <a:pt x="178" y="160"/>
                    <a:pt x="178" y="160"/>
                    <a:pt x="178" y="161"/>
                  </a:cubicBezTo>
                  <a:cubicBezTo>
                    <a:pt x="179" y="162"/>
                    <a:pt x="181" y="161"/>
                    <a:pt x="180" y="163"/>
                  </a:cubicBezTo>
                  <a:cubicBezTo>
                    <a:pt x="178" y="165"/>
                    <a:pt x="178" y="166"/>
                    <a:pt x="177" y="167"/>
                  </a:cubicBezTo>
                  <a:cubicBezTo>
                    <a:pt x="176" y="168"/>
                    <a:pt x="176" y="169"/>
                    <a:pt x="176" y="170"/>
                  </a:cubicBezTo>
                  <a:cubicBezTo>
                    <a:pt x="175" y="171"/>
                    <a:pt x="174" y="173"/>
                    <a:pt x="173" y="174"/>
                  </a:cubicBezTo>
                  <a:cubicBezTo>
                    <a:pt x="172" y="174"/>
                    <a:pt x="171" y="175"/>
                    <a:pt x="171" y="176"/>
                  </a:cubicBezTo>
                  <a:cubicBezTo>
                    <a:pt x="171" y="177"/>
                    <a:pt x="168" y="180"/>
                    <a:pt x="171" y="178"/>
                  </a:cubicBezTo>
                  <a:cubicBezTo>
                    <a:pt x="174" y="176"/>
                    <a:pt x="171" y="178"/>
                    <a:pt x="175" y="175"/>
                  </a:cubicBezTo>
                  <a:cubicBezTo>
                    <a:pt x="179" y="172"/>
                    <a:pt x="180" y="173"/>
                    <a:pt x="181" y="171"/>
                  </a:cubicBezTo>
                  <a:cubicBezTo>
                    <a:pt x="183" y="169"/>
                    <a:pt x="180" y="176"/>
                    <a:pt x="183" y="168"/>
                  </a:cubicBezTo>
                  <a:cubicBezTo>
                    <a:pt x="186" y="160"/>
                    <a:pt x="187" y="161"/>
                    <a:pt x="188" y="160"/>
                  </a:cubicBezTo>
                  <a:cubicBezTo>
                    <a:pt x="189" y="158"/>
                    <a:pt x="188" y="160"/>
                    <a:pt x="190" y="156"/>
                  </a:cubicBezTo>
                  <a:cubicBezTo>
                    <a:pt x="192" y="152"/>
                    <a:pt x="190" y="154"/>
                    <a:pt x="192" y="152"/>
                  </a:cubicBezTo>
                  <a:cubicBezTo>
                    <a:pt x="194" y="149"/>
                    <a:pt x="194" y="153"/>
                    <a:pt x="195" y="148"/>
                  </a:cubicBezTo>
                  <a:cubicBezTo>
                    <a:pt x="196" y="144"/>
                    <a:pt x="196" y="147"/>
                    <a:pt x="198" y="142"/>
                  </a:cubicBezTo>
                  <a:cubicBezTo>
                    <a:pt x="199" y="137"/>
                    <a:pt x="197" y="136"/>
                    <a:pt x="199" y="134"/>
                  </a:cubicBezTo>
                  <a:cubicBezTo>
                    <a:pt x="202" y="132"/>
                    <a:pt x="202" y="133"/>
                    <a:pt x="203" y="131"/>
                  </a:cubicBezTo>
                  <a:cubicBezTo>
                    <a:pt x="204" y="129"/>
                    <a:pt x="203" y="131"/>
                    <a:pt x="205" y="127"/>
                  </a:cubicBezTo>
                  <a:cubicBezTo>
                    <a:pt x="208" y="122"/>
                    <a:pt x="211" y="121"/>
                    <a:pt x="211" y="113"/>
                  </a:cubicBezTo>
                  <a:cubicBezTo>
                    <a:pt x="211" y="106"/>
                    <a:pt x="211" y="104"/>
                    <a:pt x="211" y="104"/>
                  </a:cubicBezTo>
                  <a:cubicBezTo>
                    <a:pt x="211" y="104"/>
                    <a:pt x="214" y="101"/>
                    <a:pt x="213" y="97"/>
                  </a:cubicBezTo>
                  <a:cubicBezTo>
                    <a:pt x="212" y="93"/>
                    <a:pt x="211" y="94"/>
                    <a:pt x="212" y="93"/>
                  </a:cubicBezTo>
                  <a:cubicBezTo>
                    <a:pt x="212" y="91"/>
                    <a:pt x="213" y="92"/>
                    <a:pt x="214" y="90"/>
                  </a:cubicBezTo>
                  <a:cubicBezTo>
                    <a:pt x="215" y="88"/>
                    <a:pt x="215" y="88"/>
                    <a:pt x="216" y="87"/>
                  </a:cubicBezTo>
                  <a:cubicBezTo>
                    <a:pt x="216" y="86"/>
                    <a:pt x="217" y="84"/>
                    <a:pt x="217" y="84"/>
                  </a:cubicBezTo>
                  <a:cubicBezTo>
                    <a:pt x="218" y="85"/>
                    <a:pt x="218" y="85"/>
                    <a:pt x="218" y="85"/>
                  </a:cubicBezTo>
                  <a:cubicBezTo>
                    <a:pt x="218" y="85"/>
                    <a:pt x="227" y="183"/>
                    <a:pt x="130" y="197"/>
                  </a:cubicBezTo>
                  <a:cubicBezTo>
                    <a:pt x="130" y="197"/>
                    <a:pt x="152" y="192"/>
                    <a:pt x="154" y="188"/>
                  </a:cubicBezTo>
                  <a:cubicBezTo>
                    <a:pt x="154" y="188"/>
                    <a:pt x="155" y="184"/>
                    <a:pt x="154" y="184"/>
                  </a:cubicBezTo>
                  <a:cubicBezTo>
                    <a:pt x="153" y="184"/>
                    <a:pt x="151" y="184"/>
                    <a:pt x="150" y="183"/>
                  </a:cubicBezTo>
                  <a:cubicBezTo>
                    <a:pt x="149" y="182"/>
                    <a:pt x="147" y="181"/>
                    <a:pt x="147" y="181"/>
                  </a:cubicBezTo>
                  <a:cubicBezTo>
                    <a:pt x="147" y="182"/>
                    <a:pt x="147" y="182"/>
                    <a:pt x="147" y="182"/>
                  </a:cubicBezTo>
                  <a:cubicBezTo>
                    <a:pt x="147" y="182"/>
                    <a:pt x="148" y="183"/>
                    <a:pt x="144" y="182"/>
                  </a:cubicBezTo>
                  <a:cubicBezTo>
                    <a:pt x="139" y="181"/>
                    <a:pt x="139" y="182"/>
                    <a:pt x="138" y="181"/>
                  </a:cubicBezTo>
                  <a:cubicBezTo>
                    <a:pt x="136" y="180"/>
                    <a:pt x="134" y="177"/>
                    <a:pt x="133" y="179"/>
                  </a:cubicBezTo>
                  <a:cubicBezTo>
                    <a:pt x="132" y="181"/>
                    <a:pt x="134" y="180"/>
                    <a:pt x="132" y="181"/>
                  </a:cubicBezTo>
                  <a:cubicBezTo>
                    <a:pt x="130" y="182"/>
                    <a:pt x="126" y="181"/>
                    <a:pt x="126" y="181"/>
                  </a:cubicBezTo>
                  <a:cubicBezTo>
                    <a:pt x="126" y="181"/>
                    <a:pt x="120" y="181"/>
                    <a:pt x="119" y="180"/>
                  </a:cubicBezTo>
                  <a:cubicBezTo>
                    <a:pt x="118" y="180"/>
                    <a:pt x="118" y="178"/>
                    <a:pt x="117" y="179"/>
                  </a:cubicBezTo>
                  <a:cubicBezTo>
                    <a:pt x="116" y="179"/>
                    <a:pt x="115" y="181"/>
                    <a:pt x="115" y="181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2" y="185"/>
                    <a:pt x="124" y="186"/>
                    <a:pt x="123" y="187"/>
                  </a:cubicBezTo>
                  <a:cubicBezTo>
                    <a:pt x="121" y="187"/>
                    <a:pt x="120" y="187"/>
                    <a:pt x="119" y="187"/>
                  </a:cubicBezTo>
                  <a:cubicBezTo>
                    <a:pt x="117" y="188"/>
                    <a:pt x="113" y="191"/>
                    <a:pt x="112" y="189"/>
                  </a:cubicBezTo>
                  <a:cubicBezTo>
                    <a:pt x="111" y="187"/>
                    <a:pt x="111" y="187"/>
                    <a:pt x="110" y="185"/>
                  </a:cubicBezTo>
                  <a:cubicBezTo>
                    <a:pt x="110" y="184"/>
                    <a:pt x="110" y="183"/>
                    <a:pt x="108" y="183"/>
                  </a:cubicBezTo>
                  <a:cubicBezTo>
                    <a:pt x="107" y="183"/>
                    <a:pt x="105" y="183"/>
                    <a:pt x="105" y="183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4" y="186"/>
                    <a:pt x="103" y="186"/>
                  </a:cubicBezTo>
                  <a:cubicBezTo>
                    <a:pt x="101" y="186"/>
                    <a:pt x="101" y="188"/>
                    <a:pt x="100" y="186"/>
                  </a:cubicBezTo>
                  <a:cubicBezTo>
                    <a:pt x="98" y="185"/>
                    <a:pt x="98" y="185"/>
                    <a:pt x="96" y="185"/>
                  </a:cubicBezTo>
                  <a:cubicBezTo>
                    <a:pt x="94" y="184"/>
                    <a:pt x="92" y="184"/>
                    <a:pt x="91" y="184"/>
                  </a:cubicBezTo>
                  <a:cubicBezTo>
                    <a:pt x="91" y="184"/>
                    <a:pt x="89" y="184"/>
                    <a:pt x="89" y="184"/>
                  </a:cubicBezTo>
                  <a:cubicBezTo>
                    <a:pt x="88" y="184"/>
                    <a:pt x="84" y="187"/>
                    <a:pt x="84" y="186"/>
                  </a:cubicBezTo>
                  <a:cubicBezTo>
                    <a:pt x="83" y="186"/>
                    <a:pt x="79" y="186"/>
                    <a:pt x="79" y="186"/>
                  </a:cubicBezTo>
                  <a:cubicBezTo>
                    <a:pt x="79" y="186"/>
                    <a:pt x="90" y="197"/>
                    <a:pt x="114" y="197"/>
                  </a:cubicBezTo>
                  <a:cubicBezTo>
                    <a:pt x="114" y="197"/>
                    <a:pt x="60" y="200"/>
                    <a:pt x="30" y="147"/>
                  </a:cubicBezTo>
                  <a:cubicBezTo>
                    <a:pt x="0" y="94"/>
                    <a:pt x="21" y="27"/>
                    <a:pt x="90" y="3"/>
                  </a:cubicBezTo>
                  <a:cubicBezTo>
                    <a:pt x="90" y="3"/>
                    <a:pt x="38" y="22"/>
                    <a:pt x="24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6" y="72"/>
                    <a:pt x="26" y="72"/>
                    <a:pt x="27" y="70"/>
                  </a:cubicBezTo>
                  <a:cubicBezTo>
                    <a:pt x="29" y="68"/>
                    <a:pt x="28" y="68"/>
                    <a:pt x="29" y="66"/>
                  </a:cubicBezTo>
                  <a:cubicBezTo>
                    <a:pt x="30" y="65"/>
                    <a:pt x="29" y="66"/>
                    <a:pt x="30" y="64"/>
                  </a:cubicBezTo>
                  <a:cubicBezTo>
                    <a:pt x="32" y="63"/>
                    <a:pt x="32" y="63"/>
                    <a:pt x="33" y="62"/>
                  </a:cubicBezTo>
                  <a:cubicBezTo>
                    <a:pt x="34" y="61"/>
                    <a:pt x="35" y="58"/>
                    <a:pt x="35" y="57"/>
                  </a:cubicBezTo>
                  <a:cubicBezTo>
                    <a:pt x="36" y="56"/>
                    <a:pt x="38" y="56"/>
                    <a:pt x="39" y="56"/>
                  </a:cubicBezTo>
                  <a:cubicBezTo>
                    <a:pt x="40" y="55"/>
                    <a:pt x="40" y="54"/>
                    <a:pt x="40" y="55"/>
                  </a:cubicBezTo>
                  <a:cubicBezTo>
                    <a:pt x="40" y="57"/>
                    <a:pt x="39" y="59"/>
                    <a:pt x="39" y="59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7" y="66"/>
                    <a:pt x="37" y="67"/>
                  </a:cubicBezTo>
                  <a:cubicBezTo>
                    <a:pt x="37" y="68"/>
                    <a:pt x="38" y="70"/>
                    <a:pt x="38" y="70"/>
                  </a:cubicBezTo>
                  <a:cubicBezTo>
                    <a:pt x="38" y="70"/>
                    <a:pt x="39" y="73"/>
                    <a:pt x="40" y="73"/>
                  </a:cubicBezTo>
                  <a:cubicBezTo>
                    <a:pt x="41" y="74"/>
                    <a:pt x="46" y="75"/>
                    <a:pt x="46" y="75"/>
                  </a:cubicBezTo>
                  <a:cubicBezTo>
                    <a:pt x="46" y="75"/>
                    <a:pt x="48" y="73"/>
                    <a:pt x="49" y="71"/>
                  </a:cubicBezTo>
                  <a:cubicBezTo>
                    <a:pt x="50" y="70"/>
                    <a:pt x="53" y="69"/>
                    <a:pt x="53" y="69"/>
                  </a:cubicBezTo>
                  <a:cubicBezTo>
                    <a:pt x="54" y="68"/>
                    <a:pt x="52" y="66"/>
                    <a:pt x="54" y="65"/>
                  </a:cubicBezTo>
                  <a:cubicBezTo>
                    <a:pt x="55" y="63"/>
                    <a:pt x="54" y="63"/>
                    <a:pt x="56" y="62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62" y="59"/>
                    <a:pt x="60" y="61"/>
                  </a:cubicBezTo>
                  <a:cubicBezTo>
                    <a:pt x="59" y="63"/>
                    <a:pt x="60" y="66"/>
                    <a:pt x="59" y="66"/>
                  </a:cubicBezTo>
                  <a:cubicBezTo>
                    <a:pt x="58" y="66"/>
                    <a:pt x="57" y="65"/>
                    <a:pt x="57" y="67"/>
                  </a:cubicBezTo>
                  <a:cubicBezTo>
                    <a:pt x="56" y="69"/>
                    <a:pt x="55" y="70"/>
                    <a:pt x="55" y="71"/>
                  </a:cubicBezTo>
                  <a:cubicBezTo>
                    <a:pt x="54" y="72"/>
                    <a:pt x="54" y="75"/>
                    <a:pt x="53" y="75"/>
                  </a:cubicBezTo>
                  <a:cubicBezTo>
                    <a:pt x="52" y="75"/>
                    <a:pt x="49" y="75"/>
                    <a:pt x="50" y="76"/>
                  </a:cubicBezTo>
                  <a:cubicBezTo>
                    <a:pt x="50" y="77"/>
                    <a:pt x="51" y="79"/>
                    <a:pt x="50" y="79"/>
                  </a:cubicBezTo>
                  <a:cubicBezTo>
                    <a:pt x="48" y="80"/>
                    <a:pt x="48" y="81"/>
                    <a:pt x="47" y="80"/>
                  </a:cubicBezTo>
                  <a:cubicBezTo>
                    <a:pt x="46" y="80"/>
                    <a:pt x="46" y="81"/>
                    <a:pt x="45" y="80"/>
                  </a:cubicBezTo>
                  <a:cubicBezTo>
                    <a:pt x="43" y="79"/>
                    <a:pt x="41" y="79"/>
                    <a:pt x="41" y="79"/>
                  </a:cubicBezTo>
                  <a:cubicBezTo>
                    <a:pt x="41" y="79"/>
                    <a:pt x="39" y="81"/>
                    <a:pt x="39" y="82"/>
                  </a:cubicBezTo>
                  <a:cubicBezTo>
                    <a:pt x="39" y="82"/>
                    <a:pt x="40" y="86"/>
                    <a:pt x="40" y="8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7"/>
                    <a:pt x="43" y="97"/>
                  </a:cubicBezTo>
                  <a:cubicBezTo>
                    <a:pt x="44" y="97"/>
                    <a:pt x="45" y="100"/>
                    <a:pt x="46" y="101"/>
                  </a:cubicBezTo>
                  <a:cubicBezTo>
                    <a:pt x="47" y="101"/>
                    <a:pt x="47" y="106"/>
                    <a:pt x="47" y="1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12"/>
                    <a:pt x="49" y="113"/>
                  </a:cubicBezTo>
                  <a:cubicBezTo>
                    <a:pt x="49" y="114"/>
                    <a:pt x="48" y="117"/>
                    <a:pt x="49" y="119"/>
                  </a:cubicBezTo>
                  <a:cubicBezTo>
                    <a:pt x="49" y="121"/>
                    <a:pt x="52" y="123"/>
                    <a:pt x="52" y="123"/>
                  </a:cubicBezTo>
                  <a:cubicBezTo>
                    <a:pt x="52" y="123"/>
                    <a:pt x="48" y="126"/>
                    <a:pt x="50" y="127"/>
                  </a:cubicBezTo>
                  <a:cubicBezTo>
                    <a:pt x="52" y="127"/>
                    <a:pt x="54" y="130"/>
                    <a:pt x="54" y="131"/>
                  </a:cubicBezTo>
                  <a:cubicBezTo>
                    <a:pt x="55" y="131"/>
                    <a:pt x="55" y="133"/>
                    <a:pt x="56" y="133"/>
                  </a:cubicBezTo>
                  <a:cubicBezTo>
                    <a:pt x="57" y="133"/>
                    <a:pt x="59" y="133"/>
                    <a:pt x="59" y="134"/>
                  </a:cubicBezTo>
                  <a:cubicBezTo>
                    <a:pt x="59" y="135"/>
                    <a:pt x="59" y="138"/>
                    <a:pt x="59" y="138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9"/>
                    <a:pt x="68" y="149"/>
                  </a:cubicBezTo>
                  <a:cubicBezTo>
                    <a:pt x="70" y="150"/>
                    <a:pt x="74" y="152"/>
                    <a:pt x="75" y="152"/>
                  </a:cubicBezTo>
                  <a:cubicBezTo>
                    <a:pt x="76" y="153"/>
                    <a:pt x="79" y="155"/>
                    <a:pt x="80" y="155"/>
                  </a:cubicBezTo>
                  <a:cubicBezTo>
                    <a:pt x="81" y="155"/>
                    <a:pt x="80" y="158"/>
                    <a:pt x="81" y="155"/>
                  </a:cubicBezTo>
                  <a:cubicBezTo>
                    <a:pt x="83" y="151"/>
                    <a:pt x="82" y="153"/>
                    <a:pt x="84" y="150"/>
                  </a:cubicBezTo>
                  <a:cubicBezTo>
                    <a:pt x="85" y="146"/>
                    <a:pt x="85" y="149"/>
                    <a:pt x="85" y="146"/>
                  </a:cubicBezTo>
                  <a:cubicBezTo>
                    <a:pt x="85" y="143"/>
                    <a:pt x="85" y="146"/>
                    <a:pt x="85" y="143"/>
                  </a:cubicBezTo>
                  <a:cubicBezTo>
                    <a:pt x="85" y="141"/>
                    <a:pt x="84" y="142"/>
                    <a:pt x="86" y="139"/>
                  </a:cubicBezTo>
                  <a:cubicBezTo>
                    <a:pt x="87" y="136"/>
                    <a:pt x="87" y="137"/>
                    <a:pt x="89" y="135"/>
                  </a:cubicBezTo>
                  <a:cubicBezTo>
                    <a:pt x="91" y="134"/>
                    <a:pt x="92" y="135"/>
                    <a:pt x="91" y="132"/>
                  </a:cubicBezTo>
                  <a:cubicBezTo>
                    <a:pt x="90" y="129"/>
                    <a:pt x="90" y="132"/>
                    <a:pt x="90" y="129"/>
                  </a:cubicBezTo>
                  <a:cubicBezTo>
                    <a:pt x="89" y="126"/>
                    <a:pt x="90" y="126"/>
                    <a:pt x="88" y="125"/>
                  </a:cubicBezTo>
                  <a:cubicBezTo>
                    <a:pt x="86" y="123"/>
                    <a:pt x="85" y="123"/>
                    <a:pt x="85" y="121"/>
                  </a:cubicBezTo>
                  <a:cubicBezTo>
                    <a:pt x="85" y="119"/>
                    <a:pt x="85" y="118"/>
                    <a:pt x="86" y="117"/>
                  </a:cubicBezTo>
                  <a:cubicBezTo>
                    <a:pt x="86" y="116"/>
                    <a:pt x="88" y="114"/>
                    <a:pt x="88" y="114"/>
                  </a:cubicBezTo>
                  <a:cubicBezTo>
                    <a:pt x="88" y="113"/>
                    <a:pt x="88" y="113"/>
                    <a:pt x="90" y="111"/>
                  </a:cubicBezTo>
                  <a:cubicBezTo>
                    <a:pt x="91" y="109"/>
                    <a:pt x="92" y="108"/>
                    <a:pt x="92" y="108"/>
                  </a:cubicBezTo>
                  <a:cubicBezTo>
                    <a:pt x="92" y="108"/>
                    <a:pt x="93" y="103"/>
                    <a:pt x="93" y="101"/>
                  </a:cubicBezTo>
                  <a:cubicBezTo>
                    <a:pt x="93" y="99"/>
                    <a:pt x="93" y="102"/>
                    <a:pt x="93" y="99"/>
                  </a:cubicBezTo>
                  <a:cubicBezTo>
                    <a:pt x="92" y="96"/>
                    <a:pt x="92" y="95"/>
                    <a:pt x="92" y="95"/>
                  </a:cubicBezTo>
                  <a:cubicBezTo>
                    <a:pt x="92" y="95"/>
                    <a:pt x="95" y="92"/>
                    <a:pt x="97" y="92"/>
                  </a:cubicBezTo>
                  <a:cubicBezTo>
                    <a:pt x="98" y="93"/>
                    <a:pt x="98" y="95"/>
                    <a:pt x="100" y="93"/>
                  </a:cubicBezTo>
                  <a:cubicBezTo>
                    <a:pt x="102" y="92"/>
                    <a:pt x="101" y="90"/>
                    <a:pt x="102" y="90"/>
                  </a:cubicBezTo>
                  <a:cubicBezTo>
                    <a:pt x="103" y="89"/>
                    <a:pt x="104" y="89"/>
                    <a:pt x="105" y="90"/>
                  </a:cubicBezTo>
                  <a:cubicBezTo>
                    <a:pt x="107" y="91"/>
                    <a:pt x="109" y="91"/>
                    <a:pt x="111" y="92"/>
                  </a:cubicBezTo>
                  <a:cubicBezTo>
                    <a:pt x="113" y="93"/>
                    <a:pt x="114" y="93"/>
                    <a:pt x="117" y="93"/>
                  </a:cubicBezTo>
                  <a:cubicBezTo>
                    <a:pt x="120" y="93"/>
                    <a:pt x="123" y="94"/>
                    <a:pt x="125" y="92"/>
                  </a:cubicBezTo>
                  <a:cubicBezTo>
                    <a:pt x="127" y="91"/>
                    <a:pt x="127" y="93"/>
                    <a:pt x="128" y="91"/>
                  </a:cubicBezTo>
                  <a:cubicBezTo>
                    <a:pt x="129" y="88"/>
                    <a:pt x="128" y="88"/>
                    <a:pt x="130" y="87"/>
                  </a:cubicBezTo>
                  <a:cubicBezTo>
                    <a:pt x="132" y="86"/>
                    <a:pt x="133" y="87"/>
                    <a:pt x="133" y="85"/>
                  </a:cubicBezTo>
                  <a:cubicBezTo>
                    <a:pt x="133" y="83"/>
                    <a:pt x="132" y="83"/>
                    <a:pt x="134" y="82"/>
                  </a:cubicBezTo>
                  <a:cubicBezTo>
                    <a:pt x="135" y="80"/>
                    <a:pt x="133" y="82"/>
                    <a:pt x="135" y="80"/>
                  </a:cubicBezTo>
                  <a:cubicBezTo>
                    <a:pt x="138" y="77"/>
                    <a:pt x="139" y="79"/>
                    <a:pt x="138" y="77"/>
                  </a:cubicBezTo>
                  <a:cubicBezTo>
                    <a:pt x="137" y="75"/>
                    <a:pt x="136" y="76"/>
                    <a:pt x="136" y="73"/>
                  </a:cubicBezTo>
                  <a:cubicBezTo>
                    <a:pt x="136" y="70"/>
                    <a:pt x="132" y="74"/>
                    <a:pt x="135" y="69"/>
                  </a:cubicBezTo>
                  <a:cubicBezTo>
                    <a:pt x="137" y="63"/>
                    <a:pt x="138" y="64"/>
                    <a:pt x="135" y="60"/>
                  </a:cubicBezTo>
                  <a:cubicBezTo>
                    <a:pt x="133" y="56"/>
                    <a:pt x="130" y="55"/>
                    <a:pt x="130" y="54"/>
                  </a:cubicBezTo>
                  <a:cubicBezTo>
                    <a:pt x="129" y="53"/>
                    <a:pt x="128" y="50"/>
                    <a:pt x="127" y="50"/>
                  </a:cubicBezTo>
                  <a:cubicBezTo>
                    <a:pt x="126" y="49"/>
                    <a:pt x="127" y="48"/>
                    <a:pt x="125" y="49"/>
                  </a:cubicBezTo>
                  <a:cubicBezTo>
                    <a:pt x="123" y="49"/>
                    <a:pt x="120" y="48"/>
                    <a:pt x="119" y="46"/>
                  </a:cubicBezTo>
                  <a:cubicBezTo>
                    <a:pt x="118" y="45"/>
                    <a:pt x="116" y="43"/>
                    <a:pt x="115" y="43"/>
                  </a:cubicBezTo>
                  <a:cubicBezTo>
                    <a:pt x="114" y="42"/>
                    <a:pt x="114" y="43"/>
                    <a:pt x="112" y="42"/>
                  </a:cubicBezTo>
                  <a:cubicBezTo>
                    <a:pt x="110" y="42"/>
                    <a:pt x="110" y="42"/>
                    <a:pt x="108" y="42"/>
                  </a:cubicBezTo>
                  <a:cubicBezTo>
                    <a:pt x="107" y="42"/>
                    <a:pt x="110" y="42"/>
                    <a:pt x="106" y="42"/>
                  </a:cubicBezTo>
                  <a:cubicBezTo>
                    <a:pt x="102" y="41"/>
                    <a:pt x="103" y="41"/>
                    <a:pt x="102" y="41"/>
                  </a:cubicBezTo>
                  <a:cubicBezTo>
                    <a:pt x="101" y="41"/>
                    <a:pt x="101" y="41"/>
                    <a:pt x="100" y="41"/>
                  </a:cubicBezTo>
                  <a:cubicBezTo>
                    <a:pt x="98" y="42"/>
                    <a:pt x="98" y="38"/>
                    <a:pt x="98" y="42"/>
                  </a:cubicBezTo>
                  <a:cubicBezTo>
                    <a:pt x="98" y="45"/>
                    <a:pt x="100" y="47"/>
                    <a:pt x="97" y="47"/>
                  </a:cubicBezTo>
                  <a:cubicBezTo>
                    <a:pt x="94" y="47"/>
                    <a:pt x="97" y="47"/>
                    <a:pt x="94" y="47"/>
                  </a:cubicBezTo>
                  <a:cubicBezTo>
                    <a:pt x="91" y="47"/>
                    <a:pt x="92" y="48"/>
                    <a:pt x="90" y="48"/>
                  </a:cubicBezTo>
                  <a:cubicBezTo>
                    <a:pt x="89" y="49"/>
                    <a:pt x="88" y="50"/>
                    <a:pt x="86" y="50"/>
                  </a:cubicBezTo>
                  <a:cubicBezTo>
                    <a:pt x="84" y="50"/>
                    <a:pt x="87" y="53"/>
                    <a:pt x="84" y="50"/>
                  </a:cubicBezTo>
                  <a:cubicBezTo>
                    <a:pt x="81" y="47"/>
                    <a:pt x="87" y="46"/>
                    <a:pt x="81" y="47"/>
                  </a:cubicBezTo>
                  <a:cubicBezTo>
                    <a:pt x="76" y="47"/>
                    <a:pt x="75" y="49"/>
                    <a:pt x="74" y="48"/>
                  </a:cubicBezTo>
                  <a:cubicBezTo>
                    <a:pt x="73" y="48"/>
                    <a:pt x="73" y="49"/>
                    <a:pt x="71" y="47"/>
                  </a:cubicBezTo>
                  <a:cubicBezTo>
                    <a:pt x="68" y="46"/>
                    <a:pt x="68" y="46"/>
                    <a:pt x="67" y="47"/>
                  </a:cubicBezTo>
                  <a:cubicBezTo>
                    <a:pt x="66" y="47"/>
                    <a:pt x="66" y="49"/>
                    <a:pt x="65" y="47"/>
                  </a:cubicBezTo>
                  <a:cubicBezTo>
                    <a:pt x="64" y="45"/>
                    <a:pt x="63" y="46"/>
                    <a:pt x="65" y="44"/>
                  </a:cubicBezTo>
                  <a:cubicBezTo>
                    <a:pt x="68" y="43"/>
                    <a:pt x="69" y="45"/>
                    <a:pt x="70" y="43"/>
                  </a:cubicBezTo>
                  <a:cubicBezTo>
                    <a:pt x="70" y="41"/>
                    <a:pt x="67" y="41"/>
                    <a:pt x="70" y="41"/>
                  </a:cubicBezTo>
                  <a:cubicBezTo>
                    <a:pt x="73" y="40"/>
                    <a:pt x="72" y="40"/>
                    <a:pt x="74" y="40"/>
                  </a:cubicBezTo>
                  <a:cubicBezTo>
                    <a:pt x="77" y="39"/>
                    <a:pt x="79" y="42"/>
                    <a:pt x="79" y="40"/>
                  </a:cubicBezTo>
                  <a:cubicBezTo>
                    <a:pt x="80" y="38"/>
                    <a:pt x="84" y="41"/>
                    <a:pt x="80" y="38"/>
                  </a:cubicBezTo>
                  <a:cubicBezTo>
                    <a:pt x="76" y="34"/>
                    <a:pt x="78" y="33"/>
                    <a:pt x="75" y="33"/>
                  </a:cubicBezTo>
                  <a:cubicBezTo>
                    <a:pt x="73" y="34"/>
                    <a:pt x="73" y="36"/>
                    <a:pt x="72" y="35"/>
                  </a:cubicBezTo>
                  <a:cubicBezTo>
                    <a:pt x="70" y="34"/>
                    <a:pt x="67" y="33"/>
                    <a:pt x="70" y="31"/>
                  </a:cubicBezTo>
                  <a:cubicBezTo>
                    <a:pt x="73" y="29"/>
                    <a:pt x="71" y="29"/>
                    <a:pt x="74" y="28"/>
                  </a:cubicBezTo>
                  <a:cubicBezTo>
                    <a:pt x="77" y="27"/>
                    <a:pt x="80" y="33"/>
                    <a:pt x="81" y="32"/>
                  </a:cubicBezTo>
                  <a:cubicBezTo>
                    <a:pt x="83" y="32"/>
                    <a:pt x="83" y="31"/>
                    <a:pt x="84" y="31"/>
                  </a:cubicBezTo>
                  <a:cubicBezTo>
                    <a:pt x="85" y="32"/>
                    <a:pt x="85" y="34"/>
                    <a:pt x="85" y="36"/>
                  </a:cubicBezTo>
                  <a:cubicBezTo>
                    <a:pt x="86" y="38"/>
                    <a:pt x="84" y="39"/>
                    <a:pt x="87" y="37"/>
                  </a:cubicBezTo>
                  <a:cubicBezTo>
                    <a:pt x="90" y="36"/>
                    <a:pt x="84" y="36"/>
                    <a:pt x="90" y="34"/>
                  </a:cubicBezTo>
                  <a:cubicBezTo>
                    <a:pt x="97" y="31"/>
                    <a:pt x="99" y="32"/>
                    <a:pt x="100" y="33"/>
                  </a:cubicBezTo>
                  <a:cubicBezTo>
                    <a:pt x="101" y="34"/>
                    <a:pt x="103" y="34"/>
                    <a:pt x="103" y="34"/>
                  </a:cubicBezTo>
                  <a:cubicBezTo>
                    <a:pt x="104" y="35"/>
                    <a:pt x="101" y="37"/>
                    <a:pt x="104" y="35"/>
                  </a:cubicBezTo>
                  <a:cubicBezTo>
                    <a:pt x="107" y="33"/>
                    <a:pt x="110" y="36"/>
                    <a:pt x="110" y="36"/>
                  </a:cubicBezTo>
                  <a:cubicBezTo>
                    <a:pt x="110" y="36"/>
                    <a:pt x="110" y="35"/>
                    <a:pt x="112" y="36"/>
                  </a:cubicBezTo>
                  <a:cubicBezTo>
                    <a:pt x="113" y="37"/>
                    <a:pt x="115" y="38"/>
                    <a:pt x="117" y="38"/>
                  </a:cubicBezTo>
                  <a:cubicBezTo>
                    <a:pt x="118" y="37"/>
                    <a:pt x="121" y="38"/>
                    <a:pt x="118" y="35"/>
                  </a:cubicBezTo>
                  <a:cubicBezTo>
                    <a:pt x="116" y="32"/>
                    <a:pt x="118" y="33"/>
                    <a:pt x="114" y="32"/>
                  </a:cubicBezTo>
                  <a:cubicBezTo>
                    <a:pt x="110" y="30"/>
                    <a:pt x="104" y="30"/>
                    <a:pt x="109" y="29"/>
                  </a:cubicBezTo>
                  <a:cubicBezTo>
                    <a:pt x="114" y="28"/>
                    <a:pt x="106" y="28"/>
                    <a:pt x="113" y="24"/>
                  </a:cubicBezTo>
                  <a:cubicBezTo>
                    <a:pt x="120" y="21"/>
                    <a:pt x="120" y="25"/>
                    <a:pt x="120" y="21"/>
                  </a:cubicBezTo>
                  <a:cubicBezTo>
                    <a:pt x="120" y="17"/>
                    <a:pt x="120" y="16"/>
                    <a:pt x="122" y="17"/>
                  </a:cubicBezTo>
                  <a:cubicBezTo>
                    <a:pt x="123" y="17"/>
                    <a:pt x="127" y="18"/>
                    <a:pt x="129" y="18"/>
                  </a:cubicBezTo>
                  <a:cubicBezTo>
                    <a:pt x="130" y="18"/>
                    <a:pt x="129" y="20"/>
                    <a:pt x="132" y="18"/>
                  </a:cubicBezTo>
                  <a:cubicBezTo>
                    <a:pt x="135" y="16"/>
                    <a:pt x="136" y="19"/>
                    <a:pt x="135" y="16"/>
                  </a:cubicBezTo>
                  <a:cubicBezTo>
                    <a:pt x="134" y="13"/>
                    <a:pt x="133" y="13"/>
                    <a:pt x="131" y="11"/>
                  </a:cubicBezTo>
                  <a:cubicBezTo>
                    <a:pt x="130" y="9"/>
                    <a:pt x="130" y="3"/>
                    <a:pt x="125" y="6"/>
                  </a:cubicBezTo>
                  <a:cubicBezTo>
                    <a:pt x="121" y="8"/>
                    <a:pt x="123" y="7"/>
                    <a:pt x="119" y="8"/>
                  </a:cubicBezTo>
                  <a:cubicBezTo>
                    <a:pt x="115" y="8"/>
                    <a:pt x="113" y="7"/>
                    <a:pt x="113" y="6"/>
                  </a:cubicBezTo>
                  <a:cubicBezTo>
                    <a:pt x="113" y="6"/>
                    <a:pt x="118" y="4"/>
                    <a:pt x="118" y="4"/>
                  </a:cubicBezTo>
                  <a:cubicBezTo>
                    <a:pt x="118" y="4"/>
                    <a:pt x="119" y="4"/>
                    <a:pt x="119" y="3"/>
                  </a:cubicBezTo>
                  <a:cubicBezTo>
                    <a:pt x="118" y="3"/>
                    <a:pt x="117" y="1"/>
                    <a:pt x="117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32" y="0"/>
                    <a:pt x="135" y="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7" name="Freeform 139">
              <a:extLst>
                <a:ext uri="{FF2B5EF4-FFF2-40B4-BE49-F238E27FC236}">
                  <a16:creationId xmlns:a16="http://schemas.microsoft.com/office/drawing/2014/main" id="{A4AA9C69-E57A-EE45-484D-B0D4E5E2C1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437" y="4535041"/>
              <a:ext cx="124322" cy="143859"/>
            </a:xfrm>
            <a:custGeom>
              <a:avLst/>
              <a:gdLst>
                <a:gd name="T0" fmla="*/ 2147483647 w 66"/>
                <a:gd name="T1" fmla="*/ 2147483647 h 76"/>
                <a:gd name="T2" fmla="*/ 2147483647 w 66"/>
                <a:gd name="T3" fmla="*/ 2147483647 h 76"/>
                <a:gd name="T4" fmla="*/ 2147483647 w 66"/>
                <a:gd name="T5" fmla="*/ 2147483647 h 76"/>
                <a:gd name="T6" fmla="*/ 2147483647 w 66"/>
                <a:gd name="T7" fmla="*/ 2147483647 h 76"/>
                <a:gd name="T8" fmla="*/ 0 w 66"/>
                <a:gd name="T9" fmla="*/ 2147483647 h 76"/>
                <a:gd name="T10" fmla="*/ 0 w 66"/>
                <a:gd name="T11" fmla="*/ 0 h 76"/>
                <a:gd name="T12" fmla="*/ 2147483647 w 66"/>
                <a:gd name="T13" fmla="*/ 2147483647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76">
                  <a:moveTo>
                    <a:pt x="20" y="4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6" y="39"/>
                    <a:pt x="40" y="44"/>
                  </a:cubicBezTo>
                  <a:cubicBezTo>
                    <a:pt x="53" y="49"/>
                    <a:pt x="66" y="56"/>
                    <a:pt x="64" y="63"/>
                  </a:cubicBezTo>
                  <a:cubicBezTo>
                    <a:pt x="63" y="70"/>
                    <a:pt x="47" y="76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8" name="Freeform 140">
              <a:extLst>
                <a:ext uri="{FF2B5EF4-FFF2-40B4-BE49-F238E27FC236}">
                  <a16:creationId xmlns:a16="http://schemas.microsoft.com/office/drawing/2014/main" id="{C6489B73-0D7C-2FA8-90A6-10C707D27D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651" y="4535041"/>
              <a:ext cx="117218" cy="143859"/>
            </a:xfrm>
            <a:custGeom>
              <a:avLst/>
              <a:gdLst>
                <a:gd name="T0" fmla="*/ 2147483647 w 62"/>
                <a:gd name="T1" fmla="*/ 2147483647 h 76"/>
                <a:gd name="T2" fmla="*/ 2147483647 w 62"/>
                <a:gd name="T3" fmla="*/ 2147483647 h 76"/>
                <a:gd name="T4" fmla="*/ 2147483647 w 62"/>
                <a:gd name="T5" fmla="*/ 2147483647 h 76"/>
                <a:gd name="T6" fmla="*/ 2147483647 w 62"/>
                <a:gd name="T7" fmla="*/ 2147483647 h 76"/>
                <a:gd name="T8" fmla="*/ 2147483647 w 62"/>
                <a:gd name="T9" fmla="*/ 2147483647 h 76"/>
                <a:gd name="T10" fmla="*/ 2147483647 w 62"/>
                <a:gd name="T11" fmla="*/ 0 h 76"/>
                <a:gd name="T12" fmla="*/ 2147483647 w 62"/>
                <a:gd name="T13" fmla="*/ 2147483647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48" y="4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3" y="39"/>
                    <a:pt x="30" y="44"/>
                  </a:cubicBezTo>
                  <a:cubicBezTo>
                    <a:pt x="17" y="49"/>
                    <a:pt x="0" y="56"/>
                    <a:pt x="1" y="63"/>
                  </a:cubicBezTo>
                  <a:cubicBezTo>
                    <a:pt x="3" y="70"/>
                    <a:pt x="28" y="76"/>
                    <a:pt x="62" y="76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39" name="Freeform 141">
              <a:extLst>
                <a:ext uri="{FF2B5EF4-FFF2-40B4-BE49-F238E27FC236}">
                  <a16:creationId xmlns:a16="http://schemas.microsoft.com/office/drawing/2014/main" id="{B1151BF3-6361-BC4E-08DE-D589C958E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762" y="4108795"/>
              <a:ext cx="436903" cy="438679"/>
            </a:xfrm>
            <a:custGeom>
              <a:avLst/>
              <a:gdLst>
                <a:gd name="T0" fmla="*/ 2147483647 w 230"/>
                <a:gd name="T1" fmla="*/ 2147483647 h 231"/>
                <a:gd name="T2" fmla="*/ 2147483647 w 230"/>
                <a:gd name="T3" fmla="*/ 2147483647 h 231"/>
                <a:gd name="T4" fmla="*/ 2147483647 w 230"/>
                <a:gd name="T5" fmla="*/ 2147483647 h 231"/>
                <a:gd name="T6" fmla="*/ 2147483647 w 230"/>
                <a:gd name="T7" fmla="*/ 2147483647 h 231"/>
                <a:gd name="T8" fmla="*/ 2147483647 w 230"/>
                <a:gd name="T9" fmla="*/ 2147483647 h 231"/>
                <a:gd name="T10" fmla="*/ 2147483647 w 230"/>
                <a:gd name="T11" fmla="*/ 2147483647 h 231"/>
                <a:gd name="T12" fmla="*/ 0 w 230"/>
                <a:gd name="T13" fmla="*/ 2147483647 h 231"/>
                <a:gd name="T14" fmla="*/ 2147483647 w 230"/>
                <a:gd name="T15" fmla="*/ 0 h 231"/>
                <a:gd name="T16" fmla="*/ 2147483647 w 230"/>
                <a:gd name="T17" fmla="*/ 2147483647 h 2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0" h="231">
                  <a:moveTo>
                    <a:pt x="61" y="12"/>
                  </a:moveTo>
                  <a:cubicBezTo>
                    <a:pt x="33" y="33"/>
                    <a:pt x="15" y="66"/>
                    <a:pt x="15" y="103"/>
                  </a:cubicBezTo>
                  <a:cubicBezTo>
                    <a:pt x="15" y="166"/>
                    <a:pt x="66" y="217"/>
                    <a:pt x="128" y="217"/>
                  </a:cubicBezTo>
                  <a:cubicBezTo>
                    <a:pt x="165" y="217"/>
                    <a:pt x="198" y="199"/>
                    <a:pt x="218" y="172"/>
                  </a:cubicBezTo>
                  <a:cubicBezTo>
                    <a:pt x="230" y="181"/>
                    <a:pt x="230" y="181"/>
                    <a:pt x="230" y="181"/>
                  </a:cubicBezTo>
                  <a:cubicBezTo>
                    <a:pt x="206" y="212"/>
                    <a:pt x="170" y="231"/>
                    <a:pt x="128" y="231"/>
                  </a:cubicBezTo>
                  <a:cubicBezTo>
                    <a:pt x="57" y="231"/>
                    <a:pt x="0" y="174"/>
                    <a:pt x="0" y="103"/>
                  </a:cubicBezTo>
                  <a:cubicBezTo>
                    <a:pt x="0" y="61"/>
                    <a:pt x="21" y="24"/>
                    <a:pt x="52" y="0"/>
                  </a:cubicBezTo>
                  <a:lnTo>
                    <a:pt x="61" y="1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0" name="Freeform 142">
              <a:extLst>
                <a:ext uri="{FF2B5EF4-FFF2-40B4-BE49-F238E27FC236}">
                  <a16:creationId xmlns:a16="http://schemas.microsoft.com/office/drawing/2014/main" id="{634A5CCA-4A66-C971-3889-B4A5CD65907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54714" y="4117675"/>
              <a:ext cx="383622" cy="383622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0 h 203"/>
                <a:gd name="T22" fmla="*/ 2147483647 w 203"/>
                <a:gd name="T23" fmla="*/ 2147483647 h 203"/>
                <a:gd name="T24" fmla="*/ 0 w 203"/>
                <a:gd name="T25" fmla="*/ 2147483647 h 203"/>
                <a:gd name="T26" fmla="*/ 2147483647 w 203"/>
                <a:gd name="T27" fmla="*/ 0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cubicBezTo>
                    <a:pt x="157" y="0"/>
                    <a:pt x="203" y="46"/>
                    <a:pt x="203" y="102"/>
                  </a:cubicBezTo>
                  <a:cubicBezTo>
                    <a:pt x="203" y="158"/>
                    <a:pt x="157" y="203"/>
                    <a:pt x="101" y="203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55" y="199"/>
                    <a:pt x="198" y="155"/>
                    <a:pt x="198" y="102"/>
                  </a:cubicBezTo>
                  <a:cubicBezTo>
                    <a:pt x="198" y="48"/>
                    <a:pt x="155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0"/>
                    <a:pt x="101" y="0"/>
                    <a:pt x="101" y="0"/>
                  </a:cubicBezTo>
                  <a:close/>
                  <a:moveTo>
                    <a:pt x="101" y="203"/>
                  </a:moveTo>
                  <a:cubicBezTo>
                    <a:pt x="45" y="203"/>
                    <a:pt x="0" y="158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48" y="5"/>
                    <a:pt x="5" y="48"/>
                    <a:pt x="5" y="102"/>
                  </a:cubicBezTo>
                  <a:cubicBezTo>
                    <a:pt x="5" y="155"/>
                    <a:pt x="48" y="199"/>
                    <a:pt x="101" y="199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1" name="Freeform 143">
              <a:extLst>
                <a:ext uri="{FF2B5EF4-FFF2-40B4-BE49-F238E27FC236}">
                  <a16:creationId xmlns:a16="http://schemas.microsoft.com/office/drawing/2014/main" id="{9431DE1D-7C79-3461-2D3A-828C5480F8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418" y="4124779"/>
              <a:ext cx="431574" cy="378293"/>
            </a:xfrm>
            <a:custGeom>
              <a:avLst/>
              <a:gdLst>
                <a:gd name="T0" fmla="*/ 2147483647 w 227"/>
                <a:gd name="T1" fmla="*/ 2147483647 h 200"/>
                <a:gd name="T2" fmla="*/ 2147483647 w 227"/>
                <a:gd name="T3" fmla="*/ 2147483647 h 200"/>
                <a:gd name="T4" fmla="*/ 2147483647 w 227"/>
                <a:gd name="T5" fmla="*/ 2147483647 h 200"/>
                <a:gd name="T6" fmla="*/ 2147483647 w 227"/>
                <a:gd name="T7" fmla="*/ 2147483647 h 200"/>
                <a:gd name="T8" fmla="*/ 2147483647 w 227"/>
                <a:gd name="T9" fmla="*/ 2147483647 h 200"/>
                <a:gd name="T10" fmla="*/ 2147483647 w 227"/>
                <a:gd name="T11" fmla="*/ 2147483647 h 200"/>
                <a:gd name="T12" fmla="*/ 2147483647 w 227"/>
                <a:gd name="T13" fmla="*/ 2147483647 h 200"/>
                <a:gd name="T14" fmla="*/ 2147483647 w 227"/>
                <a:gd name="T15" fmla="*/ 2147483647 h 200"/>
                <a:gd name="T16" fmla="*/ 2147483647 w 227"/>
                <a:gd name="T17" fmla="*/ 2147483647 h 200"/>
                <a:gd name="T18" fmla="*/ 2147483647 w 227"/>
                <a:gd name="T19" fmla="*/ 2147483647 h 200"/>
                <a:gd name="T20" fmla="*/ 2147483647 w 227"/>
                <a:gd name="T21" fmla="*/ 2147483647 h 200"/>
                <a:gd name="T22" fmla="*/ 2147483647 w 227"/>
                <a:gd name="T23" fmla="*/ 2147483647 h 200"/>
                <a:gd name="T24" fmla="*/ 2147483647 w 227"/>
                <a:gd name="T25" fmla="*/ 2147483647 h 200"/>
                <a:gd name="T26" fmla="*/ 2147483647 w 227"/>
                <a:gd name="T27" fmla="*/ 2147483647 h 200"/>
                <a:gd name="T28" fmla="*/ 2147483647 w 227"/>
                <a:gd name="T29" fmla="*/ 2147483647 h 200"/>
                <a:gd name="T30" fmla="*/ 2147483647 w 227"/>
                <a:gd name="T31" fmla="*/ 2147483647 h 200"/>
                <a:gd name="T32" fmla="*/ 2147483647 w 227"/>
                <a:gd name="T33" fmla="*/ 2147483647 h 200"/>
                <a:gd name="T34" fmla="*/ 2147483647 w 227"/>
                <a:gd name="T35" fmla="*/ 2147483647 h 200"/>
                <a:gd name="T36" fmla="*/ 2147483647 w 227"/>
                <a:gd name="T37" fmla="*/ 2147483647 h 200"/>
                <a:gd name="T38" fmla="*/ 2147483647 w 227"/>
                <a:gd name="T39" fmla="*/ 2147483647 h 200"/>
                <a:gd name="T40" fmla="*/ 2147483647 w 227"/>
                <a:gd name="T41" fmla="*/ 2147483647 h 200"/>
                <a:gd name="T42" fmla="*/ 2147483647 w 227"/>
                <a:gd name="T43" fmla="*/ 2147483647 h 200"/>
                <a:gd name="T44" fmla="*/ 2147483647 w 227"/>
                <a:gd name="T45" fmla="*/ 2147483647 h 200"/>
                <a:gd name="T46" fmla="*/ 2147483647 w 227"/>
                <a:gd name="T47" fmla="*/ 2147483647 h 200"/>
                <a:gd name="T48" fmla="*/ 2147483647 w 227"/>
                <a:gd name="T49" fmla="*/ 2147483647 h 200"/>
                <a:gd name="T50" fmla="*/ 2147483647 w 227"/>
                <a:gd name="T51" fmla="*/ 2147483647 h 200"/>
                <a:gd name="T52" fmla="*/ 2147483647 w 227"/>
                <a:gd name="T53" fmla="*/ 2147483647 h 200"/>
                <a:gd name="T54" fmla="*/ 2147483647 w 227"/>
                <a:gd name="T55" fmla="*/ 2147483647 h 200"/>
                <a:gd name="T56" fmla="*/ 2147483647 w 227"/>
                <a:gd name="T57" fmla="*/ 2147483647 h 200"/>
                <a:gd name="T58" fmla="*/ 2147483647 w 227"/>
                <a:gd name="T59" fmla="*/ 2147483647 h 200"/>
                <a:gd name="T60" fmla="*/ 2147483647 w 227"/>
                <a:gd name="T61" fmla="*/ 2147483647 h 200"/>
                <a:gd name="T62" fmla="*/ 2147483647 w 227"/>
                <a:gd name="T63" fmla="*/ 2147483647 h 200"/>
                <a:gd name="T64" fmla="*/ 2147483647 w 227"/>
                <a:gd name="T65" fmla="*/ 2147483647 h 200"/>
                <a:gd name="T66" fmla="*/ 2147483647 w 227"/>
                <a:gd name="T67" fmla="*/ 2147483647 h 200"/>
                <a:gd name="T68" fmla="*/ 2147483647 w 227"/>
                <a:gd name="T69" fmla="*/ 2147483647 h 200"/>
                <a:gd name="T70" fmla="*/ 2147483647 w 227"/>
                <a:gd name="T71" fmla="*/ 2147483647 h 200"/>
                <a:gd name="T72" fmla="*/ 2147483647 w 227"/>
                <a:gd name="T73" fmla="*/ 2147483647 h 200"/>
                <a:gd name="T74" fmla="*/ 2147483647 w 227"/>
                <a:gd name="T75" fmla="*/ 2147483647 h 200"/>
                <a:gd name="T76" fmla="*/ 2147483647 w 227"/>
                <a:gd name="T77" fmla="*/ 2147483647 h 200"/>
                <a:gd name="T78" fmla="*/ 2147483647 w 227"/>
                <a:gd name="T79" fmla="*/ 2147483647 h 200"/>
                <a:gd name="T80" fmla="*/ 2147483647 w 227"/>
                <a:gd name="T81" fmla="*/ 2147483647 h 200"/>
                <a:gd name="T82" fmla="*/ 2147483647 w 227"/>
                <a:gd name="T83" fmla="*/ 2147483647 h 200"/>
                <a:gd name="T84" fmla="*/ 2147483647 w 227"/>
                <a:gd name="T85" fmla="*/ 2147483647 h 200"/>
                <a:gd name="T86" fmla="*/ 2147483647 w 227"/>
                <a:gd name="T87" fmla="*/ 2147483647 h 200"/>
                <a:gd name="T88" fmla="*/ 2147483647 w 227"/>
                <a:gd name="T89" fmla="*/ 2147483647 h 200"/>
                <a:gd name="T90" fmla="*/ 2147483647 w 227"/>
                <a:gd name="T91" fmla="*/ 2147483647 h 200"/>
                <a:gd name="T92" fmla="*/ 2147483647 w 227"/>
                <a:gd name="T93" fmla="*/ 2147483647 h 200"/>
                <a:gd name="T94" fmla="*/ 2147483647 w 227"/>
                <a:gd name="T95" fmla="*/ 2147483647 h 200"/>
                <a:gd name="T96" fmla="*/ 2147483647 w 227"/>
                <a:gd name="T97" fmla="*/ 2147483647 h 200"/>
                <a:gd name="T98" fmla="*/ 2147483647 w 227"/>
                <a:gd name="T99" fmla="*/ 2147483647 h 200"/>
                <a:gd name="T100" fmla="*/ 2147483647 w 227"/>
                <a:gd name="T101" fmla="*/ 2147483647 h 200"/>
                <a:gd name="T102" fmla="*/ 2147483647 w 227"/>
                <a:gd name="T103" fmla="*/ 2147483647 h 200"/>
                <a:gd name="T104" fmla="*/ 2147483647 w 227"/>
                <a:gd name="T105" fmla="*/ 2147483647 h 200"/>
                <a:gd name="T106" fmla="*/ 2147483647 w 227"/>
                <a:gd name="T107" fmla="*/ 2147483647 h 200"/>
                <a:gd name="T108" fmla="*/ 2147483647 w 227"/>
                <a:gd name="T109" fmla="*/ 2147483647 h 200"/>
                <a:gd name="T110" fmla="*/ 2147483647 w 227"/>
                <a:gd name="T111" fmla="*/ 2147483647 h 200"/>
                <a:gd name="T112" fmla="*/ 2147483647 w 227"/>
                <a:gd name="T113" fmla="*/ 2147483647 h 200"/>
                <a:gd name="T114" fmla="*/ 2147483647 w 227"/>
                <a:gd name="T115" fmla="*/ 2147483647 h 200"/>
                <a:gd name="T116" fmla="*/ 2147483647 w 227"/>
                <a:gd name="T117" fmla="*/ 2147483647 h 200"/>
                <a:gd name="T118" fmla="*/ 2147483647 w 227"/>
                <a:gd name="T119" fmla="*/ 2147483647 h 200"/>
                <a:gd name="T120" fmla="*/ 2147483647 w 227"/>
                <a:gd name="T121" fmla="*/ 2147483647 h 200"/>
                <a:gd name="T122" fmla="*/ 2147483647 w 227"/>
                <a:gd name="T123" fmla="*/ 2147483647 h 2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7" h="200">
                  <a:moveTo>
                    <a:pt x="135" y="1"/>
                  </a:moveTo>
                  <a:cubicBezTo>
                    <a:pt x="135" y="1"/>
                    <a:pt x="169" y="5"/>
                    <a:pt x="192" y="32"/>
                  </a:cubicBezTo>
                  <a:cubicBezTo>
                    <a:pt x="192" y="32"/>
                    <a:pt x="174" y="13"/>
                    <a:pt x="163" y="13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1" y="14"/>
                    <a:pt x="161" y="15"/>
                    <a:pt x="162" y="16"/>
                  </a:cubicBezTo>
                  <a:cubicBezTo>
                    <a:pt x="162" y="16"/>
                    <a:pt x="163" y="18"/>
                    <a:pt x="163" y="18"/>
                  </a:cubicBezTo>
                  <a:cubicBezTo>
                    <a:pt x="163" y="19"/>
                    <a:pt x="163" y="20"/>
                    <a:pt x="163" y="20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4" y="22"/>
                    <a:pt x="165" y="22"/>
                    <a:pt x="165" y="22"/>
                  </a:cubicBezTo>
                  <a:cubicBezTo>
                    <a:pt x="165" y="23"/>
                    <a:pt x="166" y="23"/>
                    <a:pt x="166" y="24"/>
                  </a:cubicBezTo>
                  <a:cubicBezTo>
                    <a:pt x="166" y="24"/>
                    <a:pt x="166" y="25"/>
                    <a:pt x="166" y="25"/>
                  </a:cubicBezTo>
                  <a:cubicBezTo>
                    <a:pt x="166" y="27"/>
                    <a:pt x="166" y="27"/>
                    <a:pt x="166" y="27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68" y="29"/>
                    <a:pt x="169" y="30"/>
                    <a:pt x="170" y="29"/>
                  </a:cubicBezTo>
                  <a:cubicBezTo>
                    <a:pt x="171" y="29"/>
                    <a:pt x="171" y="28"/>
                    <a:pt x="171" y="28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70" y="25"/>
                    <a:pt x="170" y="24"/>
                    <a:pt x="171" y="24"/>
                  </a:cubicBezTo>
                  <a:cubicBezTo>
                    <a:pt x="172" y="25"/>
                    <a:pt x="174" y="26"/>
                    <a:pt x="174" y="26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5" y="27"/>
                    <a:pt x="176" y="29"/>
                    <a:pt x="176" y="29"/>
                  </a:cubicBezTo>
                  <a:cubicBezTo>
                    <a:pt x="175" y="29"/>
                    <a:pt x="175" y="30"/>
                    <a:pt x="175" y="30"/>
                  </a:cubicBezTo>
                  <a:cubicBezTo>
                    <a:pt x="175" y="30"/>
                    <a:pt x="174" y="30"/>
                    <a:pt x="174" y="31"/>
                  </a:cubicBezTo>
                  <a:cubicBezTo>
                    <a:pt x="174" y="32"/>
                    <a:pt x="175" y="33"/>
                    <a:pt x="175" y="33"/>
                  </a:cubicBezTo>
                  <a:cubicBezTo>
                    <a:pt x="175" y="33"/>
                    <a:pt x="175" y="33"/>
                    <a:pt x="176" y="33"/>
                  </a:cubicBezTo>
                  <a:cubicBezTo>
                    <a:pt x="178" y="33"/>
                    <a:pt x="179" y="33"/>
                    <a:pt x="179" y="32"/>
                  </a:cubicBezTo>
                  <a:cubicBezTo>
                    <a:pt x="180" y="32"/>
                    <a:pt x="181" y="32"/>
                    <a:pt x="181" y="32"/>
                  </a:cubicBezTo>
                  <a:cubicBezTo>
                    <a:pt x="182" y="32"/>
                    <a:pt x="182" y="33"/>
                    <a:pt x="182" y="33"/>
                  </a:cubicBezTo>
                  <a:cubicBezTo>
                    <a:pt x="183" y="33"/>
                    <a:pt x="185" y="35"/>
                    <a:pt x="185" y="35"/>
                  </a:cubicBezTo>
                  <a:cubicBezTo>
                    <a:pt x="185" y="35"/>
                    <a:pt x="186" y="35"/>
                    <a:pt x="186" y="35"/>
                  </a:cubicBezTo>
                  <a:cubicBezTo>
                    <a:pt x="186" y="36"/>
                    <a:pt x="187" y="38"/>
                    <a:pt x="187" y="38"/>
                  </a:cubicBezTo>
                  <a:cubicBezTo>
                    <a:pt x="187" y="38"/>
                    <a:pt x="187" y="39"/>
                    <a:pt x="189" y="39"/>
                  </a:cubicBezTo>
                  <a:cubicBezTo>
                    <a:pt x="190" y="39"/>
                    <a:pt x="191" y="40"/>
                    <a:pt x="191" y="40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41"/>
                    <a:pt x="193" y="42"/>
                    <a:pt x="193" y="43"/>
                  </a:cubicBezTo>
                  <a:cubicBezTo>
                    <a:pt x="194" y="44"/>
                    <a:pt x="197" y="46"/>
                    <a:pt x="197" y="46"/>
                  </a:cubicBezTo>
                  <a:cubicBezTo>
                    <a:pt x="197" y="46"/>
                    <a:pt x="198" y="47"/>
                    <a:pt x="199" y="48"/>
                  </a:cubicBezTo>
                  <a:cubicBezTo>
                    <a:pt x="199" y="49"/>
                    <a:pt x="199" y="51"/>
                    <a:pt x="199" y="51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200" y="55"/>
                    <a:pt x="201" y="56"/>
                    <a:pt x="201" y="56"/>
                  </a:cubicBezTo>
                  <a:cubicBezTo>
                    <a:pt x="202" y="57"/>
                    <a:pt x="203" y="57"/>
                    <a:pt x="203" y="57"/>
                  </a:cubicBezTo>
                  <a:cubicBezTo>
                    <a:pt x="203" y="57"/>
                    <a:pt x="205" y="58"/>
                    <a:pt x="206" y="59"/>
                  </a:cubicBezTo>
                  <a:cubicBezTo>
                    <a:pt x="207" y="59"/>
                    <a:pt x="207" y="60"/>
                    <a:pt x="207" y="61"/>
                  </a:cubicBezTo>
                  <a:cubicBezTo>
                    <a:pt x="207" y="61"/>
                    <a:pt x="206" y="62"/>
                    <a:pt x="206" y="62"/>
                  </a:cubicBezTo>
                  <a:cubicBezTo>
                    <a:pt x="205" y="62"/>
                    <a:pt x="204" y="62"/>
                    <a:pt x="204" y="62"/>
                  </a:cubicBezTo>
                  <a:cubicBezTo>
                    <a:pt x="204" y="62"/>
                    <a:pt x="204" y="64"/>
                    <a:pt x="204" y="64"/>
                  </a:cubicBezTo>
                  <a:cubicBezTo>
                    <a:pt x="204" y="65"/>
                    <a:pt x="205" y="66"/>
                    <a:pt x="204" y="66"/>
                  </a:cubicBezTo>
                  <a:cubicBezTo>
                    <a:pt x="203" y="66"/>
                    <a:pt x="202" y="67"/>
                    <a:pt x="202" y="67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8" y="69"/>
                    <a:pt x="198" y="70"/>
                    <a:pt x="198" y="70"/>
                  </a:cubicBezTo>
                  <a:cubicBezTo>
                    <a:pt x="199" y="71"/>
                    <a:pt x="199" y="71"/>
                    <a:pt x="200" y="71"/>
                  </a:cubicBezTo>
                  <a:cubicBezTo>
                    <a:pt x="200" y="71"/>
                    <a:pt x="200" y="71"/>
                    <a:pt x="200" y="70"/>
                  </a:cubicBezTo>
                  <a:cubicBezTo>
                    <a:pt x="200" y="70"/>
                    <a:pt x="200" y="69"/>
                    <a:pt x="201" y="69"/>
                  </a:cubicBezTo>
                  <a:cubicBezTo>
                    <a:pt x="202" y="69"/>
                    <a:pt x="203" y="70"/>
                    <a:pt x="203" y="69"/>
                  </a:cubicBezTo>
                  <a:cubicBezTo>
                    <a:pt x="203" y="69"/>
                    <a:pt x="204" y="69"/>
                    <a:pt x="205" y="69"/>
                  </a:cubicBezTo>
                  <a:cubicBezTo>
                    <a:pt x="205" y="68"/>
                    <a:pt x="205" y="69"/>
                    <a:pt x="205" y="68"/>
                  </a:cubicBezTo>
                  <a:cubicBezTo>
                    <a:pt x="205" y="67"/>
                    <a:pt x="205" y="66"/>
                    <a:pt x="205" y="66"/>
                  </a:cubicBezTo>
                  <a:cubicBezTo>
                    <a:pt x="205" y="65"/>
                    <a:pt x="206" y="64"/>
                    <a:pt x="206" y="64"/>
                  </a:cubicBezTo>
                  <a:cubicBezTo>
                    <a:pt x="207" y="64"/>
                    <a:pt x="206" y="65"/>
                    <a:pt x="207" y="64"/>
                  </a:cubicBezTo>
                  <a:cubicBezTo>
                    <a:pt x="207" y="64"/>
                    <a:pt x="208" y="63"/>
                    <a:pt x="208" y="63"/>
                  </a:cubicBezTo>
                  <a:cubicBezTo>
                    <a:pt x="209" y="63"/>
                    <a:pt x="209" y="64"/>
                    <a:pt x="209" y="63"/>
                  </a:cubicBezTo>
                  <a:cubicBezTo>
                    <a:pt x="209" y="62"/>
                    <a:pt x="209" y="61"/>
                    <a:pt x="209" y="61"/>
                  </a:cubicBezTo>
                  <a:cubicBezTo>
                    <a:pt x="209" y="60"/>
                    <a:pt x="208" y="59"/>
                    <a:pt x="208" y="59"/>
                  </a:cubicBezTo>
                  <a:cubicBezTo>
                    <a:pt x="208" y="58"/>
                    <a:pt x="208" y="55"/>
                    <a:pt x="208" y="55"/>
                  </a:cubicBezTo>
                  <a:cubicBezTo>
                    <a:pt x="208" y="55"/>
                    <a:pt x="211" y="61"/>
                    <a:pt x="212" y="66"/>
                  </a:cubicBezTo>
                  <a:cubicBezTo>
                    <a:pt x="212" y="66"/>
                    <a:pt x="211" y="66"/>
                    <a:pt x="211" y="67"/>
                  </a:cubicBezTo>
                  <a:cubicBezTo>
                    <a:pt x="211" y="68"/>
                    <a:pt x="211" y="68"/>
                    <a:pt x="211" y="69"/>
                  </a:cubicBezTo>
                  <a:cubicBezTo>
                    <a:pt x="211" y="70"/>
                    <a:pt x="211" y="70"/>
                    <a:pt x="211" y="72"/>
                  </a:cubicBezTo>
                  <a:cubicBezTo>
                    <a:pt x="211" y="75"/>
                    <a:pt x="210" y="75"/>
                    <a:pt x="211" y="76"/>
                  </a:cubicBezTo>
                  <a:cubicBezTo>
                    <a:pt x="211" y="77"/>
                    <a:pt x="211" y="78"/>
                    <a:pt x="211" y="79"/>
                  </a:cubicBezTo>
                  <a:cubicBezTo>
                    <a:pt x="212" y="80"/>
                    <a:pt x="211" y="82"/>
                    <a:pt x="211" y="83"/>
                  </a:cubicBezTo>
                  <a:cubicBezTo>
                    <a:pt x="210" y="83"/>
                    <a:pt x="210" y="83"/>
                    <a:pt x="210" y="84"/>
                  </a:cubicBezTo>
                  <a:cubicBezTo>
                    <a:pt x="209" y="84"/>
                    <a:pt x="211" y="86"/>
                    <a:pt x="209" y="84"/>
                  </a:cubicBezTo>
                  <a:cubicBezTo>
                    <a:pt x="208" y="82"/>
                    <a:pt x="208" y="81"/>
                    <a:pt x="208" y="81"/>
                  </a:cubicBezTo>
                  <a:cubicBezTo>
                    <a:pt x="207" y="81"/>
                    <a:pt x="207" y="81"/>
                    <a:pt x="207" y="81"/>
                  </a:cubicBezTo>
                  <a:cubicBezTo>
                    <a:pt x="207" y="81"/>
                    <a:pt x="207" y="79"/>
                    <a:pt x="205" y="80"/>
                  </a:cubicBezTo>
                  <a:cubicBezTo>
                    <a:pt x="204" y="80"/>
                    <a:pt x="204" y="80"/>
                    <a:pt x="203" y="80"/>
                  </a:cubicBezTo>
                  <a:cubicBezTo>
                    <a:pt x="203" y="81"/>
                    <a:pt x="204" y="82"/>
                    <a:pt x="203" y="83"/>
                  </a:cubicBezTo>
                  <a:cubicBezTo>
                    <a:pt x="202" y="83"/>
                    <a:pt x="200" y="82"/>
                    <a:pt x="199" y="82"/>
                  </a:cubicBezTo>
                  <a:cubicBezTo>
                    <a:pt x="199" y="82"/>
                    <a:pt x="198" y="82"/>
                    <a:pt x="198" y="83"/>
                  </a:cubicBezTo>
                  <a:cubicBezTo>
                    <a:pt x="197" y="84"/>
                    <a:pt x="197" y="86"/>
                    <a:pt x="196" y="86"/>
                  </a:cubicBezTo>
                  <a:cubicBezTo>
                    <a:pt x="195" y="86"/>
                    <a:pt x="196" y="88"/>
                    <a:pt x="195" y="89"/>
                  </a:cubicBezTo>
                  <a:cubicBezTo>
                    <a:pt x="195" y="90"/>
                    <a:pt x="193" y="90"/>
                    <a:pt x="192" y="90"/>
                  </a:cubicBezTo>
                  <a:cubicBezTo>
                    <a:pt x="192" y="90"/>
                    <a:pt x="190" y="91"/>
                    <a:pt x="189" y="91"/>
                  </a:cubicBezTo>
                  <a:cubicBezTo>
                    <a:pt x="189" y="91"/>
                    <a:pt x="189" y="92"/>
                    <a:pt x="188" y="93"/>
                  </a:cubicBezTo>
                  <a:cubicBezTo>
                    <a:pt x="187" y="93"/>
                    <a:pt x="186" y="95"/>
                    <a:pt x="186" y="95"/>
                  </a:cubicBezTo>
                  <a:cubicBezTo>
                    <a:pt x="186" y="95"/>
                    <a:pt x="186" y="98"/>
                    <a:pt x="186" y="98"/>
                  </a:cubicBezTo>
                  <a:cubicBezTo>
                    <a:pt x="187" y="99"/>
                    <a:pt x="186" y="100"/>
                    <a:pt x="186" y="100"/>
                  </a:cubicBezTo>
                  <a:cubicBezTo>
                    <a:pt x="185" y="100"/>
                    <a:pt x="183" y="101"/>
                    <a:pt x="183" y="101"/>
                  </a:cubicBezTo>
                  <a:cubicBezTo>
                    <a:pt x="183" y="101"/>
                    <a:pt x="184" y="102"/>
                    <a:pt x="182" y="103"/>
                  </a:cubicBezTo>
                  <a:cubicBezTo>
                    <a:pt x="180" y="103"/>
                    <a:pt x="179" y="104"/>
                    <a:pt x="178" y="104"/>
                  </a:cubicBezTo>
                  <a:cubicBezTo>
                    <a:pt x="178" y="105"/>
                    <a:pt x="179" y="106"/>
                    <a:pt x="177" y="106"/>
                  </a:cubicBezTo>
                  <a:cubicBezTo>
                    <a:pt x="175" y="106"/>
                    <a:pt x="173" y="105"/>
                    <a:pt x="173" y="106"/>
                  </a:cubicBezTo>
                  <a:cubicBezTo>
                    <a:pt x="172" y="107"/>
                    <a:pt x="172" y="108"/>
                    <a:pt x="170" y="109"/>
                  </a:cubicBezTo>
                  <a:cubicBezTo>
                    <a:pt x="167" y="111"/>
                    <a:pt x="167" y="111"/>
                    <a:pt x="166" y="112"/>
                  </a:cubicBezTo>
                  <a:cubicBezTo>
                    <a:pt x="165" y="112"/>
                    <a:pt x="164" y="112"/>
                    <a:pt x="165" y="114"/>
                  </a:cubicBezTo>
                  <a:cubicBezTo>
                    <a:pt x="165" y="115"/>
                    <a:pt x="165" y="117"/>
                    <a:pt x="166" y="117"/>
                  </a:cubicBezTo>
                  <a:cubicBezTo>
                    <a:pt x="167" y="118"/>
                    <a:pt x="168" y="121"/>
                    <a:pt x="169" y="121"/>
                  </a:cubicBezTo>
                  <a:cubicBezTo>
                    <a:pt x="169" y="122"/>
                    <a:pt x="170" y="124"/>
                    <a:pt x="169" y="125"/>
                  </a:cubicBezTo>
                  <a:cubicBezTo>
                    <a:pt x="169" y="126"/>
                    <a:pt x="168" y="127"/>
                    <a:pt x="168" y="128"/>
                  </a:cubicBezTo>
                  <a:cubicBezTo>
                    <a:pt x="168" y="129"/>
                    <a:pt x="168" y="131"/>
                    <a:pt x="168" y="132"/>
                  </a:cubicBezTo>
                  <a:cubicBezTo>
                    <a:pt x="169" y="133"/>
                    <a:pt x="170" y="135"/>
                    <a:pt x="170" y="135"/>
                  </a:cubicBezTo>
                  <a:cubicBezTo>
                    <a:pt x="170" y="135"/>
                    <a:pt x="168" y="136"/>
                    <a:pt x="169" y="138"/>
                  </a:cubicBezTo>
                  <a:cubicBezTo>
                    <a:pt x="170" y="139"/>
                    <a:pt x="172" y="140"/>
                    <a:pt x="173" y="141"/>
                  </a:cubicBezTo>
                  <a:cubicBezTo>
                    <a:pt x="174" y="141"/>
                    <a:pt x="176" y="143"/>
                    <a:pt x="176" y="143"/>
                  </a:cubicBezTo>
                  <a:cubicBezTo>
                    <a:pt x="176" y="143"/>
                    <a:pt x="176" y="146"/>
                    <a:pt x="176" y="147"/>
                  </a:cubicBezTo>
                  <a:cubicBezTo>
                    <a:pt x="176" y="148"/>
                    <a:pt x="180" y="154"/>
                    <a:pt x="178" y="156"/>
                  </a:cubicBezTo>
                  <a:cubicBezTo>
                    <a:pt x="177" y="157"/>
                    <a:pt x="177" y="158"/>
                    <a:pt x="177" y="159"/>
                  </a:cubicBezTo>
                  <a:cubicBezTo>
                    <a:pt x="178" y="160"/>
                    <a:pt x="178" y="160"/>
                    <a:pt x="178" y="161"/>
                  </a:cubicBezTo>
                  <a:cubicBezTo>
                    <a:pt x="179" y="162"/>
                    <a:pt x="181" y="161"/>
                    <a:pt x="180" y="163"/>
                  </a:cubicBezTo>
                  <a:cubicBezTo>
                    <a:pt x="178" y="165"/>
                    <a:pt x="178" y="166"/>
                    <a:pt x="177" y="167"/>
                  </a:cubicBezTo>
                  <a:cubicBezTo>
                    <a:pt x="176" y="168"/>
                    <a:pt x="176" y="169"/>
                    <a:pt x="176" y="170"/>
                  </a:cubicBezTo>
                  <a:cubicBezTo>
                    <a:pt x="175" y="171"/>
                    <a:pt x="174" y="173"/>
                    <a:pt x="173" y="174"/>
                  </a:cubicBezTo>
                  <a:cubicBezTo>
                    <a:pt x="172" y="174"/>
                    <a:pt x="171" y="175"/>
                    <a:pt x="171" y="176"/>
                  </a:cubicBezTo>
                  <a:cubicBezTo>
                    <a:pt x="171" y="177"/>
                    <a:pt x="168" y="180"/>
                    <a:pt x="171" y="178"/>
                  </a:cubicBezTo>
                  <a:cubicBezTo>
                    <a:pt x="174" y="176"/>
                    <a:pt x="171" y="178"/>
                    <a:pt x="175" y="175"/>
                  </a:cubicBezTo>
                  <a:cubicBezTo>
                    <a:pt x="179" y="172"/>
                    <a:pt x="180" y="173"/>
                    <a:pt x="181" y="171"/>
                  </a:cubicBezTo>
                  <a:cubicBezTo>
                    <a:pt x="183" y="169"/>
                    <a:pt x="180" y="176"/>
                    <a:pt x="183" y="168"/>
                  </a:cubicBezTo>
                  <a:cubicBezTo>
                    <a:pt x="186" y="160"/>
                    <a:pt x="187" y="161"/>
                    <a:pt x="188" y="160"/>
                  </a:cubicBezTo>
                  <a:cubicBezTo>
                    <a:pt x="189" y="158"/>
                    <a:pt x="188" y="160"/>
                    <a:pt x="190" y="156"/>
                  </a:cubicBezTo>
                  <a:cubicBezTo>
                    <a:pt x="192" y="152"/>
                    <a:pt x="190" y="154"/>
                    <a:pt x="192" y="152"/>
                  </a:cubicBezTo>
                  <a:cubicBezTo>
                    <a:pt x="194" y="149"/>
                    <a:pt x="194" y="153"/>
                    <a:pt x="195" y="148"/>
                  </a:cubicBezTo>
                  <a:cubicBezTo>
                    <a:pt x="196" y="144"/>
                    <a:pt x="196" y="147"/>
                    <a:pt x="198" y="142"/>
                  </a:cubicBezTo>
                  <a:cubicBezTo>
                    <a:pt x="199" y="137"/>
                    <a:pt x="197" y="136"/>
                    <a:pt x="199" y="134"/>
                  </a:cubicBezTo>
                  <a:cubicBezTo>
                    <a:pt x="202" y="132"/>
                    <a:pt x="202" y="133"/>
                    <a:pt x="203" y="131"/>
                  </a:cubicBezTo>
                  <a:cubicBezTo>
                    <a:pt x="204" y="129"/>
                    <a:pt x="203" y="131"/>
                    <a:pt x="205" y="127"/>
                  </a:cubicBezTo>
                  <a:cubicBezTo>
                    <a:pt x="208" y="122"/>
                    <a:pt x="211" y="121"/>
                    <a:pt x="211" y="113"/>
                  </a:cubicBezTo>
                  <a:cubicBezTo>
                    <a:pt x="211" y="106"/>
                    <a:pt x="211" y="104"/>
                    <a:pt x="211" y="104"/>
                  </a:cubicBezTo>
                  <a:cubicBezTo>
                    <a:pt x="211" y="104"/>
                    <a:pt x="214" y="101"/>
                    <a:pt x="213" y="97"/>
                  </a:cubicBezTo>
                  <a:cubicBezTo>
                    <a:pt x="212" y="93"/>
                    <a:pt x="211" y="94"/>
                    <a:pt x="212" y="93"/>
                  </a:cubicBezTo>
                  <a:cubicBezTo>
                    <a:pt x="212" y="91"/>
                    <a:pt x="213" y="92"/>
                    <a:pt x="214" y="90"/>
                  </a:cubicBezTo>
                  <a:cubicBezTo>
                    <a:pt x="215" y="88"/>
                    <a:pt x="215" y="88"/>
                    <a:pt x="216" y="87"/>
                  </a:cubicBezTo>
                  <a:cubicBezTo>
                    <a:pt x="216" y="86"/>
                    <a:pt x="217" y="84"/>
                    <a:pt x="217" y="84"/>
                  </a:cubicBezTo>
                  <a:cubicBezTo>
                    <a:pt x="218" y="85"/>
                    <a:pt x="218" y="85"/>
                    <a:pt x="218" y="85"/>
                  </a:cubicBezTo>
                  <a:cubicBezTo>
                    <a:pt x="218" y="85"/>
                    <a:pt x="227" y="183"/>
                    <a:pt x="130" y="197"/>
                  </a:cubicBezTo>
                  <a:cubicBezTo>
                    <a:pt x="130" y="197"/>
                    <a:pt x="152" y="192"/>
                    <a:pt x="154" y="188"/>
                  </a:cubicBezTo>
                  <a:cubicBezTo>
                    <a:pt x="154" y="188"/>
                    <a:pt x="155" y="184"/>
                    <a:pt x="154" y="184"/>
                  </a:cubicBezTo>
                  <a:cubicBezTo>
                    <a:pt x="153" y="184"/>
                    <a:pt x="151" y="184"/>
                    <a:pt x="150" y="183"/>
                  </a:cubicBezTo>
                  <a:cubicBezTo>
                    <a:pt x="149" y="182"/>
                    <a:pt x="147" y="181"/>
                    <a:pt x="147" y="181"/>
                  </a:cubicBezTo>
                  <a:cubicBezTo>
                    <a:pt x="147" y="182"/>
                    <a:pt x="147" y="182"/>
                    <a:pt x="147" y="182"/>
                  </a:cubicBezTo>
                  <a:cubicBezTo>
                    <a:pt x="147" y="182"/>
                    <a:pt x="148" y="183"/>
                    <a:pt x="144" y="182"/>
                  </a:cubicBezTo>
                  <a:cubicBezTo>
                    <a:pt x="139" y="181"/>
                    <a:pt x="139" y="182"/>
                    <a:pt x="138" y="181"/>
                  </a:cubicBezTo>
                  <a:cubicBezTo>
                    <a:pt x="136" y="180"/>
                    <a:pt x="134" y="177"/>
                    <a:pt x="133" y="179"/>
                  </a:cubicBezTo>
                  <a:cubicBezTo>
                    <a:pt x="132" y="181"/>
                    <a:pt x="134" y="180"/>
                    <a:pt x="132" y="181"/>
                  </a:cubicBezTo>
                  <a:cubicBezTo>
                    <a:pt x="130" y="182"/>
                    <a:pt x="126" y="181"/>
                    <a:pt x="126" y="181"/>
                  </a:cubicBezTo>
                  <a:cubicBezTo>
                    <a:pt x="126" y="181"/>
                    <a:pt x="120" y="181"/>
                    <a:pt x="119" y="180"/>
                  </a:cubicBezTo>
                  <a:cubicBezTo>
                    <a:pt x="118" y="180"/>
                    <a:pt x="118" y="178"/>
                    <a:pt x="117" y="179"/>
                  </a:cubicBezTo>
                  <a:cubicBezTo>
                    <a:pt x="116" y="179"/>
                    <a:pt x="115" y="181"/>
                    <a:pt x="115" y="181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2" y="185"/>
                    <a:pt x="124" y="186"/>
                    <a:pt x="123" y="187"/>
                  </a:cubicBezTo>
                  <a:cubicBezTo>
                    <a:pt x="121" y="187"/>
                    <a:pt x="120" y="187"/>
                    <a:pt x="119" y="187"/>
                  </a:cubicBezTo>
                  <a:cubicBezTo>
                    <a:pt x="117" y="188"/>
                    <a:pt x="113" y="191"/>
                    <a:pt x="112" y="189"/>
                  </a:cubicBezTo>
                  <a:cubicBezTo>
                    <a:pt x="111" y="187"/>
                    <a:pt x="111" y="187"/>
                    <a:pt x="110" y="185"/>
                  </a:cubicBezTo>
                  <a:cubicBezTo>
                    <a:pt x="110" y="184"/>
                    <a:pt x="110" y="183"/>
                    <a:pt x="108" y="183"/>
                  </a:cubicBezTo>
                  <a:cubicBezTo>
                    <a:pt x="107" y="183"/>
                    <a:pt x="105" y="183"/>
                    <a:pt x="105" y="183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4" y="186"/>
                    <a:pt x="103" y="186"/>
                  </a:cubicBezTo>
                  <a:cubicBezTo>
                    <a:pt x="101" y="186"/>
                    <a:pt x="101" y="188"/>
                    <a:pt x="100" y="186"/>
                  </a:cubicBezTo>
                  <a:cubicBezTo>
                    <a:pt x="98" y="185"/>
                    <a:pt x="98" y="185"/>
                    <a:pt x="96" y="185"/>
                  </a:cubicBezTo>
                  <a:cubicBezTo>
                    <a:pt x="94" y="184"/>
                    <a:pt x="92" y="184"/>
                    <a:pt x="91" y="184"/>
                  </a:cubicBezTo>
                  <a:cubicBezTo>
                    <a:pt x="91" y="184"/>
                    <a:pt x="89" y="184"/>
                    <a:pt x="89" y="184"/>
                  </a:cubicBezTo>
                  <a:cubicBezTo>
                    <a:pt x="88" y="184"/>
                    <a:pt x="84" y="187"/>
                    <a:pt x="84" y="186"/>
                  </a:cubicBezTo>
                  <a:cubicBezTo>
                    <a:pt x="83" y="186"/>
                    <a:pt x="79" y="186"/>
                    <a:pt x="79" y="186"/>
                  </a:cubicBezTo>
                  <a:cubicBezTo>
                    <a:pt x="79" y="186"/>
                    <a:pt x="90" y="197"/>
                    <a:pt x="114" y="197"/>
                  </a:cubicBezTo>
                  <a:cubicBezTo>
                    <a:pt x="114" y="197"/>
                    <a:pt x="60" y="200"/>
                    <a:pt x="30" y="147"/>
                  </a:cubicBezTo>
                  <a:cubicBezTo>
                    <a:pt x="0" y="94"/>
                    <a:pt x="21" y="27"/>
                    <a:pt x="90" y="3"/>
                  </a:cubicBezTo>
                  <a:cubicBezTo>
                    <a:pt x="90" y="3"/>
                    <a:pt x="38" y="22"/>
                    <a:pt x="24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6" y="72"/>
                    <a:pt x="26" y="72"/>
                    <a:pt x="27" y="70"/>
                  </a:cubicBezTo>
                  <a:cubicBezTo>
                    <a:pt x="29" y="68"/>
                    <a:pt x="28" y="68"/>
                    <a:pt x="29" y="66"/>
                  </a:cubicBezTo>
                  <a:cubicBezTo>
                    <a:pt x="30" y="65"/>
                    <a:pt x="29" y="66"/>
                    <a:pt x="30" y="64"/>
                  </a:cubicBezTo>
                  <a:cubicBezTo>
                    <a:pt x="32" y="63"/>
                    <a:pt x="32" y="63"/>
                    <a:pt x="33" y="62"/>
                  </a:cubicBezTo>
                  <a:cubicBezTo>
                    <a:pt x="34" y="61"/>
                    <a:pt x="35" y="58"/>
                    <a:pt x="35" y="57"/>
                  </a:cubicBezTo>
                  <a:cubicBezTo>
                    <a:pt x="36" y="56"/>
                    <a:pt x="38" y="56"/>
                    <a:pt x="39" y="56"/>
                  </a:cubicBezTo>
                  <a:cubicBezTo>
                    <a:pt x="40" y="55"/>
                    <a:pt x="40" y="54"/>
                    <a:pt x="40" y="55"/>
                  </a:cubicBezTo>
                  <a:cubicBezTo>
                    <a:pt x="40" y="57"/>
                    <a:pt x="39" y="59"/>
                    <a:pt x="39" y="59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7" y="66"/>
                    <a:pt x="37" y="67"/>
                  </a:cubicBezTo>
                  <a:cubicBezTo>
                    <a:pt x="37" y="68"/>
                    <a:pt x="38" y="70"/>
                    <a:pt x="38" y="70"/>
                  </a:cubicBezTo>
                  <a:cubicBezTo>
                    <a:pt x="38" y="70"/>
                    <a:pt x="39" y="73"/>
                    <a:pt x="40" y="73"/>
                  </a:cubicBezTo>
                  <a:cubicBezTo>
                    <a:pt x="41" y="74"/>
                    <a:pt x="46" y="75"/>
                    <a:pt x="46" y="75"/>
                  </a:cubicBezTo>
                  <a:cubicBezTo>
                    <a:pt x="46" y="75"/>
                    <a:pt x="48" y="73"/>
                    <a:pt x="49" y="71"/>
                  </a:cubicBezTo>
                  <a:cubicBezTo>
                    <a:pt x="50" y="70"/>
                    <a:pt x="53" y="69"/>
                    <a:pt x="53" y="69"/>
                  </a:cubicBezTo>
                  <a:cubicBezTo>
                    <a:pt x="54" y="68"/>
                    <a:pt x="52" y="66"/>
                    <a:pt x="54" y="65"/>
                  </a:cubicBezTo>
                  <a:cubicBezTo>
                    <a:pt x="55" y="63"/>
                    <a:pt x="54" y="63"/>
                    <a:pt x="56" y="62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62" y="59"/>
                    <a:pt x="60" y="61"/>
                  </a:cubicBezTo>
                  <a:cubicBezTo>
                    <a:pt x="59" y="63"/>
                    <a:pt x="60" y="66"/>
                    <a:pt x="59" y="66"/>
                  </a:cubicBezTo>
                  <a:cubicBezTo>
                    <a:pt x="58" y="66"/>
                    <a:pt x="57" y="65"/>
                    <a:pt x="57" y="67"/>
                  </a:cubicBezTo>
                  <a:cubicBezTo>
                    <a:pt x="56" y="69"/>
                    <a:pt x="55" y="70"/>
                    <a:pt x="55" y="71"/>
                  </a:cubicBezTo>
                  <a:cubicBezTo>
                    <a:pt x="54" y="72"/>
                    <a:pt x="54" y="75"/>
                    <a:pt x="53" y="75"/>
                  </a:cubicBezTo>
                  <a:cubicBezTo>
                    <a:pt x="52" y="75"/>
                    <a:pt x="49" y="75"/>
                    <a:pt x="50" y="76"/>
                  </a:cubicBezTo>
                  <a:cubicBezTo>
                    <a:pt x="50" y="77"/>
                    <a:pt x="51" y="79"/>
                    <a:pt x="50" y="79"/>
                  </a:cubicBezTo>
                  <a:cubicBezTo>
                    <a:pt x="48" y="80"/>
                    <a:pt x="48" y="81"/>
                    <a:pt x="47" y="80"/>
                  </a:cubicBezTo>
                  <a:cubicBezTo>
                    <a:pt x="46" y="80"/>
                    <a:pt x="46" y="81"/>
                    <a:pt x="45" y="80"/>
                  </a:cubicBezTo>
                  <a:cubicBezTo>
                    <a:pt x="43" y="79"/>
                    <a:pt x="41" y="79"/>
                    <a:pt x="41" y="79"/>
                  </a:cubicBezTo>
                  <a:cubicBezTo>
                    <a:pt x="41" y="79"/>
                    <a:pt x="39" y="81"/>
                    <a:pt x="39" y="82"/>
                  </a:cubicBezTo>
                  <a:cubicBezTo>
                    <a:pt x="39" y="82"/>
                    <a:pt x="40" y="86"/>
                    <a:pt x="40" y="8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7"/>
                    <a:pt x="43" y="97"/>
                  </a:cubicBezTo>
                  <a:cubicBezTo>
                    <a:pt x="44" y="97"/>
                    <a:pt x="45" y="100"/>
                    <a:pt x="46" y="101"/>
                  </a:cubicBezTo>
                  <a:cubicBezTo>
                    <a:pt x="47" y="101"/>
                    <a:pt x="47" y="106"/>
                    <a:pt x="47" y="1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12"/>
                    <a:pt x="49" y="113"/>
                  </a:cubicBezTo>
                  <a:cubicBezTo>
                    <a:pt x="49" y="114"/>
                    <a:pt x="48" y="117"/>
                    <a:pt x="49" y="119"/>
                  </a:cubicBezTo>
                  <a:cubicBezTo>
                    <a:pt x="49" y="121"/>
                    <a:pt x="52" y="123"/>
                    <a:pt x="52" y="123"/>
                  </a:cubicBezTo>
                  <a:cubicBezTo>
                    <a:pt x="52" y="123"/>
                    <a:pt x="48" y="126"/>
                    <a:pt x="50" y="127"/>
                  </a:cubicBezTo>
                  <a:cubicBezTo>
                    <a:pt x="52" y="127"/>
                    <a:pt x="54" y="130"/>
                    <a:pt x="54" y="131"/>
                  </a:cubicBezTo>
                  <a:cubicBezTo>
                    <a:pt x="55" y="131"/>
                    <a:pt x="55" y="133"/>
                    <a:pt x="56" y="133"/>
                  </a:cubicBezTo>
                  <a:cubicBezTo>
                    <a:pt x="57" y="133"/>
                    <a:pt x="59" y="133"/>
                    <a:pt x="59" y="134"/>
                  </a:cubicBezTo>
                  <a:cubicBezTo>
                    <a:pt x="59" y="135"/>
                    <a:pt x="59" y="138"/>
                    <a:pt x="59" y="138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9"/>
                    <a:pt x="68" y="149"/>
                  </a:cubicBezTo>
                  <a:cubicBezTo>
                    <a:pt x="70" y="150"/>
                    <a:pt x="74" y="152"/>
                    <a:pt x="75" y="152"/>
                  </a:cubicBezTo>
                  <a:cubicBezTo>
                    <a:pt x="76" y="153"/>
                    <a:pt x="79" y="155"/>
                    <a:pt x="80" y="155"/>
                  </a:cubicBezTo>
                  <a:cubicBezTo>
                    <a:pt x="81" y="155"/>
                    <a:pt x="80" y="158"/>
                    <a:pt x="81" y="155"/>
                  </a:cubicBezTo>
                  <a:cubicBezTo>
                    <a:pt x="83" y="151"/>
                    <a:pt x="82" y="153"/>
                    <a:pt x="84" y="150"/>
                  </a:cubicBezTo>
                  <a:cubicBezTo>
                    <a:pt x="85" y="146"/>
                    <a:pt x="85" y="149"/>
                    <a:pt x="85" y="146"/>
                  </a:cubicBezTo>
                  <a:cubicBezTo>
                    <a:pt x="85" y="143"/>
                    <a:pt x="85" y="146"/>
                    <a:pt x="85" y="143"/>
                  </a:cubicBezTo>
                  <a:cubicBezTo>
                    <a:pt x="85" y="141"/>
                    <a:pt x="84" y="142"/>
                    <a:pt x="86" y="139"/>
                  </a:cubicBezTo>
                  <a:cubicBezTo>
                    <a:pt x="87" y="136"/>
                    <a:pt x="87" y="137"/>
                    <a:pt x="89" y="135"/>
                  </a:cubicBezTo>
                  <a:cubicBezTo>
                    <a:pt x="91" y="134"/>
                    <a:pt x="92" y="135"/>
                    <a:pt x="91" y="132"/>
                  </a:cubicBezTo>
                  <a:cubicBezTo>
                    <a:pt x="90" y="129"/>
                    <a:pt x="90" y="132"/>
                    <a:pt x="90" y="129"/>
                  </a:cubicBezTo>
                  <a:cubicBezTo>
                    <a:pt x="89" y="126"/>
                    <a:pt x="90" y="126"/>
                    <a:pt x="88" y="125"/>
                  </a:cubicBezTo>
                  <a:cubicBezTo>
                    <a:pt x="86" y="123"/>
                    <a:pt x="85" y="123"/>
                    <a:pt x="85" y="121"/>
                  </a:cubicBezTo>
                  <a:cubicBezTo>
                    <a:pt x="85" y="119"/>
                    <a:pt x="85" y="118"/>
                    <a:pt x="86" y="117"/>
                  </a:cubicBezTo>
                  <a:cubicBezTo>
                    <a:pt x="86" y="116"/>
                    <a:pt x="88" y="114"/>
                    <a:pt x="88" y="114"/>
                  </a:cubicBezTo>
                  <a:cubicBezTo>
                    <a:pt x="88" y="113"/>
                    <a:pt x="88" y="113"/>
                    <a:pt x="90" y="111"/>
                  </a:cubicBezTo>
                  <a:cubicBezTo>
                    <a:pt x="91" y="109"/>
                    <a:pt x="92" y="108"/>
                    <a:pt x="92" y="108"/>
                  </a:cubicBezTo>
                  <a:cubicBezTo>
                    <a:pt x="92" y="108"/>
                    <a:pt x="93" y="103"/>
                    <a:pt x="93" y="101"/>
                  </a:cubicBezTo>
                  <a:cubicBezTo>
                    <a:pt x="93" y="99"/>
                    <a:pt x="93" y="102"/>
                    <a:pt x="93" y="99"/>
                  </a:cubicBezTo>
                  <a:cubicBezTo>
                    <a:pt x="92" y="96"/>
                    <a:pt x="92" y="95"/>
                    <a:pt x="92" y="95"/>
                  </a:cubicBezTo>
                  <a:cubicBezTo>
                    <a:pt x="92" y="95"/>
                    <a:pt x="95" y="92"/>
                    <a:pt x="97" y="92"/>
                  </a:cubicBezTo>
                  <a:cubicBezTo>
                    <a:pt x="98" y="93"/>
                    <a:pt x="98" y="95"/>
                    <a:pt x="100" y="93"/>
                  </a:cubicBezTo>
                  <a:cubicBezTo>
                    <a:pt x="102" y="92"/>
                    <a:pt x="101" y="90"/>
                    <a:pt x="102" y="90"/>
                  </a:cubicBezTo>
                  <a:cubicBezTo>
                    <a:pt x="103" y="89"/>
                    <a:pt x="104" y="89"/>
                    <a:pt x="105" y="90"/>
                  </a:cubicBezTo>
                  <a:cubicBezTo>
                    <a:pt x="107" y="91"/>
                    <a:pt x="109" y="91"/>
                    <a:pt x="111" y="92"/>
                  </a:cubicBezTo>
                  <a:cubicBezTo>
                    <a:pt x="113" y="93"/>
                    <a:pt x="114" y="93"/>
                    <a:pt x="117" y="93"/>
                  </a:cubicBezTo>
                  <a:cubicBezTo>
                    <a:pt x="120" y="93"/>
                    <a:pt x="123" y="94"/>
                    <a:pt x="125" y="92"/>
                  </a:cubicBezTo>
                  <a:cubicBezTo>
                    <a:pt x="127" y="91"/>
                    <a:pt x="127" y="93"/>
                    <a:pt x="128" y="91"/>
                  </a:cubicBezTo>
                  <a:cubicBezTo>
                    <a:pt x="129" y="88"/>
                    <a:pt x="128" y="88"/>
                    <a:pt x="130" y="87"/>
                  </a:cubicBezTo>
                  <a:cubicBezTo>
                    <a:pt x="132" y="86"/>
                    <a:pt x="133" y="87"/>
                    <a:pt x="133" y="85"/>
                  </a:cubicBezTo>
                  <a:cubicBezTo>
                    <a:pt x="133" y="83"/>
                    <a:pt x="132" y="83"/>
                    <a:pt x="134" y="82"/>
                  </a:cubicBezTo>
                  <a:cubicBezTo>
                    <a:pt x="135" y="80"/>
                    <a:pt x="133" y="82"/>
                    <a:pt x="135" y="80"/>
                  </a:cubicBezTo>
                  <a:cubicBezTo>
                    <a:pt x="138" y="77"/>
                    <a:pt x="139" y="79"/>
                    <a:pt x="138" y="77"/>
                  </a:cubicBezTo>
                  <a:cubicBezTo>
                    <a:pt x="137" y="75"/>
                    <a:pt x="136" y="76"/>
                    <a:pt x="136" y="73"/>
                  </a:cubicBezTo>
                  <a:cubicBezTo>
                    <a:pt x="136" y="70"/>
                    <a:pt x="132" y="74"/>
                    <a:pt x="135" y="69"/>
                  </a:cubicBezTo>
                  <a:cubicBezTo>
                    <a:pt x="137" y="63"/>
                    <a:pt x="138" y="64"/>
                    <a:pt x="135" y="60"/>
                  </a:cubicBezTo>
                  <a:cubicBezTo>
                    <a:pt x="133" y="56"/>
                    <a:pt x="130" y="55"/>
                    <a:pt x="130" y="54"/>
                  </a:cubicBezTo>
                  <a:cubicBezTo>
                    <a:pt x="129" y="53"/>
                    <a:pt x="128" y="50"/>
                    <a:pt x="127" y="50"/>
                  </a:cubicBezTo>
                  <a:cubicBezTo>
                    <a:pt x="126" y="49"/>
                    <a:pt x="127" y="48"/>
                    <a:pt x="125" y="49"/>
                  </a:cubicBezTo>
                  <a:cubicBezTo>
                    <a:pt x="123" y="49"/>
                    <a:pt x="120" y="48"/>
                    <a:pt x="119" y="46"/>
                  </a:cubicBezTo>
                  <a:cubicBezTo>
                    <a:pt x="118" y="45"/>
                    <a:pt x="116" y="43"/>
                    <a:pt x="115" y="43"/>
                  </a:cubicBezTo>
                  <a:cubicBezTo>
                    <a:pt x="114" y="42"/>
                    <a:pt x="114" y="43"/>
                    <a:pt x="112" y="42"/>
                  </a:cubicBezTo>
                  <a:cubicBezTo>
                    <a:pt x="110" y="42"/>
                    <a:pt x="110" y="42"/>
                    <a:pt x="108" y="42"/>
                  </a:cubicBezTo>
                  <a:cubicBezTo>
                    <a:pt x="107" y="42"/>
                    <a:pt x="110" y="42"/>
                    <a:pt x="106" y="42"/>
                  </a:cubicBezTo>
                  <a:cubicBezTo>
                    <a:pt x="102" y="41"/>
                    <a:pt x="103" y="41"/>
                    <a:pt x="102" y="41"/>
                  </a:cubicBezTo>
                  <a:cubicBezTo>
                    <a:pt x="101" y="41"/>
                    <a:pt x="101" y="41"/>
                    <a:pt x="100" y="41"/>
                  </a:cubicBezTo>
                  <a:cubicBezTo>
                    <a:pt x="98" y="42"/>
                    <a:pt x="98" y="38"/>
                    <a:pt x="98" y="42"/>
                  </a:cubicBezTo>
                  <a:cubicBezTo>
                    <a:pt x="98" y="45"/>
                    <a:pt x="100" y="47"/>
                    <a:pt x="97" y="47"/>
                  </a:cubicBezTo>
                  <a:cubicBezTo>
                    <a:pt x="94" y="47"/>
                    <a:pt x="97" y="47"/>
                    <a:pt x="94" y="47"/>
                  </a:cubicBezTo>
                  <a:cubicBezTo>
                    <a:pt x="91" y="47"/>
                    <a:pt x="92" y="48"/>
                    <a:pt x="90" y="48"/>
                  </a:cubicBezTo>
                  <a:cubicBezTo>
                    <a:pt x="89" y="49"/>
                    <a:pt x="88" y="50"/>
                    <a:pt x="86" y="50"/>
                  </a:cubicBezTo>
                  <a:cubicBezTo>
                    <a:pt x="84" y="50"/>
                    <a:pt x="87" y="53"/>
                    <a:pt x="84" y="50"/>
                  </a:cubicBezTo>
                  <a:cubicBezTo>
                    <a:pt x="81" y="47"/>
                    <a:pt x="87" y="46"/>
                    <a:pt x="81" y="47"/>
                  </a:cubicBezTo>
                  <a:cubicBezTo>
                    <a:pt x="76" y="47"/>
                    <a:pt x="75" y="49"/>
                    <a:pt x="74" y="48"/>
                  </a:cubicBezTo>
                  <a:cubicBezTo>
                    <a:pt x="73" y="48"/>
                    <a:pt x="73" y="49"/>
                    <a:pt x="71" y="47"/>
                  </a:cubicBezTo>
                  <a:cubicBezTo>
                    <a:pt x="68" y="46"/>
                    <a:pt x="68" y="46"/>
                    <a:pt x="67" y="47"/>
                  </a:cubicBezTo>
                  <a:cubicBezTo>
                    <a:pt x="66" y="47"/>
                    <a:pt x="66" y="49"/>
                    <a:pt x="65" y="47"/>
                  </a:cubicBezTo>
                  <a:cubicBezTo>
                    <a:pt x="64" y="45"/>
                    <a:pt x="63" y="46"/>
                    <a:pt x="65" y="44"/>
                  </a:cubicBezTo>
                  <a:cubicBezTo>
                    <a:pt x="68" y="43"/>
                    <a:pt x="69" y="45"/>
                    <a:pt x="70" y="43"/>
                  </a:cubicBezTo>
                  <a:cubicBezTo>
                    <a:pt x="70" y="41"/>
                    <a:pt x="67" y="41"/>
                    <a:pt x="70" y="41"/>
                  </a:cubicBezTo>
                  <a:cubicBezTo>
                    <a:pt x="73" y="40"/>
                    <a:pt x="72" y="40"/>
                    <a:pt x="74" y="40"/>
                  </a:cubicBezTo>
                  <a:cubicBezTo>
                    <a:pt x="77" y="39"/>
                    <a:pt x="79" y="42"/>
                    <a:pt x="79" y="40"/>
                  </a:cubicBezTo>
                  <a:cubicBezTo>
                    <a:pt x="80" y="38"/>
                    <a:pt x="84" y="41"/>
                    <a:pt x="80" y="38"/>
                  </a:cubicBezTo>
                  <a:cubicBezTo>
                    <a:pt x="76" y="34"/>
                    <a:pt x="78" y="33"/>
                    <a:pt x="75" y="33"/>
                  </a:cubicBezTo>
                  <a:cubicBezTo>
                    <a:pt x="73" y="34"/>
                    <a:pt x="73" y="36"/>
                    <a:pt x="72" y="35"/>
                  </a:cubicBezTo>
                  <a:cubicBezTo>
                    <a:pt x="70" y="34"/>
                    <a:pt x="67" y="33"/>
                    <a:pt x="70" y="31"/>
                  </a:cubicBezTo>
                  <a:cubicBezTo>
                    <a:pt x="73" y="29"/>
                    <a:pt x="71" y="29"/>
                    <a:pt x="74" y="28"/>
                  </a:cubicBezTo>
                  <a:cubicBezTo>
                    <a:pt x="77" y="27"/>
                    <a:pt x="80" y="33"/>
                    <a:pt x="81" y="32"/>
                  </a:cubicBezTo>
                  <a:cubicBezTo>
                    <a:pt x="83" y="32"/>
                    <a:pt x="83" y="31"/>
                    <a:pt x="84" y="31"/>
                  </a:cubicBezTo>
                  <a:cubicBezTo>
                    <a:pt x="85" y="32"/>
                    <a:pt x="85" y="34"/>
                    <a:pt x="85" y="36"/>
                  </a:cubicBezTo>
                  <a:cubicBezTo>
                    <a:pt x="86" y="38"/>
                    <a:pt x="84" y="39"/>
                    <a:pt x="87" y="37"/>
                  </a:cubicBezTo>
                  <a:cubicBezTo>
                    <a:pt x="90" y="36"/>
                    <a:pt x="84" y="36"/>
                    <a:pt x="90" y="34"/>
                  </a:cubicBezTo>
                  <a:cubicBezTo>
                    <a:pt x="97" y="31"/>
                    <a:pt x="99" y="32"/>
                    <a:pt x="100" y="33"/>
                  </a:cubicBezTo>
                  <a:cubicBezTo>
                    <a:pt x="101" y="34"/>
                    <a:pt x="103" y="34"/>
                    <a:pt x="103" y="34"/>
                  </a:cubicBezTo>
                  <a:cubicBezTo>
                    <a:pt x="104" y="35"/>
                    <a:pt x="101" y="37"/>
                    <a:pt x="104" y="35"/>
                  </a:cubicBezTo>
                  <a:cubicBezTo>
                    <a:pt x="107" y="33"/>
                    <a:pt x="110" y="36"/>
                    <a:pt x="110" y="36"/>
                  </a:cubicBezTo>
                  <a:cubicBezTo>
                    <a:pt x="110" y="36"/>
                    <a:pt x="110" y="35"/>
                    <a:pt x="112" y="36"/>
                  </a:cubicBezTo>
                  <a:cubicBezTo>
                    <a:pt x="113" y="37"/>
                    <a:pt x="115" y="38"/>
                    <a:pt x="117" y="38"/>
                  </a:cubicBezTo>
                  <a:cubicBezTo>
                    <a:pt x="118" y="37"/>
                    <a:pt x="121" y="38"/>
                    <a:pt x="118" y="35"/>
                  </a:cubicBezTo>
                  <a:cubicBezTo>
                    <a:pt x="116" y="32"/>
                    <a:pt x="118" y="33"/>
                    <a:pt x="114" y="32"/>
                  </a:cubicBezTo>
                  <a:cubicBezTo>
                    <a:pt x="110" y="30"/>
                    <a:pt x="104" y="30"/>
                    <a:pt x="109" y="29"/>
                  </a:cubicBezTo>
                  <a:cubicBezTo>
                    <a:pt x="114" y="28"/>
                    <a:pt x="106" y="28"/>
                    <a:pt x="113" y="24"/>
                  </a:cubicBezTo>
                  <a:cubicBezTo>
                    <a:pt x="120" y="21"/>
                    <a:pt x="120" y="25"/>
                    <a:pt x="120" y="21"/>
                  </a:cubicBezTo>
                  <a:cubicBezTo>
                    <a:pt x="120" y="17"/>
                    <a:pt x="120" y="16"/>
                    <a:pt x="122" y="17"/>
                  </a:cubicBezTo>
                  <a:cubicBezTo>
                    <a:pt x="123" y="17"/>
                    <a:pt x="127" y="18"/>
                    <a:pt x="129" y="18"/>
                  </a:cubicBezTo>
                  <a:cubicBezTo>
                    <a:pt x="130" y="18"/>
                    <a:pt x="129" y="20"/>
                    <a:pt x="132" y="18"/>
                  </a:cubicBezTo>
                  <a:cubicBezTo>
                    <a:pt x="135" y="16"/>
                    <a:pt x="136" y="19"/>
                    <a:pt x="135" y="16"/>
                  </a:cubicBezTo>
                  <a:cubicBezTo>
                    <a:pt x="134" y="13"/>
                    <a:pt x="133" y="13"/>
                    <a:pt x="131" y="11"/>
                  </a:cubicBezTo>
                  <a:cubicBezTo>
                    <a:pt x="130" y="9"/>
                    <a:pt x="130" y="3"/>
                    <a:pt x="125" y="6"/>
                  </a:cubicBezTo>
                  <a:cubicBezTo>
                    <a:pt x="121" y="8"/>
                    <a:pt x="123" y="7"/>
                    <a:pt x="119" y="8"/>
                  </a:cubicBezTo>
                  <a:cubicBezTo>
                    <a:pt x="115" y="8"/>
                    <a:pt x="113" y="7"/>
                    <a:pt x="113" y="6"/>
                  </a:cubicBezTo>
                  <a:cubicBezTo>
                    <a:pt x="113" y="6"/>
                    <a:pt x="118" y="4"/>
                    <a:pt x="118" y="4"/>
                  </a:cubicBezTo>
                  <a:cubicBezTo>
                    <a:pt x="118" y="4"/>
                    <a:pt x="119" y="4"/>
                    <a:pt x="119" y="3"/>
                  </a:cubicBezTo>
                  <a:cubicBezTo>
                    <a:pt x="118" y="3"/>
                    <a:pt x="117" y="1"/>
                    <a:pt x="117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32" y="0"/>
                    <a:pt x="135" y="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2" name="Freeform 144">
              <a:extLst>
                <a:ext uri="{FF2B5EF4-FFF2-40B4-BE49-F238E27FC236}">
                  <a16:creationId xmlns:a16="http://schemas.microsoft.com/office/drawing/2014/main" id="{297C20DD-DFD5-C447-684D-8DCCEB1946D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22404" y="1913625"/>
              <a:ext cx="294821" cy="285941"/>
            </a:xfrm>
            <a:custGeom>
              <a:avLst/>
              <a:gdLst>
                <a:gd name="T0" fmla="*/ 2147483647 w 155"/>
                <a:gd name="T1" fmla="*/ 0 h 151"/>
                <a:gd name="T2" fmla="*/ 2147483647 w 155"/>
                <a:gd name="T3" fmla="*/ 2147483647 h 151"/>
                <a:gd name="T4" fmla="*/ 2147483647 w 155"/>
                <a:gd name="T5" fmla="*/ 2147483647 h 151"/>
                <a:gd name="T6" fmla="*/ 2147483647 w 155"/>
                <a:gd name="T7" fmla="*/ 2147483647 h 151"/>
                <a:gd name="T8" fmla="*/ 2147483647 w 155"/>
                <a:gd name="T9" fmla="*/ 2147483647 h 151"/>
                <a:gd name="T10" fmla="*/ 2147483647 w 155"/>
                <a:gd name="T11" fmla="*/ 2147483647 h 151"/>
                <a:gd name="T12" fmla="*/ 2147483647 w 155"/>
                <a:gd name="T13" fmla="*/ 2147483647 h 151"/>
                <a:gd name="T14" fmla="*/ 2147483647 w 155"/>
                <a:gd name="T15" fmla="*/ 2147483647 h 151"/>
                <a:gd name="T16" fmla="*/ 2147483647 w 155"/>
                <a:gd name="T17" fmla="*/ 2147483647 h 151"/>
                <a:gd name="T18" fmla="*/ 2147483647 w 155"/>
                <a:gd name="T19" fmla="*/ 0 h 151"/>
                <a:gd name="T20" fmla="*/ 2147483647 w 155"/>
                <a:gd name="T21" fmla="*/ 0 h 151"/>
                <a:gd name="T22" fmla="*/ 2147483647 w 155"/>
                <a:gd name="T23" fmla="*/ 0 h 151"/>
                <a:gd name="T24" fmla="*/ 2147483647 w 155"/>
                <a:gd name="T25" fmla="*/ 2147483647 h 151"/>
                <a:gd name="T26" fmla="*/ 2147483647 w 155"/>
                <a:gd name="T27" fmla="*/ 2147483647 h 151"/>
                <a:gd name="T28" fmla="*/ 2147483647 w 155"/>
                <a:gd name="T29" fmla="*/ 2147483647 h 151"/>
                <a:gd name="T30" fmla="*/ 2147483647 w 155"/>
                <a:gd name="T31" fmla="*/ 2147483647 h 151"/>
                <a:gd name="T32" fmla="*/ 2147483647 w 155"/>
                <a:gd name="T33" fmla="*/ 2147483647 h 151"/>
                <a:gd name="T34" fmla="*/ 2147483647 w 155"/>
                <a:gd name="T35" fmla="*/ 2147483647 h 151"/>
                <a:gd name="T36" fmla="*/ 2147483647 w 155"/>
                <a:gd name="T37" fmla="*/ 0 h 15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55" h="151">
                  <a:moveTo>
                    <a:pt x="77" y="0"/>
                  </a:moveTo>
                  <a:cubicBezTo>
                    <a:pt x="117" y="0"/>
                    <a:pt x="151" y="31"/>
                    <a:pt x="153" y="71"/>
                  </a:cubicBezTo>
                  <a:cubicBezTo>
                    <a:pt x="155" y="113"/>
                    <a:pt x="123" y="149"/>
                    <a:pt x="82" y="151"/>
                  </a:cubicBezTo>
                  <a:cubicBezTo>
                    <a:pt x="80" y="151"/>
                    <a:pt x="79" y="151"/>
                    <a:pt x="77" y="151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115" y="135"/>
                    <a:pt x="141" y="106"/>
                    <a:pt x="139" y="72"/>
                  </a:cubicBezTo>
                  <a:cubicBezTo>
                    <a:pt x="137" y="39"/>
                    <a:pt x="110" y="14"/>
                    <a:pt x="77" y="14"/>
                  </a:cubicBezTo>
                  <a:lnTo>
                    <a:pt x="77" y="0"/>
                  </a:lnTo>
                  <a:close/>
                  <a:moveTo>
                    <a:pt x="73" y="0"/>
                  </a:moveTo>
                  <a:cubicBezTo>
                    <a:pt x="75" y="0"/>
                    <a:pt x="76" y="0"/>
                    <a:pt x="77" y="0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5" y="14"/>
                    <a:pt x="74" y="14"/>
                  </a:cubicBezTo>
                  <a:cubicBezTo>
                    <a:pt x="40" y="16"/>
                    <a:pt x="14" y="45"/>
                    <a:pt x="16" y="79"/>
                  </a:cubicBezTo>
                  <a:cubicBezTo>
                    <a:pt x="18" y="112"/>
                    <a:pt x="45" y="137"/>
                    <a:pt x="77" y="137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38" y="151"/>
                    <a:pt x="4" y="120"/>
                    <a:pt x="2" y="80"/>
                  </a:cubicBezTo>
                  <a:cubicBezTo>
                    <a:pt x="0" y="38"/>
                    <a:pt x="32" y="2"/>
                    <a:pt x="73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3" name="Freeform 145">
              <a:extLst>
                <a:ext uri="{FF2B5EF4-FFF2-40B4-BE49-F238E27FC236}">
                  <a16:creationId xmlns:a16="http://schemas.microsoft.com/office/drawing/2014/main" id="{B4F3EC20-EC17-0D2B-E7DA-8C0B52B7A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382" y="2183581"/>
              <a:ext cx="46177" cy="142082"/>
            </a:xfrm>
            <a:custGeom>
              <a:avLst/>
              <a:gdLst>
                <a:gd name="T0" fmla="*/ 2147483647 w 28"/>
                <a:gd name="T1" fmla="*/ 2147483647 h 86"/>
                <a:gd name="T2" fmla="*/ 2147483647 w 28"/>
                <a:gd name="T3" fmla="*/ 2147483647 h 86"/>
                <a:gd name="T4" fmla="*/ 2147483647 w 28"/>
                <a:gd name="T5" fmla="*/ 0 h 86"/>
                <a:gd name="T6" fmla="*/ 0 w 28"/>
                <a:gd name="T7" fmla="*/ 2147483647 h 86"/>
                <a:gd name="T8" fmla="*/ 2147483647 w 28"/>
                <a:gd name="T9" fmla="*/ 2147483647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86">
                  <a:moveTo>
                    <a:pt x="5" y="86"/>
                  </a:moveTo>
                  <a:lnTo>
                    <a:pt x="28" y="85"/>
                  </a:lnTo>
                  <a:lnTo>
                    <a:pt x="23" y="0"/>
                  </a:lnTo>
                  <a:lnTo>
                    <a:pt x="0" y="1"/>
                  </a:lnTo>
                  <a:lnTo>
                    <a:pt x="5" y="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4" name="Freeform 146">
              <a:extLst>
                <a:ext uri="{FF2B5EF4-FFF2-40B4-BE49-F238E27FC236}">
                  <a16:creationId xmlns:a16="http://schemas.microsoft.com/office/drawing/2014/main" id="{7561AF50-D854-54B4-12A4-02F4C4731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8501" y="2226205"/>
              <a:ext cx="71041" cy="195363"/>
            </a:xfrm>
            <a:custGeom>
              <a:avLst/>
              <a:gdLst>
                <a:gd name="T0" fmla="*/ 2147483647 w 38"/>
                <a:gd name="T1" fmla="*/ 2147483647 h 103"/>
                <a:gd name="T2" fmla="*/ 2147483647 w 38"/>
                <a:gd name="T3" fmla="*/ 2147483647 h 103"/>
                <a:gd name="T4" fmla="*/ 2147483647 w 38"/>
                <a:gd name="T5" fmla="*/ 2147483647 h 103"/>
                <a:gd name="T6" fmla="*/ 2147483647 w 38"/>
                <a:gd name="T7" fmla="*/ 2147483647 h 103"/>
                <a:gd name="T8" fmla="*/ 2147483647 w 38"/>
                <a:gd name="T9" fmla="*/ 2147483647 h 103"/>
                <a:gd name="T10" fmla="*/ 2147483647 w 38"/>
                <a:gd name="T11" fmla="*/ 2147483647 h 103"/>
                <a:gd name="T12" fmla="*/ 2147483647 w 38"/>
                <a:gd name="T13" fmla="*/ 2147483647 h 1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03">
                  <a:moveTo>
                    <a:pt x="5" y="87"/>
                  </a:moveTo>
                  <a:cubicBezTo>
                    <a:pt x="5" y="96"/>
                    <a:pt x="13" y="103"/>
                    <a:pt x="22" y="103"/>
                  </a:cubicBezTo>
                  <a:cubicBezTo>
                    <a:pt x="31" y="102"/>
                    <a:pt x="38" y="95"/>
                    <a:pt x="37" y="8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7"/>
                    <a:pt x="25" y="0"/>
                    <a:pt x="16" y="1"/>
                  </a:cubicBezTo>
                  <a:cubicBezTo>
                    <a:pt x="7" y="1"/>
                    <a:pt x="0" y="9"/>
                    <a:pt x="1" y="18"/>
                  </a:cubicBezTo>
                  <a:lnTo>
                    <a:pt x="5" y="8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5" name="Freeform 147">
              <a:extLst>
                <a:ext uri="{FF2B5EF4-FFF2-40B4-BE49-F238E27FC236}">
                  <a16:creationId xmlns:a16="http://schemas.microsoft.com/office/drawing/2014/main" id="{58B09CD8-78F1-373B-BB8D-D612B12FF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178" y="1288463"/>
              <a:ext cx="454663" cy="419142"/>
            </a:xfrm>
            <a:custGeom>
              <a:avLst/>
              <a:gdLst>
                <a:gd name="T0" fmla="*/ 2147483647 w 240"/>
                <a:gd name="T1" fmla="*/ 2147483647 h 221"/>
                <a:gd name="T2" fmla="*/ 2147483647 w 240"/>
                <a:gd name="T3" fmla="*/ 2147483647 h 221"/>
                <a:gd name="T4" fmla="*/ 2147483647 w 240"/>
                <a:gd name="T5" fmla="*/ 2147483647 h 221"/>
                <a:gd name="T6" fmla="*/ 2147483647 w 240"/>
                <a:gd name="T7" fmla="*/ 2147483647 h 221"/>
                <a:gd name="T8" fmla="*/ 0 w 240"/>
                <a:gd name="T9" fmla="*/ 2147483647 h 221"/>
                <a:gd name="T10" fmla="*/ 0 w 240"/>
                <a:gd name="T11" fmla="*/ 2147483647 h 221"/>
                <a:gd name="T12" fmla="*/ 2147483647 w 240"/>
                <a:gd name="T13" fmla="*/ 2147483647 h 2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0" h="221">
                  <a:moveTo>
                    <a:pt x="123" y="221"/>
                  </a:moveTo>
                  <a:cubicBezTo>
                    <a:pt x="123" y="221"/>
                    <a:pt x="164" y="179"/>
                    <a:pt x="240" y="219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44"/>
                    <a:pt x="163" y="0"/>
                    <a:pt x="12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123" y="221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6" name="Freeform 148">
              <a:extLst>
                <a:ext uri="{FF2B5EF4-FFF2-40B4-BE49-F238E27FC236}">
                  <a16:creationId xmlns:a16="http://schemas.microsoft.com/office/drawing/2014/main" id="{B8933F45-DAF8-85A0-E356-8CF80E72681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533699" y="3604403"/>
              <a:ext cx="555897" cy="458215"/>
            </a:xfrm>
            <a:custGeom>
              <a:avLst/>
              <a:gdLst>
                <a:gd name="T0" fmla="*/ 2147483647 w 293"/>
                <a:gd name="T1" fmla="*/ 0 h 242"/>
                <a:gd name="T2" fmla="*/ 2147483647 w 293"/>
                <a:gd name="T3" fmla="*/ 2147483647 h 242"/>
                <a:gd name="T4" fmla="*/ 2147483647 w 293"/>
                <a:gd name="T5" fmla="*/ 2147483647 h 242"/>
                <a:gd name="T6" fmla="*/ 2147483647 w 293"/>
                <a:gd name="T7" fmla="*/ 2147483647 h 242"/>
                <a:gd name="T8" fmla="*/ 2147483647 w 293"/>
                <a:gd name="T9" fmla="*/ 2147483647 h 242"/>
                <a:gd name="T10" fmla="*/ 2147483647 w 293"/>
                <a:gd name="T11" fmla="*/ 2147483647 h 242"/>
                <a:gd name="T12" fmla="*/ 2147483647 w 293"/>
                <a:gd name="T13" fmla="*/ 2147483647 h 242"/>
                <a:gd name="T14" fmla="*/ 2147483647 w 293"/>
                <a:gd name="T15" fmla="*/ 2147483647 h 242"/>
                <a:gd name="T16" fmla="*/ 2147483647 w 293"/>
                <a:gd name="T17" fmla="*/ 2147483647 h 242"/>
                <a:gd name="T18" fmla="*/ 2147483647 w 293"/>
                <a:gd name="T19" fmla="*/ 0 h 242"/>
                <a:gd name="T20" fmla="*/ 2147483647 w 293"/>
                <a:gd name="T21" fmla="*/ 2147483647 h 242"/>
                <a:gd name="T22" fmla="*/ 2147483647 w 293"/>
                <a:gd name="T23" fmla="*/ 2147483647 h 242"/>
                <a:gd name="T24" fmla="*/ 2147483647 w 293"/>
                <a:gd name="T25" fmla="*/ 2147483647 h 242"/>
                <a:gd name="T26" fmla="*/ 2147483647 w 293"/>
                <a:gd name="T27" fmla="*/ 2147483647 h 242"/>
                <a:gd name="T28" fmla="*/ 2147483647 w 293"/>
                <a:gd name="T29" fmla="*/ 2147483647 h 242"/>
                <a:gd name="T30" fmla="*/ 2147483647 w 293"/>
                <a:gd name="T31" fmla="*/ 2147483647 h 242"/>
                <a:gd name="T32" fmla="*/ 2147483647 w 293"/>
                <a:gd name="T33" fmla="*/ 2147483647 h 242"/>
                <a:gd name="T34" fmla="*/ 2147483647 w 293"/>
                <a:gd name="T35" fmla="*/ 0 h 242"/>
                <a:gd name="T36" fmla="*/ 2147483647 w 293"/>
                <a:gd name="T37" fmla="*/ 2147483647 h 242"/>
                <a:gd name="T38" fmla="*/ 2147483647 w 293"/>
                <a:gd name="T39" fmla="*/ 2147483647 h 242"/>
                <a:gd name="T40" fmla="*/ 2147483647 w 293"/>
                <a:gd name="T41" fmla="*/ 2147483647 h 242"/>
                <a:gd name="T42" fmla="*/ 2147483647 w 293"/>
                <a:gd name="T43" fmla="*/ 2147483647 h 242"/>
                <a:gd name="T44" fmla="*/ 2147483647 w 293"/>
                <a:gd name="T45" fmla="*/ 2147483647 h 242"/>
                <a:gd name="T46" fmla="*/ 2147483647 w 293"/>
                <a:gd name="T47" fmla="*/ 2147483647 h 242"/>
                <a:gd name="T48" fmla="*/ 2147483647 w 293"/>
                <a:gd name="T49" fmla="*/ 2147483647 h 242"/>
                <a:gd name="T50" fmla="*/ 2147483647 w 293"/>
                <a:gd name="T51" fmla="*/ 2147483647 h 242"/>
                <a:gd name="T52" fmla="*/ 2147483647 w 293"/>
                <a:gd name="T53" fmla="*/ 2147483647 h 242"/>
                <a:gd name="T54" fmla="*/ 0 w 293"/>
                <a:gd name="T55" fmla="*/ 2147483647 h 242"/>
                <a:gd name="T56" fmla="*/ 2147483647 w 293"/>
                <a:gd name="T57" fmla="*/ 0 h 242"/>
                <a:gd name="T58" fmla="*/ 2147483647 w 293"/>
                <a:gd name="T59" fmla="*/ 2147483647 h 242"/>
                <a:gd name="T60" fmla="*/ 2147483647 w 293"/>
                <a:gd name="T61" fmla="*/ 2147483647 h 242"/>
                <a:gd name="T62" fmla="*/ 2147483647 w 293"/>
                <a:gd name="T63" fmla="*/ 2147483647 h 24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93" h="242">
                  <a:moveTo>
                    <a:pt x="147" y="0"/>
                  </a:moveTo>
                  <a:cubicBezTo>
                    <a:pt x="270" y="0"/>
                    <a:pt x="270" y="0"/>
                    <a:pt x="270" y="0"/>
                  </a:cubicBezTo>
                  <a:cubicBezTo>
                    <a:pt x="283" y="0"/>
                    <a:pt x="293" y="10"/>
                    <a:pt x="293" y="23"/>
                  </a:cubicBezTo>
                  <a:cubicBezTo>
                    <a:pt x="293" y="146"/>
                    <a:pt x="293" y="146"/>
                    <a:pt x="293" y="146"/>
                  </a:cubicBezTo>
                  <a:cubicBezTo>
                    <a:pt x="293" y="159"/>
                    <a:pt x="283" y="170"/>
                    <a:pt x="270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218" y="192"/>
                    <a:pt x="218" y="192"/>
                    <a:pt x="218" y="192"/>
                  </a:cubicBezTo>
                  <a:cubicBezTo>
                    <a:pt x="231" y="192"/>
                    <a:pt x="241" y="202"/>
                    <a:pt x="241" y="215"/>
                  </a:cubicBezTo>
                  <a:cubicBezTo>
                    <a:pt x="241" y="218"/>
                    <a:pt x="241" y="218"/>
                    <a:pt x="241" y="218"/>
                  </a:cubicBezTo>
                  <a:cubicBezTo>
                    <a:pt x="241" y="231"/>
                    <a:pt x="231" y="242"/>
                    <a:pt x="218" y="242"/>
                  </a:cubicBezTo>
                  <a:cubicBezTo>
                    <a:pt x="147" y="242"/>
                    <a:pt x="147" y="242"/>
                    <a:pt x="147" y="242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257" y="154"/>
                    <a:pt x="257" y="154"/>
                    <a:pt x="257" y="154"/>
                  </a:cubicBezTo>
                  <a:cubicBezTo>
                    <a:pt x="257" y="154"/>
                    <a:pt x="257" y="154"/>
                    <a:pt x="257" y="154"/>
                  </a:cubicBezTo>
                  <a:cubicBezTo>
                    <a:pt x="267" y="154"/>
                    <a:pt x="276" y="145"/>
                    <a:pt x="276" y="1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6" y="24"/>
                    <a:pt x="267" y="15"/>
                    <a:pt x="257" y="15"/>
                  </a:cubicBezTo>
                  <a:cubicBezTo>
                    <a:pt x="147" y="15"/>
                    <a:pt x="147" y="15"/>
                    <a:pt x="147" y="15"/>
                  </a:cubicBezTo>
                  <a:lnTo>
                    <a:pt x="147" y="0"/>
                  </a:lnTo>
                  <a:close/>
                  <a:moveTo>
                    <a:pt x="94" y="192"/>
                  </a:moveTo>
                  <a:cubicBezTo>
                    <a:pt x="118" y="192"/>
                    <a:pt x="118" y="192"/>
                    <a:pt x="118" y="19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47" y="242"/>
                    <a:pt x="147" y="242"/>
                    <a:pt x="147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16" y="213"/>
                    <a:pt x="118" y="211"/>
                    <a:pt x="118" y="209"/>
                  </a:cubicBezTo>
                  <a:cubicBezTo>
                    <a:pt x="118" y="206"/>
                    <a:pt x="116" y="204"/>
                    <a:pt x="114" y="204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94" y="192"/>
                    <a:pt x="94" y="192"/>
                    <a:pt x="94" y="192"/>
                  </a:cubicBezTo>
                  <a:close/>
                  <a:moveTo>
                    <a:pt x="94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94" y="0"/>
                  </a:lnTo>
                  <a:close/>
                  <a:moveTo>
                    <a:pt x="75" y="192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2" y="204"/>
                    <a:pt x="70" y="206"/>
                    <a:pt x="70" y="209"/>
                  </a:cubicBezTo>
                  <a:cubicBezTo>
                    <a:pt x="70" y="211"/>
                    <a:pt x="72" y="213"/>
                    <a:pt x="74" y="213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62" y="242"/>
                    <a:pt x="51" y="231"/>
                    <a:pt x="51" y="218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02"/>
                    <a:pt x="62" y="192"/>
                    <a:pt x="75" y="192"/>
                  </a:cubicBezTo>
                  <a:close/>
                  <a:moveTo>
                    <a:pt x="94" y="170"/>
                  </a:moveTo>
                  <a:cubicBezTo>
                    <a:pt x="24" y="170"/>
                    <a:pt x="24" y="170"/>
                    <a:pt x="24" y="170"/>
                  </a:cubicBezTo>
                  <a:cubicBezTo>
                    <a:pt x="11" y="170"/>
                    <a:pt x="0" y="159"/>
                    <a:pt x="0" y="1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26" y="15"/>
                    <a:pt x="18" y="24"/>
                    <a:pt x="18" y="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8" y="145"/>
                    <a:pt x="26" y="154"/>
                    <a:pt x="37" y="154"/>
                  </a:cubicBezTo>
                  <a:cubicBezTo>
                    <a:pt x="94" y="154"/>
                    <a:pt x="94" y="154"/>
                    <a:pt x="94" y="154"/>
                  </a:cubicBezTo>
                  <a:lnTo>
                    <a:pt x="94" y="17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7" name="Freeform 149">
              <a:extLst>
                <a:ext uri="{FF2B5EF4-FFF2-40B4-BE49-F238E27FC236}">
                  <a16:creationId xmlns:a16="http://schemas.microsoft.com/office/drawing/2014/main" id="{5F67BD85-147F-0BD6-CED8-32D7DAD4AE0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5266" y="2687973"/>
              <a:ext cx="712186" cy="829405"/>
            </a:xfrm>
            <a:custGeom>
              <a:avLst/>
              <a:gdLst>
                <a:gd name="T0" fmla="*/ 2147483647 w 376"/>
                <a:gd name="T1" fmla="*/ 2147483647 h 438"/>
                <a:gd name="T2" fmla="*/ 2147483647 w 376"/>
                <a:gd name="T3" fmla="*/ 2147483647 h 438"/>
                <a:gd name="T4" fmla="*/ 2147483647 w 376"/>
                <a:gd name="T5" fmla="*/ 2147483647 h 438"/>
                <a:gd name="T6" fmla="*/ 2147483647 w 376"/>
                <a:gd name="T7" fmla="*/ 2147483647 h 438"/>
                <a:gd name="T8" fmla="*/ 2147483647 w 376"/>
                <a:gd name="T9" fmla="*/ 2147483647 h 438"/>
                <a:gd name="T10" fmla="*/ 2147483647 w 376"/>
                <a:gd name="T11" fmla="*/ 2147483647 h 438"/>
                <a:gd name="T12" fmla="*/ 2147483647 w 376"/>
                <a:gd name="T13" fmla="*/ 2147483647 h 438"/>
                <a:gd name="T14" fmla="*/ 2147483647 w 376"/>
                <a:gd name="T15" fmla="*/ 2147483647 h 438"/>
                <a:gd name="T16" fmla="*/ 2147483647 w 376"/>
                <a:gd name="T17" fmla="*/ 2147483647 h 438"/>
                <a:gd name="T18" fmla="*/ 2147483647 w 376"/>
                <a:gd name="T19" fmla="*/ 2147483647 h 438"/>
                <a:gd name="T20" fmla="*/ 2147483647 w 376"/>
                <a:gd name="T21" fmla="*/ 2147483647 h 438"/>
                <a:gd name="T22" fmla="*/ 2147483647 w 376"/>
                <a:gd name="T23" fmla="*/ 2147483647 h 438"/>
                <a:gd name="T24" fmla="*/ 2147483647 w 376"/>
                <a:gd name="T25" fmla="*/ 2147483647 h 438"/>
                <a:gd name="T26" fmla="*/ 2147483647 w 376"/>
                <a:gd name="T27" fmla="*/ 2147483647 h 438"/>
                <a:gd name="T28" fmla="*/ 2147483647 w 376"/>
                <a:gd name="T29" fmla="*/ 2147483647 h 438"/>
                <a:gd name="T30" fmla="*/ 2147483647 w 376"/>
                <a:gd name="T31" fmla="*/ 2147483647 h 438"/>
                <a:gd name="T32" fmla="*/ 2147483647 w 376"/>
                <a:gd name="T33" fmla="*/ 2147483647 h 438"/>
                <a:gd name="T34" fmla="*/ 2147483647 w 376"/>
                <a:gd name="T35" fmla="*/ 2147483647 h 438"/>
                <a:gd name="T36" fmla="*/ 2147483647 w 376"/>
                <a:gd name="T37" fmla="*/ 2147483647 h 438"/>
                <a:gd name="T38" fmla="*/ 2147483647 w 376"/>
                <a:gd name="T39" fmla="*/ 2147483647 h 438"/>
                <a:gd name="T40" fmla="*/ 2147483647 w 376"/>
                <a:gd name="T41" fmla="*/ 2147483647 h 438"/>
                <a:gd name="T42" fmla="*/ 2147483647 w 376"/>
                <a:gd name="T43" fmla="*/ 2147483647 h 438"/>
                <a:gd name="T44" fmla="*/ 2147483647 w 376"/>
                <a:gd name="T45" fmla="*/ 2147483647 h 438"/>
                <a:gd name="T46" fmla="*/ 2147483647 w 376"/>
                <a:gd name="T47" fmla="*/ 2147483647 h 438"/>
                <a:gd name="T48" fmla="*/ 2147483647 w 376"/>
                <a:gd name="T49" fmla="*/ 2147483647 h 438"/>
                <a:gd name="T50" fmla="*/ 2147483647 w 376"/>
                <a:gd name="T51" fmla="*/ 2147483647 h 438"/>
                <a:gd name="T52" fmla="*/ 2147483647 w 376"/>
                <a:gd name="T53" fmla="*/ 2147483647 h 438"/>
                <a:gd name="T54" fmla="*/ 2147483647 w 376"/>
                <a:gd name="T55" fmla="*/ 2147483647 h 438"/>
                <a:gd name="T56" fmla="*/ 2147483647 w 376"/>
                <a:gd name="T57" fmla="*/ 2147483647 h 438"/>
                <a:gd name="T58" fmla="*/ 2147483647 w 376"/>
                <a:gd name="T59" fmla="*/ 2147483647 h 438"/>
                <a:gd name="T60" fmla="*/ 2147483647 w 376"/>
                <a:gd name="T61" fmla="*/ 2147483647 h 438"/>
                <a:gd name="T62" fmla="*/ 2147483647 w 376"/>
                <a:gd name="T63" fmla="*/ 2147483647 h 438"/>
                <a:gd name="T64" fmla="*/ 2147483647 w 376"/>
                <a:gd name="T65" fmla="*/ 2147483647 h 438"/>
                <a:gd name="T66" fmla="*/ 2147483647 w 376"/>
                <a:gd name="T67" fmla="*/ 2147483647 h 438"/>
                <a:gd name="T68" fmla="*/ 2147483647 w 376"/>
                <a:gd name="T69" fmla="*/ 2147483647 h 438"/>
                <a:gd name="T70" fmla="*/ 2147483647 w 376"/>
                <a:gd name="T71" fmla="*/ 2147483647 h 438"/>
                <a:gd name="T72" fmla="*/ 2147483647 w 376"/>
                <a:gd name="T73" fmla="*/ 2147483647 h 438"/>
                <a:gd name="T74" fmla="*/ 2147483647 w 376"/>
                <a:gd name="T75" fmla="*/ 2147483647 h 438"/>
                <a:gd name="T76" fmla="*/ 2147483647 w 376"/>
                <a:gd name="T77" fmla="*/ 2147483647 h 438"/>
                <a:gd name="T78" fmla="*/ 0 w 376"/>
                <a:gd name="T79" fmla="*/ 2147483647 h 438"/>
                <a:gd name="T80" fmla="*/ 2147483647 w 376"/>
                <a:gd name="T81" fmla="*/ 2147483647 h 438"/>
                <a:gd name="T82" fmla="*/ 2147483647 w 376"/>
                <a:gd name="T83" fmla="*/ 2147483647 h 438"/>
                <a:gd name="T84" fmla="*/ 2147483647 w 376"/>
                <a:gd name="T85" fmla="*/ 2147483647 h 4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76" h="438">
                  <a:moveTo>
                    <a:pt x="104" y="63"/>
                  </a:moveTo>
                  <a:cubicBezTo>
                    <a:pt x="68" y="93"/>
                    <a:pt x="68" y="93"/>
                    <a:pt x="68" y="93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55" y="125"/>
                    <a:pt x="155" y="125"/>
                    <a:pt x="155" y="125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29" y="168"/>
                    <a:pt x="129" y="168"/>
                    <a:pt x="129" y="168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70" y="144"/>
                    <a:pt x="170" y="144"/>
                    <a:pt x="170" y="144"/>
                  </a:cubicBezTo>
                  <a:cubicBezTo>
                    <a:pt x="181" y="157"/>
                    <a:pt x="181" y="157"/>
                    <a:pt x="181" y="157"/>
                  </a:cubicBezTo>
                  <a:cubicBezTo>
                    <a:pt x="162" y="173"/>
                    <a:pt x="162" y="173"/>
                    <a:pt x="162" y="173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97" y="176"/>
                    <a:pt x="197" y="176"/>
                    <a:pt x="197" y="176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201" y="181"/>
                    <a:pt x="201" y="181"/>
                    <a:pt x="201" y="181"/>
                  </a:cubicBezTo>
                  <a:cubicBezTo>
                    <a:pt x="212" y="194"/>
                    <a:pt x="212" y="194"/>
                    <a:pt x="212" y="194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197" y="216"/>
                    <a:pt x="197" y="216"/>
                    <a:pt x="197" y="216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27" y="213"/>
                    <a:pt x="227" y="213"/>
                    <a:pt x="227" y="21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28" y="253"/>
                    <a:pt x="228" y="253"/>
                    <a:pt x="228" y="253"/>
                  </a:cubicBezTo>
                  <a:cubicBezTo>
                    <a:pt x="247" y="238"/>
                    <a:pt x="247" y="238"/>
                    <a:pt x="247" y="238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39" y="267"/>
                    <a:pt x="239" y="267"/>
                    <a:pt x="239" y="267"/>
                  </a:cubicBezTo>
                  <a:cubicBezTo>
                    <a:pt x="243" y="272"/>
                    <a:pt x="243" y="272"/>
                    <a:pt x="243" y="272"/>
                  </a:cubicBezTo>
                  <a:cubicBezTo>
                    <a:pt x="263" y="256"/>
                    <a:pt x="263" y="256"/>
                    <a:pt x="263" y="256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54" y="285"/>
                    <a:pt x="254" y="285"/>
                    <a:pt x="254" y="285"/>
                  </a:cubicBezTo>
                  <a:cubicBezTo>
                    <a:pt x="259" y="291"/>
                    <a:pt x="259" y="291"/>
                    <a:pt x="259" y="291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7" y="324"/>
                    <a:pt x="257" y="324"/>
                    <a:pt x="257" y="324"/>
                  </a:cubicBezTo>
                  <a:cubicBezTo>
                    <a:pt x="293" y="294"/>
                    <a:pt x="293" y="294"/>
                    <a:pt x="293" y="294"/>
                  </a:cubicBezTo>
                  <a:cubicBezTo>
                    <a:pt x="304" y="307"/>
                    <a:pt x="304" y="307"/>
                    <a:pt x="304" y="307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9" y="329"/>
                    <a:pt x="289" y="329"/>
                    <a:pt x="289" y="329"/>
                  </a:cubicBezTo>
                  <a:cubicBezTo>
                    <a:pt x="309" y="313"/>
                    <a:pt x="309" y="313"/>
                    <a:pt x="309" y="313"/>
                  </a:cubicBezTo>
                  <a:cubicBezTo>
                    <a:pt x="319" y="326"/>
                    <a:pt x="319" y="326"/>
                    <a:pt x="319" y="326"/>
                  </a:cubicBezTo>
                  <a:cubicBezTo>
                    <a:pt x="300" y="342"/>
                    <a:pt x="300" y="342"/>
                    <a:pt x="300" y="342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24" y="332"/>
                    <a:pt x="324" y="332"/>
                    <a:pt x="324" y="332"/>
                  </a:cubicBezTo>
                  <a:cubicBezTo>
                    <a:pt x="335" y="345"/>
                    <a:pt x="335" y="345"/>
                    <a:pt x="335" y="345"/>
                  </a:cubicBezTo>
                  <a:cubicBezTo>
                    <a:pt x="315" y="360"/>
                    <a:pt x="315" y="360"/>
                    <a:pt x="315" y="360"/>
                  </a:cubicBezTo>
                  <a:cubicBezTo>
                    <a:pt x="320" y="366"/>
                    <a:pt x="320" y="366"/>
                    <a:pt x="320" y="36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13" y="393"/>
                    <a:pt x="313" y="393"/>
                    <a:pt x="313" y="393"/>
                  </a:cubicBezTo>
                  <a:cubicBezTo>
                    <a:pt x="318" y="399"/>
                    <a:pt x="318" y="399"/>
                    <a:pt x="318" y="399"/>
                  </a:cubicBezTo>
                  <a:cubicBezTo>
                    <a:pt x="355" y="369"/>
                    <a:pt x="355" y="369"/>
                    <a:pt x="355" y="369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23" y="438"/>
                    <a:pt x="323" y="438"/>
                    <a:pt x="323" y="438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5" y="60"/>
                    <a:pt x="58" y="59"/>
                    <a:pt x="61" y="57"/>
                  </a:cubicBezTo>
                  <a:cubicBezTo>
                    <a:pt x="66" y="52"/>
                    <a:pt x="67" y="44"/>
                    <a:pt x="62" y="38"/>
                  </a:cubicBezTo>
                  <a:cubicBezTo>
                    <a:pt x="60" y="35"/>
                    <a:pt x="56" y="33"/>
                    <a:pt x="52" y="33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104" y="63"/>
                  </a:lnTo>
                  <a:close/>
                  <a:moveTo>
                    <a:pt x="52" y="107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3"/>
                    <a:pt x="46" y="34"/>
                    <a:pt x="44" y="36"/>
                  </a:cubicBezTo>
                  <a:cubicBezTo>
                    <a:pt x="38" y="41"/>
                    <a:pt x="37" y="49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8"/>
                    <a:pt x="48" y="60"/>
                    <a:pt x="52" y="60"/>
                  </a:cubicBezTo>
                  <a:lnTo>
                    <a:pt x="52" y="10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8" name="Freeform 150">
              <a:extLst>
                <a:ext uri="{FF2B5EF4-FFF2-40B4-BE49-F238E27FC236}">
                  <a16:creationId xmlns:a16="http://schemas.microsoft.com/office/drawing/2014/main" id="{1526CAE2-E242-3F1F-06C4-9B1A26EF16B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262063" y="2931289"/>
              <a:ext cx="305477" cy="602073"/>
            </a:xfrm>
            <a:custGeom>
              <a:avLst/>
              <a:gdLst>
                <a:gd name="T0" fmla="*/ 2147483647 w 162"/>
                <a:gd name="T1" fmla="*/ 2147483647 h 318"/>
                <a:gd name="T2" fmla="*/ 2147483647 w 162"/>
                <a:gd name="T3" fmla="*/ 2147483647 h 318"/>
                <a:gd name="T4" fmla="*/ 2147483647 w 162"/>
                <a:gd name="T5" fmla="*/ 2147483647 h 318"/>
                <a:gd name="T6" fmla="*/ 2147483647 w 162"/>
                <a:gd name="T7" fmla="*/ 2147483647 h 318"/>
                <a:gd name="T8" fmla="*/ 2147483647 w 162"/>
                <a:gd name="T9" fmla="*/ 2147483647 h 318"/>
                <a:gd name="T10" fmla="*/ 2147483647 w 162"/>
                <a:gd name="T11" fmla="*/ 2147483647 h 318"/>
                <a:gd name="T12" fmla="*/ 2147483647 w 162"/>
                <a:gd name="T13" fmla="*/ 2147483647 h 318"/>
                <a:gd name="T14" fmla="*/ 2147483647 w 162"/>
                <a:gd name="T15" fmla="*/ 2147483647 h 318"/>
                <a:gd name="T16" fmla="*/ 2147483647 w 162"/>
                <a:gd name="T17" fmla="*/ 2147483647 h 318"/>
                <a:gd name="T18" fmla="*/ 2147483647 w 162"/>
                <a:gd name="T19" fmla="*/ 2147483647 h 318"/>
                <a:gd name="T20" fmla="*/ 2147483647 w 162"/>
                <a:gd name="T21" fmla="*/ 2147483647 h 318"/>
                <a:gd name="T22" fmla="*/ 2147483647 w 162"/>
                <a:gd name="T23" fmla="*/ 2147483647 h 318"/>
                <a:gd name="T24" fmla="*/ 2147483647 w 162"/>
                <a:gd name="T25" fmla="*/ 2147483647 h 318"/>
                <a:gd name="T26" fmla="*/ 2147483647 w 162"/>
                <a:gd name="T27" fmla="*/ 2147483647 h 318"/>
                <a:gd name="T28" fmla="*/ 2147483647 w 162"/>
                <a:gd name="T29" fmla="*/ 2147483647 h 318"/>
                <a:gd name="T30" fmla="*/ 2147483647 w 162"/>
                <a:gd name="T31" fmla="*/ 2147483647 h 318"/>
                <a:gd name="T32" fmla="*/ 2147483647 w 162"/>
                <a:gd name="T33" fmla="*/ 2147483647 h 318"/>
                <a:gd name="T34" fmla="*/ 2147483647 w 162"/>
                <a:gd name="T35" fmla="*/ 2147483647 h 318"/>
                <a:gd name="T36" fmla="*/ 2147483647 w 162"/>
                <a:gd name="T37" fmla="*/ 2147483647 h 318"/>
                <a:gd name="T38" fmla="*/ 2147483647 w 162"/>
                <a:gd name="T39" fmla="*/ 2147483647 h 318"/>
                <a:gd name="T40" fmla="*/ 2147483647 w 162"/>
                <a:gd name="T41" fmla="*/ 2147483647 h 318"/>
                <a:gd name="T42" fmla="*/ 2147483647 w 162"/>
                <a:gd name="T43" fmla="*/ 2147483647 h 318"/>
                <a:gd name="T44" fmla="*/ 2147483647 w 162"/>
                <a:gd name="T45" fmla="*/ 2147483647 h 318"/>
                <a:gd name="T46" fmla="*/ 2147483647 w 162"/>
                <a:gd name="T47" fmla="*/ 2147483647 h 318"/>
                <a:gd name="T48" fmla="*/ 2147483647 w 162"/>
                <a:gd name="T49" fmla="*/ 2147483647 h 318"/>
                <a:gd name="T50" fmla="*/ 2147483647 w 162"/>
                <a:gd name="T51" fmla="*/ 2147483647 h 318"/>
                <a:gd name="T52" fmla="*/ 2147483647 w 162"/>
                <a:gd name="T53" fmla="*/ 2147483647 h 318"/>
                <a:gd name="T54" fmla="*/ 2147483647 w 162"/>
                <a:gd name="T55" fmla="*/ 2147483647 h 318"/>
                <a:gd name="T56" fmla="*/ 2147483647 w 162"/>
                <a:gd name="T57" fmla="*/ 2147483647 h 318"/>
                <a:gd name="T58" fmla="*/ 2147483647 w 162"/>
                <a:gd name="T59" fmla="*/ 2147483647 h 318"/>
                <a:gd name="T60" fmla="*/ 2147483647 w 162"/>
                <a:gd name="T61" fmla="*/ 2147483647 h 318"/>
                <a:gd name="T62" fmla="*/ 2147483647 w 162"/>
                <a:gd name="T63" fmla="*/ 2147483647 h 318"/>
                <a:gd name="T64" fmla="*/ 2147483647 w 162"/>
                <a:gd name="T65" fmla="*/ 2147483647 h 318"/>
                <a:gd name="T66" fmla="*/ 2147483647 w 162"/>
                <a:gd name="T67" fmla="*/ 2147483647 h 318"/>
                <a:gd name="T68" fmla="*/ 2147483647 w 162"/>
                <a:gd name="T69" fmla="*/ 2147483647 h 318"/>
                <a:gd name="T70" fmla="*/ 2147483647 w 162"/>
                <a:gd name="T71" fmla="*/ 2147483647 h 318"/>
                <a:gd name="T72" fmla="*/ 2147483647 w 162"/>
                <a:gd name="T73" fmla="*/ 2147483647 h 318"/>
                <a:gd name="T74" fmla="*/ 2147483647 w 162"/>
                <a:gd name="T75" fmla="*/ 2147483647 h 318"/>
                <a:gd name="T76" fmla="*/ 2147483647 w 162"/>
                <a:gd name="T77" fmla="*/ 0 h 318"/>
                <a:gd name="T78" fmla="*/ 2147483647 w 162"/>
                <a:gd name="T79" fmla="*/ 2147483647 h 318"/>
                <a:gd name="T80" fmla="*/ 2147483647 w 162"/>
                <a:gd name="T81" fmla="*/ 2147483647 h 318"/>
                <a:gd name="T82" fmla="*/ 2147483647 w 162"/>
                <a:gd name="T83" fmla="*/ 2147483647 h 318"/>
                <a:gd name="T84" fmla="*/ 2147483647 w 162"/>
                <a:gd name="T85" fmla="*/ 0 h 318"/>
                <a:gd name="T86" fmla="*/ 2147483647 w 162"/>
                <a:gd name="T87" fmla="*/ 2147483647 h 318"/>
                <a:gd name="T88" fmla="*/ 2147483647 w 162"/>
                <a:gd name="T89" fmla="*/ 2147483647 h 318"/>
                <a:gd name="T90" fmla="*/ 2147483647 w 162"/>
                <a:gd name="T91" fmla="*/ 2147483647 h 318"/>
                <a:gd name="T92" fmla="*/ 2147483647 w 162"/>
                <a:gd name="T93" fmla="*/ 2147483647 h 318"/>
                <a:gd name="T94" fmla="*/ 2147483647 w 162"/>
                <a:gd name="T95" fmla="*/ 2147483647 h 318"/>
                <a:gd name="T96" fmla="*/ 2147483647 w 162"/>
                <a:gd name="T97" fmla="*/ 2147483647 h 318"/>
                <a:gd name="T98" fmla="*/ 2147483647 w 162"/>
                <a:gd name="T99" fmla="*/ 0 h 318"/>
                <a:gd name="T100" fmla="*/ 2147483647 w 162"/>
                <a:gd name="T101" fmla="*/ 2147483647 h 318"/>
                <a:gd name="T102" fmla="*/ 2147483647 w 162"/>
                <a:gd name="T103" fmla="*/ 2147483647 h 318"/>
                <a:gd name="T104" fmla="*/ 2147483647 w 162"/>
                <a:gd name="T105" fmla="*/ 2147483647 h 318"/>
                <a:gd name="T106" fmla="*/ 2147483647 w 162"/>
                <a:gd name="T107" fmla="*/ 2147483647 h 318"/>
                <a:gd name="T108" fmla="*/ 2147483647 w 162"/>
                <a:gd name="T109" fmla="*/ 2147483647 h 318"/>
                <a:gd name="T110" fmla="*/ 2147483647 w 162"/>
                <a:gd name="T111" fmla="*/ 2147483647 h 318"/>
                <a:gd name="T112" fmla="*/ 2147483647 w 162"/>
                <a:gd name="T113" fmla="*/ 2147483647 h 318"/>
                <a:gd name="T114" fmla="*/ 2147483647 w 162"/>
                <a:gd name="T115" fmla="*/ 2147483647 h 318"/>
                <a:gd name="T116" fmla="*/ 2147483647 w 162"/>
                <a:gd name="T117" fmla="*/ 2147483647 h 318"/>
                <a:gd name="T118" fmla="*/ 2147483647 w 162"/>
                <a:gd name="T119" fmla="*/ 2147483647 h 318"/>
                <a:gd name="T120" fmla="*/ 2147483647 w 162"/>
                <a:gd name="T121" fmla="*/ 2147483647 h 3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2" h="318">
                  <a:moveTo>
                    <a:pt x="128" y="168"/>
                  </a:moveTo>
                  <a:cubicBezTo>
                    <a:pt x="162" y="258"/>
                    <a:pt x="162" y="258"/>
                    <a:pt x="162" y="258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9" y="301"/>
                    <a:pt x="129" y="301"/>
                    <a:pt x="129" y="301"/>
                  </a:cubicBezTo>
                  <a:cubicBezTo>
                    <a:pt x="149" y="293"/>
                    <a:pt x="149" y="293"/>
                    <a:pt x="149" y="293"/>
                  </a:cubicBezTo>
                  <a:cubicBezTo>
                    <a:pt x="158" y="258"/>
                    <a:pt x="158" y="258"/>
                    <a:pt x="158" y="258"/>
                  </a:cubicBezTo>
                  <a:cubicBezTo>
                    <a:pt x="158" y="258"/>
                    <a:pt x="158" y="258"/>
                    <a:pt x="158" y="258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54" y="250"/>
                    <a:pt x="148" y="247"/>
                    <a:pt x="143" y="249"/>
                  </a:cubicBezTo>
                  <a:cubicBezTo>
                    <a:pt x="138" y="251"/>
                    <a:pt x="135" y="256"/>
                    <a:pt x="136" y="261"/>
                  </a:cubicBezTo>
                  <a:cubicBezTo>
                    <a:pt x="134" y="258"/>
                    <a:pt x="131" y="256"/>
                    <a:pt x="128" y="256"/>
                  </a:cubicBezTo>
                  <a:lnTo>
                    <a:pt x="128" y="168"/>
                  </a:lnTo>
                  <a:close/>
                  <a:moveTo>
                    <a:pt x="96" y="284"/>
                  </a:move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3" y="137"/>
                    <a:pt x="46" y="137"/>
                    <a:pt x="48" y="136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1" y="130"/>
                    <a:pt x="58" y="128"/>
                    <a:pt x="56" y="12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2" y="44"/>
                    <a:pt x="86" y="46"/>
                    <a:pt x="88" y="51"/>
                  </a:cubicBezTo>
                  <a:cubicBezTo>
                    <a:pt x="110" y="108"/>
                    <a:pt x="110" y="108"/>
                    <a:pt x="110" y="108"/>
                  </a:cubicBezTo>
                  <a:cubicBezTo>
                    <a:pt x="111" y="111"/>
                    <a:pt x="110" y="115"/>
                    <a:pt x="108" y="117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6" y="256"/>
                    <a:pt x="125" y="256"/>
                    <a:pt x="124" y="257"/>
                  </a:cubicBezTo>
                  <a:cubicBezTo>
                    <a:pt x="119" y="258"/>
                    <a:pt x="116" y="263"/>
                    <a:pt x="117" y="268"/>
                  </a:cubicBezTo>
                  <a:cubicBezTo>
                    <a:pt x="114" y="264"/>
                    <a:pt x="109" y="262"/>
                    <a:pt x="104" y="264"/>
                  </a:cubicBezTo>
                  <a:cubicBezTo>
                    <a:pt x="99" y="266"/>
                    <a:pt x="96" y="272"/>
                    <a:pt x="98" y="27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96" y="284"/>
                    <a:pt x="96" y="284"/>
                    <a:pt x="96" y="284"/>
                  </a:cubicBezTo>
                  <a:close/>
                  <a:moveTo>
                    <a:pt x="41" y="0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4" y="9"/>
                    <a:pt x="53" y="2"/>
                    <a:pt x="41" y="0"/>
                  </a:cubicBezTo>
                  <a:close/>
                  <a:moveTo>
                    <a:pt x="41" y="143"/>
                  </a:moveTo>
                  <a:cubicBezTo>
                    <a:pt x="38" y="142"/>
                    <a:pt x="35" y="140"/>
                    <a:pt x="34" y="13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76"/>
                    <a:pt x="12" y="71"/>
                    <a:pt x="16" y="68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0" y="28"/>
                    <a:pt x="9" y="9"/>
                    <a:pt x="26" y="2"/>
                  </a:cubicBezTo>
                  <a:cubicBezTo>
                    <a:pt x="31" y="0"/>
                    <a:pt x="36" y="0"/>
                    <a:pt x="41" y="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6" y="71"/>
                    <a:pt x="37" y="67"/>
                    <a:pt x="39" y="65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9" y="73"/>
                    <a:pt x="17" y="78"/>
                    <a:pt x="18" y="82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8" y="133"/>
                    <a:pt x="39" y="135"/>
                    <a:pt x="41" y="135"/>
                  </a:cubicBezTo>
                  <a:lnTo>
                    <a:pt x="41" y="14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49" name="Freeform 151">
              <a:extLst>
                <a:ext uri="{FF2B5EF4-FFF2-40B4-BE49-F238E27FC236}">
                  <a16:creationId xmlns:a16="http://schemas.microsoft.com/office/drawing/2014/main" id="{51F6771F-69F8-FD38-8B7D-A7109905A70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645" y="3005882"/>
              <a:ext cx="504392" cy="506167"/>
            </a:xfrm>
            <a:custGeom>
              <a:avLst/>
              <a:gdLst>
                <a:gd name="T0" fmla="*/ 2147483647 w 266"/>
                <a:gd name="T1" fmla="*/ 0 h 267"/>
                <a:gd name="T2" fmla="*/ 2147483647 w 266"/>
                <a:gd name="T3" fmla="*/ 0 h 267"/>
                <a:gd name="T4" fmla="*/ 2147483647 w 266"/>
                <a:gd name="T5" fmla="*/ 2147483647 h 267"/>
                <a:gd name="T6" fmla="*/ 2147483647 w 266"/>
                <a:gd name="T7" fmla="*/ 2147483647 h 267"/>
                <a:gd name="T8" fmla="*/ 2147483647 w 266"/>
                <a:gd name="T9" fmla="*/ 2147483647 h 267"/>
                <a:gd name="T10" fmla="*/ 2147483647 w 266"/>
                <a:gd name="T11" fmla="*/ 2147483647 h 267"/>
                <a:gd name="T12" fmla="*/ 2147483647 w 266"/>
                <a:gd name="T13" fmla="*/ 2147483647 h 267"/>
                <a:gd name="T14" fmla="*/ 2147483647 w 266"/>
                <a:gd name="T15" fmla="*/ 2147483647 h 267"/>
                <a:gd name="T16" fmla="*/ 2147483647 w 266"/>
                <a:gd name="T17" fmla="*/ 2147483647 h 267"/>
                <a:gd name="T18" fmla="*/ 2147483647 w 266"/>
                <a:gd name="T19" fmla="*/ 2147483647 h 267"/>
                <a:gd name="T20" fmla="*/ 2147483647 w 266"/>
                <a:gd name="T21" fmla="*/ 2147483647 h 267"/>
                <a:gd name="T22" fmla="*/ 2147483647 w 266"/>
                <a:gd name="T23" fmla="*/ 2147483647 h 267"/>
                <a:gd name="T24" fmla="*/ 2147483647 w 266"/>
                <a:gd name="T25" fmla="*/ 2147483647 h 267"/>
                <a:gd name="T26" fmla="*/ 2147483647 w 266"/>
                <a:gd name="T27" fmla="*/ 2147483647 h 267"/>
                <a:gd name="T28" fmla="*/ 2147483647 w 266"/>
                <a:gd name="T29" fmla="*/ 0 h 267"/>
                <a:gd name="T30" fmla="*/ 2147483647 w 266"/>
                <a:gd name="T31" fmla="*/ 0 h 267"/>
                <a:gd name="T32" fmla="*/ 2147483647 w 266"/>
                <a:gd name="T33" fmla="*/ 0 h 267"/>
                <a:gd name="T34" fmla="*/ 2147483647 w 266"/>
                <a:gd name="T35" fmla="*/ 2147483647 h 267"/>
                <a:gd name="T36" fmla="*/ 2147483647 w 266"/>
                <a:gd name="T37" fmla="*/ 2147483647 h 267"/>
                <a:gd name="T38" fmla="*/ 2147483647 w 266"/>
                <a:gd name="T39" fmla="*/ 2147483647 h 267"/>
                <a:gd name="T40" fmla="*/ 2147483647 w 266"/>
                <a:gd name="T41" fmla="*/ 2147483647 h 267"/>
                <a:gd name="T42" fmla="*/ 2147483647 w 266"/>
                <a:gd name="T43" fmla="*/ 2147483647 h 267"/>
                <a:gd name="T44" fmla="*/ 2147483647 w 266"/>
                <a:gd name="T45" fmla="*/ 2147483647 h 267"/>
                <a:gd name="T46" fmla="*/ 2147483647 w 266"/>
                <a:gd name="T47" fmla="*/ 2147483647 h 267"/>
                <a:gd name="T48" fmla="*/ 2147483647 w 266"/>
                <a:gd name="T49" fmla="*/ 2147483647 h 267"/>
                <a:gd name="T50" fmla="*/ 2147483647 w 266"/>
                <a:gd name="T51" fmla="*/ 2147483647 h 267"/>
                <a:gd name="T52" fmla="*/ 2147483647 w 266"/>
                <a:gd name="T53" fmla="*/ 2147483647 h 267"/>
                <a:gd name="T54" fmla="*/ 0 w 266"/>
                <a:gd name="T55" fmla="*/ 2147483647 h 267"/>
                <a:gd name="T56" fmla="*/ 2147483647 w 266"/>
                <a:gd name="T57" fmla="*/ 0 h 2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66" h="267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206" y="0"/>
                    <a:pt x="266" y="60"/>
                    <a:pt x="266" y="133"/>
                  </a:cubicBezTo>
                  <a:cubicBezTo>
                    <a:pt x="266" y="207"/>
                    <a:pt x="206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140" y="232"/>
                    <a:pt x="147" y="236"/>
                    <a:pt x="149" y="243"/>
                  </a:cubicBezTo>
                  <a:cubicBezTo>
                    <a:pt x="197" y="236"/>
                    <a:pt x="235" y="198"/>
                    <a:pt x="242" y="150"/>
                  </a:cubicBezTo>
                  <a:cubicBezTo>
                    <a:pt x="236" y="147"/>
                    <a:pt x="231" y="141"/>
                    <a:pt x="231" y="133"/>
                  </a:cubicBezTo>
                  <a:cubicBezTo>
                    <a:pt x="231" y="126"/>
                    <a:pt x="236" y="120"/>
                    <a:pt x="242" y="117"/>
                  </a:cubicBezTo>
                  <a:cubicBezTo>
                    <a:pt x="235" y="69"/>
                    <a:pt x="197" y="31"/>
                    <a:pt x="149" y="24"/>
                  </a:cubicBezTo>
                  <a:cubicBezTo>
                    <a:pt x="147" y="31"/>
                    <a:pt x="140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25" y="35"/>
                    <a:pt x="119" y="31"/>
                    <a:pt x="117" y="24"/>
                  </a:cubicBezTo>
                  <a:cubicBezTo>
                    <a:pt x="69" y="31"/>
                    <a:pt x="31" y="69"/>
                    <a:pt x="24" y="117"/>
                  </a:cubicBezTo>
                  <a:cubicBezTo>
                    <a:pt x="30" y="120"/>
                    <a:pt x="35" y="126"/>
                    <a:pt x="35" y="133"/>
                  </a:cubicBezTo>
                  <a:cubicBezTo>
                    <a:pt x="35" y="141"/>
                    <a:pt x="30" y="147"/>
                    <a:pt x="24" y="150"/>
                  </a:cubicBezTo>
                  <a:cubicBezTo>
                    <a:pt x="31" y="198"/>
                    <a:pt x="69" y="236"/>
                    <a:pt x="117" y="243"/>
                  </a:cubicBezTo>
                  <a:cubicBezTo>
                    <a:pt x="117" y="243"/>
                    <a:pt x="117" y="243"/>
                    <a:pt x="117" y="243"/>
                  </a:cubicBezTo>
                  <a:cubicBezTo>
                    <a:pt x="119" y="236"/>
                    <a:pt x="125" y="232"/>
                    <a:pt x="133" y="232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59" y="267"/>
                    <a:pt x="0" y="207"/>
                    <a:pt x="0" y="133"/>
                  </a:cubicBezTo>
                  <a:cubicBezTo>
                    <a:pt x="0" y="60"/>
                    <a:pt x="59" y="0"/>
                    <a:pt x="133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0" name="Freeform 152">
              <a:extLst>
                <a:ext uri="{FF2B5EF4-FFF2-40B4-BE49-F238E27FC236}">
                  <a16:creationId xmlns:a16="http://schemas.microsoft.com/office/drawing/2014/main" id="{6E9D474C-8DA7-715B-C34C-9B57A7F7B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488" y="3167500"/>
              <a:ext cx="252196" cy="131426"/>
            </a:xfrm>
            <a:custGeom>
              <a:avLst/>
              <a:gdLst>
                <a:gd name="T0" fmla="*/ 2147483647 w 133"/>
                <a:gd name="T1" fmla="*/ 0 h 70"/>
                <a:gd name="T2" fmla="*/ 2147483647 w 133"/>
                <a:gd name="T3" fmla="*/ 2147483647 h 70"/>
                <a:gd name="T4" fmla="*/ 2147483647 w 133"/>
                <a:gd name="T5" fmla="*/ 2147483647 h 70"/>
                <a:gd name="T6" fmla="*/ 2147483647 w 133"/>
                <a:gd name="T7" fmla="*/ 2147483647 h 70"/>
                <a:gd name="T8" fmla="*/ 2147483647 w 133"/>
                <a:gd name="T9" fmla="*/ 2147483647 h 70"/>
                <a:gd name="T10" fmla="*/ 2147483647 w 133"/>
                <a:gd name="T11" fmla="*/ 2147483647 h 70"/>
                <a:gd name="T12" fmla="*/ 2147483647 w 133"/>
                <a:gd name="T13" fmla="*/ 2147483647 h 70"/>
                <a:gd name="T14" fmla="*/ 2147483647 w 133"/>
                <a:gd name="T15" fmla="*/ 2147483647 h 70"/>
                <a:gd name="T16" fmla="*/ 2147483647 w 133"/>
                <a:gd name="T17" fmla="*/ 2147483647 h 70"/>
                <a:gd name="T18" fmla="*/ 2147483647 w 133"/>
                <a:gd name="T19" fmla="*/ 2147483647 h 70"/>
                <a:gd name="T20" fmla="*/ 0 w 133"/>
                <a:gd name="T21" fmla="*/ 2147483647 h 70"/>
                <a:gd name="T22" fmla="*/ 2147483647 w 133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3" h="70">
                  <a:moveTo>
                    <a:pt x="9" y="0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3" y="29"/>
                    <a:pt x="46" y="29"/>
                    <a:pt x="49" y="29"/>
                  </a:cubicBezTo>
                  <a:cubicBezTo>
                    <a:pt x="58" y="29"/>
                    <a:pt x="66" y="35"/>
                    <a:pt x="68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64"/>
                    <a:pt x="58" y="70"/>
                    <a:pt x="49" y="70"/>
                  </a:cubicBezTo>
                  <a:cubicBezTo>
                    <a:pt x="37" y="70"/>
                    <a:pt x="28" y="61"/>
                    <a:pt x="28" y="49"/>
                  </a:cubicBezTo>
                  <a:cubicBezTo>
                    <a:pt x="28" y="46"/>
                    <a:pt x="29" y="43"/>
                    <a:pt x="30" y="4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1" name="Freeform 153">
              <a:extLst>
                <a:ext uri="{FF2B5EF4-FFF2-40B4-BE49-F238E27FC236}">
                  <a16:creationId xmlns:a16="http://schemas.microsoft.com/office/drawing/2014/main" id="{BB796753-F37D-E7E5-EDC1-C5833EE4BA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5292" y="3734053"/>
              <a:ext cx="394278" cy="296596"/>
            </a:xfrm>
            <a:custGeom>
              <a:avLst/>
              <a:gdLst>
                <a:gd name="T0" fmla="*/ 2147483647 w 208"/>
                <a:gd name="T1" fmla="*/ 0 h 156"/>
                <a:gd name="T2" fmla="*/ 2147483647 w 208"/>
                <a:gd name="T3" fmla="*/ 2147483647 h 156"/>
                <a:gd name="T4" fmla="*/ 2147483647 w 208"/>
                <a:gd name="T5" fmla="*/ 0 h 156"/>
                <a:gd name="T6" fmla="*/ 2147483647 w 208"/>
                <a:gd name="T7" fmla="*/ 2147483647 h 156"/>
                <a:gd name="T8" fmla="*/ 2147483647 w 208"/>
                <a:gd name="T9" fmla="*/ 2147483647 h 156"/>
                <a:gd name="T10" fmla="*/ 0 w 208"/>
                <a:gd name="T11" fmla="*/ 2147483647 h 156"/>
                <a:gd name="T12" fmla="*/ 2147483647 w 208"/>
                <a:gd name="T13" fmla="*/ 0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8" h="156">
                  <a:moveTo>
                    <a:pt x="63" y="0"/>
                  </a:moveTo>
                  <a:cubicBezTo>
                    <a:pt x="79" y="0"/>
                    <a:pt x="93" y="5"/>
                    <a:pt x="104" y="15"/>
                  </a:cubicBezTo>
                  <a:cubicBezTo>
                    <a:pt x="115" y="5"/>
                    <a:pt x="130" y="0"/>
                    <a:pt x="146" y="0"/>
                  </a:cubicBezTo>
                  <a:cubicBezTo>
                    <a:pt x="180" y="0"/>
                    <a:pt x="208" y="27"/>
                    <a:pt x="208" y="60"/>
                  </a:cubicBezTo>
                  <a:cubicBezTo>
                    <a:pt x="208" y="98"/>
                    <a:pt x="177" y="156"/>
                    <a:pt x="101" y="156"/>
                  </a:cubicBezTo>
                  <a:cubicBezTo>
                    <a:pt x="23" y="156"/>
                    <a:pt x="0" y="94"/>
                    <a:pt x="0" y="60"/>
                  </a:cubicBezTo>
                  <a:cubicBezTo>
                    <a:pt x="0" y="27"/>
                    <a:pt x="28" y="0"/>
                    <a:pt x="63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2" name="Freeform 154">
              <a:extLst>
                <a:ext uri="{FF2B5EF4-FFF2-40B4-BE49-F238E27FC236}">
                  <a16:creationId xmlns:a16="http://schemas.microsoft.com/office/drawing/2014/main" id="{24BB897E-D17A-2082-5152-546A014F1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7181" y="3655908"/>
              <a:ext cx="106562" cy="138530"/>
            </a:xfrm>
            <a:custGeom>
              <a:avLst/>
              <a:gdLst>
                <a:gd name="T0" fmla="*/ 2147483647 w 56"/>
                <a:gd name="T1" fmla="*/ 2147483647 h 72"/>
                <a:gd name="T2" fmla="*/ 2147483647 w 56"/>
                <a:gd name="T3" fmla="*/ 0 h 72"/>
                <a:gd name="T4" fmla="*/ 0 w 56"/>
                <a:gd name="T5" fmla="*/ 2147483647 h 72"/>
                <a:gd name="T6" fmla="*/ 2147483647 w 56"/>
                <a:gd name="T7" fmla="*/ 2147483647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72">
                  <a:moveTo>
                    <a:pt x="44" y="72"/>
                  </a:moveTo>
                  <a:cubicBezTo>
                    <a:pt x="56" y="47"/>
                    <a:pt x="49" y="19"/>
                    <a:pt x="2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21"/>
                    <a:pt x="44" y="37"/>
                    <a:pt x="44" y="72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3" name="Freeform 155">
              <a:extLst>
                <a:ext uri="{FF2B5EF4-FFF2-40B4-BE49-F238E27FC236}">
                  <a16:creationId xmlns:a16="http://schemas.microsoft.com/office/drawing/2014/main" id="{8690A92A-74FE-F8C7-340C-850FCE5FB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6507" y="1423441"/>
              <a:ext cx="593193" cy="479527"/>
            </a:xfrm>
            <a:custGeom>
              <a:avLst/>
              <a:gdLst>
                <a:gd name="T0" fmla="*/ 0 w 313"/>
                <a:gd name="T1" fmla="*/ 2147483647 h 253"/>
                <a:gd name="T2" fmla="*/ 2147483647 w 313"/>
                <a:gd name="T3" fmla="*/ 2147483647 h 253"/>
                <a:gd name="T4" fmla="*/ 2147483647 w 313"/>
                <a:gd name="T5" fmla="*/ 2147483647 h 253"/>
                <a:gd name="T6" fmla="*/ 2147483647 w 313"/>
                <a:gd name="T7" fmla="*/ 2147483647 h 253"/>
                <a:gd name="T8" fmla="*/ 2147483647 w 313"/>
                <a:gd name="T9" fmla="*/ 2147483647 h 253"/>
                <a:gd name="T10" fmla="*/ 2147483647 w 313"/>
                <a:gd name="T11" fmla="*/ 2147483647 h 253"/>
                <a:gd name="T12" fmla="*/ 2147483647 w 313"/>
                <a:gd name="T13" fmla="*/ 0 h 253"/>
                <a:gd name="T14" fmla="*/ 2147483647 w 313"/>
                <a:gd name="T15" fmla="*/ 2147483647 h 253"/>
                <a:gd name="T16" fmla="*/ 2147483647 w 313"/>
                <a:gd name="T17" fmla="*/ 2147483647 h 253"/>
                <a:gd name="T18" fmla="*/ 2147483647 w 313"/>
                <a:gd name="T19" fmla="*/ 2147483647 h 253"/>
                <a:gd name="T20" fmla="*/ 0 w 313"/>
                <a:gd name="T21" fmla="*/ 2147483647 h 2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3" h="253">
                  <a:moveTo>
                    <a:pt x="0" y="86"/>
                  </a:moveTo>
                  <a:cubicBezTo>
                    <a:pt x="7" y="75"/>
                    <a:pt x="7" y="75"/>
                    <a:pt x="7" y="75"/>
                  </a:cubicBezTo>
                  <a:cubicBezTo>
                    <a:pt x="233" y="226"/>
                    <a:pt x="233" y="226"/>
                    <a:pt x="233" y="226"/>
                  </a:cubicBezTo>
                  <a:cubicBezTo>
                    <a:pt x="250" y="237"/>
                    <a:pt x="272" y="231"/>
                    <a:pt x="284" y="213"/>
                  </a:cubicBezTo>
                  <a:cubicBezTo>
                    <a:pt x="296" y="195"/>
                    <a:pt x="293" y="172"/>
                    <a:pt x="277" y="16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308" y="167"/>
                    <a:pt x="313" y="198"/>
                    <a:pt x="297" y="221"/>
                  </a:cubicBezTo>
                  <a:cubicBezTo>
                    <a:pt x="281" y="245"/>
                    <a:pt x="251" y="253"/>
                    <a:pt x="229" y="238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4" name="Freeform 156">
              <a:extLst>
                <a:ext uri="{FF2B5EF4-FFF2-40B4-BE49-F238E27FC236}">
                  <a16:creationId xmlns:a16="http://schemas.microsoft.com/office/drawing/2014/main" id="{35665F1E-B0CE-B209-2E7D-B6387ED05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5195" y="1396801"/>
              <a:ext cx="163395" cy="222003"/>
            </a:xfrm>
            <a:custGeom>
              <a:avLst/>
              <a:gdLst>
                <a:gd name="T0" fmla="*/ 2147483647 w 86"/>
                <a:gd name="T1" fmla="*/ 2147483647 h 117"/>
                <a:gd name="T2" fmla="*/ 2147483647 w 86"/>
                <a:gd name="T3" fmla="*/ 2147483647 h 117"/>
                <a:gd name="T4" fmla="*/ 2147483647 w 86"/>
                <a:gd name="T5" fmla="*/ 2147483647 h 117"/>
                <a:gd name="T6" fmla="*/ 2147483647 w 86"/>
                <a:gd name="T7" fmla="*/ 2147483647 h 117"/>
                <a:gd name="T8" fmla="*/ 2147483647 w 86"/>
                <a:gd name="T9" fmla="*/ 2147483647 h 117"/>
                <a:gd name="T10" fmla="*/ 2147483647 w 86"/>
                <a:gd name="T11" fmla="*/ 2147483647 h 117"/>
                <a:gd name="T12" fmla="*/ 2147483647 w 86"/>
                <a:gd name="T13" fmla="*/ 2147483647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17">
                  <a:moveTo>
                    <a:pt x="6" y="115"/>
                  </a:moveTo>
                  <a:cubicBezTo>
                    <a:pt x="10" y="117"/>
                    <a:pt x="16" y="116"/>
                    <a:pt x="19" y="112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6" y="11"/>
                    <a:pt x="85" y="6"/>
                    <a:pt x="80" y="3"/>
                  </a:cubicBezTo>
                  <a:cubicBezTo>
                    <a:pt x="76" y="0"/>
                    <a:pt x="70" y="1"/>
                    <a:pt x="68" y="5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106"/>
                    <a:pt x="1" y="112"/>
                    <a:pt x="6" y="11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5" name="Freeform 157">
              <a:extLst>
                <a:ext uri="{FF2B5EF4-FFF2-40B4-BE49-F238E27FC236}">
                  <a16:creationId xmlns:a16="http://schemas.microsoft.com/office/drawing/2014/main" id="{8964AB18-7137-30FD-7848-0258A2EBF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772" y="1547763"/>
              <a:ext cx="444007" cy="293045"/>
            </a:xfrm>
            <a:custGeom>
              <a:avLst/>
              <a:gdLst>
                <a:gd name="T0" fmla="*/ 0 w 235"/>
                <a:gd name="T1" fmla="*/ 2147483647 h 154"/>
                <a:gd name="T2" fmla="*/ 2147483647 w 235"/>
                <a:gd name="T3" fmla="*/ 0 h 154"/>
                <a:gd name="T4" fmla="*/ 2147483647 w 235"/>
                <a:gd name="T5" fmla="*/ 2147483647 h 154"/>
                <a:gd name="T6" fmla="*/ 2147483647 w 235"/>
                <a:gd name="T7" fmla="*/ 2147483647 h 154"/>
                <a:gd name="T8" fmla="*/ 2147483647 w 235"/>
                <a:gd name="T9" fmla="*/ 2147483647 h 154"/>
                <a:gd name="T10" fmla="*/ 2147483647 w 235"/>
                <a:gd name="T11" fmla="*/ 2147483647 h 154"/>
                <a:gd name="T12" fmla="*/ 0 w 235"/>
                <a:gd name="T13" fmla="*/ 2147483647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5" h="154">
                  <a:moveTo>
                    <a:pt x="0" y="14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8" y="140"/>
                    <a:pt x="227" y="140"/>
                    <a:pt x="235" y="137"/>
                  </a:cubicBezTo>
                  <a:cubicBezTo>
                    <a:pt x="235" y="137"/>
                    <a:pt x="235" y="138"/>
                    <a:pt x="234" y="138"/>
                  </a:cubicBezTo>
                  <a:cubicBezTo>
                    <a:pt x="226" y="150"/>
                    <a:pt x="210" y="154"/>
                    <a:pt x="199" y="147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6" name="Freeform 158">
              <a:extLst>
                <a:ext uri="{FF2B5EF4-FFF2-40B4-BE49-F238E27FC236}">
                  <a16:creationId xmlns:a16="http://schemas.microsoft.com/office/drawing/2014/main" id="{3C97C9D4-502D-4A0F-C91C-8592E40B594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604837" y="3512049"/>
              <a:ext cx="335669" cy="586089"/>
            </a:xfrm>
            <a:custGeom>
              <a:avLst/>
              <a:gdLst>
                <a:gd name="T0" fmla="*/ 2147483647 w 177"/>
                <a:gd name="T1" fmla="*/ 2147483647 h 309"/>
                <a:gd name="T2" fmla="*/ 2147483647 w 177"/>
                <a:gd name="T3" fmla="*/ 2147483647 h 309"/>
                <a:gd name="T4" fmla="*/ 2147483647 w 177"/>
                <a:gd name="T5" fmla="*/ 2147483647 h 309"/>
                <a:gd name="T6" fmla="*/ 2147483647 w 177"/>
                <a:gd name="T7" fmla="*/ 2147483647 h 309"/>
                <a:gd name="T8" fmla="*/ 2147483647 w 177"/>
                <a:gd name="T9" fmla="*/ 2147483647 h 309"/>
                <a:gd name="T10" fmla="*/ 2147483647 w 177"/>
                <a:gd name="T11" fmla="*/ 2147483647 h 309"/>
                <a:gd name="T12" fmla="*/ 2147483647 w 177"/>
                <a:gd name="T13" fmla="*/ 2147483647 h 309"/>
                <a:gd name="T14" fmla="*/ 2147483647 w 177"/>
                <a:gd name="T15" fmla="*/ 2147483647 h 309"/>
                <a:gd name="T16" fmla="*/ 2147483647 w 177"/>
                <a:gd name="T17" fmla="*/ 2147483647 h 309"/>
                <a:gd name="T18" fmla="*/ 2147483647 w 177"/>
                <a:gd name="T19" fmla="*/ 2147483647 h 309"/>
                <a:gd name="T20" fmla="*/ 2147483647 w 177"/>
                <a:gd name="T21" fmla="*/ 2147483647 h 309"/>
                <a:gd name="T22" fmla="*/ 2147483647 w 177"/>
                <a:gd name="T23" fmla="*/ 2147483647 h 309"/>
                <a:gd name="T24" fmla="*/ 2147483647 w 177"/>
                <a:gd name="T25" fmla="*/ 2147483647 h 309"/>
                <a:gd name="T26" fmla="*/ 2147483647 w 177"/>
                <a:gd name="T27" fmla="*/ 2147483647 h 309"/>
                <a:gd name="T28" fmla="*/ 2147483647 w 177"/>
                <a:gd name="T29" fmla="*/ 2147483647 h 309"/>
                <a:gd name="T30" fmla="*/ 2147483647 w 177"/>
                <a:gd name="T31" fmla="*/ 2147483647 h 309"/>
                <a:gd name="T32" fmla="*/ 2147483647 w 177"/>
                <a:gd name="T33" fmla="*/ 2147483647 h 309"/>
                <a:gd name="T34" fmla="*/ 2147483647 w 177"/>
                <a:gd name="T35" fmla="*/ 2147483647 h 309"/>
                <a:gd name="T36" fmla="*/ 2147483647 w 177"/>
                <a:gd name="T37" fmla="*/ 2147483647 h 309"/>
                <a:gd name="T38" fmla="*/ 2147483647 w 177"/>
                <a:gd name="T39" fmla="*/ 2147483647 h 309"/>
                <a:gd name="T40" fmla="*/ 2147483647 w 177"/>
                <a:gd name="T41" fmla="*/ 2147483647 h 309"/>
                <a:gd name="T42" fmla="*/ 2147483647 w 177"/>
                <a:gd name="T43" fmla="*/ 2147483647 h 309"/>
                <a:gd name="T44" fmla="*/ 2147483647 w 177"/>
                <a:gd name="T45" fmla="*/ 2147483647 h 309"/>
                <a:gd name="T46" fmla="*/ 2147483647 w 177"/>
                <a:gd name="T47" fmla="*/ 2147483647 h 309"/>
                <a:gd name="T48" fmla="*/ 2147483647 w 177"/>
                <a:gd name="T49" fmla="*/ 2147483647 h 309"/>
                <a:gd name="T50" fmla="*/ 2147483647 w 177"/>
                <a:gd name="T51" fmla="*/ 2147483647 h 309"/>
                <a:gd name="T52" fmla="*/ 0 w 177"/>
                <a:gd name="T53" fmla="*/ 2147483647 h 309"/>
                <a:gd name="T54" fmla="*/ 2147483647 w 177"/>
                <a:gd name="T55" fmla="*/ 2147483647 h 309"/>
                <a:gd name="T56" fmla="*/ 2147483647 w 177"/>
                <a:gd name="T57" fmla="*/ 2147483647 h 309"/>
                <a:gd name="T58" fmla="*/ 2147483647 w 177"/>
                <a:gd name="T59" fmla="*/ 2147483647 h 30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77" h="309">
                  <a:moveTo>
                    <a:pt x="106" y="262"/>
                  </a:moveTo>
                  <a:cubicBezTo>
                    <a:pt x="117" y="262"/>
                    <a:pt x="127" y="269"/>
                    <a:pt x="129" y="279"/>
                  </a:cubicBezTo>
                  <a:cubicBezTo>
                    <a:pt x="133" y="292"/>
                    <a:pt x="125" y="305"/>
                    <a:pt x="112" y="308"/>
                  </a:cubicBezTo>
                  <a:cubicBezTo>
                    <a:pt x="110" y="309"/>
                    <a:pt x="108" y="309"/>
                    <a:pt x="106" y="309"/>
                  </a:cubicBezTo>
                  <a:cubicBezTo>
                    <a:pt x="106" y="262"/>
                    <a:pt x="106" y="262"/>
                    <a:pt x="106" y="262"/>
                  </a:cubicBezTo>
                  <a:close/>
                  <a:moveTo>
                    <a:pt x="106" y="242"/>
                  </a:moveTo>
                  <a:cubicBezTo>
                    <a:pt x="106" y="106"/>
                    <a:pt x="106" y="106"/>
                    <a:pt x="106" y="106"/>
                  </a:cubicBezTo>
                  <a:cubicBezTo>
                    <a:pt x="117" y="114"/>
                    <a:pt x="125" y="125"/>
                    <a:pt x="129" y="141"/>
                  </a:cubicBezTo>
                  <a:cubicBezTo>
                    <a:pt x="129" y="141"/>
                    <a:pt x="135" y="165"/>
                    <a:pt x="139" y="181"/>
                  </a:cubicBezTo>
                  <a:cubicBezTo>
                    <a:pt x="144" y="199"/>
                    <a:pt x="170" y="197"/>
                    <a:pt x="170" y="197"/>
                  </a:cubicBezTo>
                  <a:cubicBezTo>
                    <a:pt x="177" y="223"/>
                    <a:pt x="177" y="223"/>
                    <a:pt x="177" y="223"/>
                  </a:cubicBezTo>
                  <a:lnTo>
                    <a:pt x="106" y="242"/>
                  </a:lnTo>
                  <a:close/>
                  <a:moveTo>
                    <a:pt x="100" y="262"/>
                  </a:moveTo>
                  <a:cubicBezTo>
                    <a:pt x="102" y="262"/>
                    <a:pt x="104" y="262"/>
                    <a:pt x="106" y="262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96" y="309"/>
                    <a:pt x="86" y="302"/>
                    <a:pt x="83" y="291"/>
                  </a:cubicBezTo>
                  <a:cubicBezTo>
                    <a:pt x="80" y="279"/>
                    <a:pt x="88" y="266"/>
                    <a:pt x="100" y="262"/>
                  </a:cubicBezTo>
                  <a:close/>
                  <a:moveTo>
                    <a:pt x="106" y="106"/>
                  </a:moveTo>
                  <a:cubicBezTo>
                    <a:pt x="96" y="99"/>
                    <a:pt x="84" y="95"/>
                    <a:pt x="72" y="9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6"/>
                    <a:pt x="38" y="0"/>
                    <a:pt x="29" y="3"/>
                  </a:cubicBezTo>
                  <a:cubicBezTo>
                    <a:pt x="19" y="5"/>
                    <a:pt x="13" y="16"/>
                    <a:pt x="15" y="25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14" y="117"/>
                    <a:pt x="0" y="141"/>
                    <a:pt x="8" y="173"/>
                  </a:cubicBezTo>
                  <a:cubicBezTo>
                    <a:pt x="8" y="173"/>
                    <a:pt x="15" y="198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3" y="230"/>
                    <a:pt x="0" y="241"/>
                    <a:pt x="0" y="241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106" y="242"/>
                    <a:pt x="106" y="242"/>
                    <a:pt x="106" y="242"/>
                  </a:cubicBezTo>
                  <a:lnTo>
                    <a:pt x="106" y="10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7" name="Freeform 159">
              <a:extLst>
                <a:ext uri="{FF2B5EF4-FFF2-40B4-BE49-F238E27FC236}">
                  <a16:creationId xmlns:a16="http://schemas.microsoft.com/office/drawing/2014/main" id="{46F330AB-A8FE-0F60-12F5-24D9F04C630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95221" y="2755462"/>
              <a:ext cx="483079" cy="523929"/>
            </a:xfrm>
            <a:custGeom>
              <a:avLst/>
              <a:gdLst>
                <a:gd name="T0" fmla="*/ 2147483647 w 255"/>
                <a:gd name="T1" fmla="*/ 2147483647 h 277"/>
                <a:gd name="T2" fmla="*/ 2147483647 w 255"/>
                <a:gd name="T3" fmla="*/ 2147483647 h 277"/>
                <a:gd name="T4" fmla="*/ 2147483647 w 255"/>
                <a:gd name="T5" fmla="*/ 2147483647 h 277"/>
                <a:gd name="T6" fmla="*/ 2147483647 w 255"/>
                <a:gd name="T7" fmla="*/ 2147483647 h 277"/>
                <a:gd name="T8" fmla="*/ 2147483647 w 255"/>
                <a:gd name="T9" fmla="*/ 2147483647 h 277"/>
                <a:gd name="T10" fmla="*/ 2147483647 w 255"/>
                <a:gd name="T11" fmla="*/ 2147483647 h 277"/>
                <a:gd name="T12" fmla="*/ 2147483647 w 255"/>
                <a:gd name="T13" fmla="*/ 2147483647 h 277"/>
                <a:gd name="T14" fmla="*/ 2147483647 w 255"/>
                <a:gd name="T15" fmla="*/ 2147483647 h 277"/>
                <a:gd name="T16" fmla="*/ 2147483647 w 255"/>
                <a:gd name="T17" fmla="*/ 2147483647 h 277"/>
                <a:gd name="T18" fmla="*/ 2147483647 w 255"/>
                <a:gd name="T19" fmla="*/ 2147483647 h 277"/>
                <a:gd name="T20" fmla="*/ 2147483647 w 255"/>
                <a:gd name="T21" fmla="*/ 2147483647 h 277"/>
                <a:gd name="T22" fmla="*/ 2147483647 w 255"/>
                <a:gd name="T23" fmla="*/ 2147483647 h 277"/>
                <a:gd name="T24" fmla="*/ 2147483647 w 255"/>
                <a:gd name="T25" fmla="*/ 2147483647 h 277"/>
                <a:gd name="T26" fmla="*/ 2147483647 w 255"/>
                <a:gd name="T27" fmla="*/ 2147483647 h 277"/>
                <a:gd name="T28" fmla="*/ 2147483647 w 255"/>
                <a:gd name="T29" fmla="*/ 2147483647 h 277"/>
                <a:gd name="T30" fmla="*/ 2147483647 w 255"/>
                <a:gd name="T31" fmla="*/ 2147483647 h 277"/>
                <a:gd name="T32" fmla="*/ 2147483647 w 255"/>
                <a:gd name="T33" fmla="*/ 2147483647 h 277"/>
                <a:gd name="T34" fmla="*/ 2147483647 w 255"/>
                <a:gd name="T35" fmla="*/ 2147483647 h 277"/>
                <a:gd name="T36" fmla="*/ 2147483647 w 255"/>
                <a:gd name="T37" fmla="*/ 2147483647 h 277"/>
                <a:gd name="T38" fmla="*/ 2147483647 w 255"/>
                <a:gd name="T39" fmla="*/ 2147483647 h 277"/>
                <a:gd name="T40" fmla="*/ 2147483647 w 255"/>
                <a:gd name="T41" fmla="*/ 2147483647 h 277"/>
                <a:gd name="T42" fmla="*/ 2147483647 w 255"/>
                <a:gd name="T43" fmla="*/ 2147483647 h 277"/>
                <a:gd name="T44" fmla="*/ 2147483647 w 255"/>
                <a:gd name="T45" fmla="*/ 2147483647 h 277"/>
                <a:gd name="T46" fmla="*/ 2147483647 w 255"/>
                <a:gd name="T47" fmla="*/ 2147483647 h 277"/>
                <a:gd name="T48" fmla="*/ 2147483647 w 255"/>
                <a:gd name="T49" fmla="*/ 2147483647 h 277"/>
                <a:gd name="T50" fmla="*/ 2147483647 w 255"/>
                <a:gd name="T51" fmla="*/ 2147483647 h 277"/>
                <a:gd name="T52" fmla="*/ 2147483647 w 255"/>
                <a:gd name="T53" fmla="*/ 2147483647 h 277"/>
                <a:gd name="T54" fmla="*/ 2147483647 w 255"/>
                <a:gd name="T55" fmla="*/ 2147483647 h 277"/>
                <a:gd name="T56" fmla="*/ 2147483647 w 255"/>
                <a:gd name="T57" fmla="*/ 2147483647 h 277"/>
                <a:gd name="T58" fmla="*/ 2147483647 w 255"/>
                <a:gd name="T59" fmla="*/ 2147483647 h 277"/>
                <a:gd name="T60" fmla="*/ 2147483647 w 255"/>
                <a:gd name="T61" fmla="*/ 2147483647 h 277"/>
                <a:gd name="T62" fmla="*/ 2147483647 w 255"/>
                <a:gd name="T63" fmla="*/ 2147483647 h 277"/>
                <a:gd name="T64" fmla="*/ 2147483647 w 255"/>
                <a:gd name="T65" fmla="*/ 2147483647 h 277"/>
                <a:gd name="T66" fmla="*/ 2147483647 w 255"/>
                <a:gd name="T67" fmla="*/ 2147483647 h 277"/>
                <a:gd name="T68" fmla="*/ 2147483647 w 255"/>
                <a:gd name="T69" fmla="*/ 2147483647 h 277"/>
                <a:gd name="T70" fmla="*/ 2147483647 w 255"/>
                <a:gd name="T71" fmla="*/ 2147483647 h 277"/>
                <a:gd name="T72" fmla="*/ 2147483647 w 255"/>
                <a:gd name="T73" fmla="*/ 2147483647 h 277"/>
                <a:gd name="T74" fmla="*/ 2147483647 w 255"/>
                <a:gd name="T75" fmla="*/ 2147483647 h 277"/>
                <a:gd name="T76" fmla="*/ 2147483647 w 255"/>
                <a:gd name="T77" fmla="*/ 2147483647 h 277"/>
                <a:gd name="T78" fmla="*/ 2147483647 w 255"/>
                <a:gd name="T79" fmla="*/ 2147483647 h 277"/>
                <a:gd name="T80" fmla="*/ 2147483647 w 255"/>
                <a:gd name="T81" fmla="*/ 2147483647 h 277"/>
                <a:gd name="T82" fmla="*/ 2147483647 w 255"/>
                <a:gd name="T83" fmla="*/ 0 h 277"/>
                <a:gd name="T84" fmla="*/ 2147483647 w 255"/>
                <a:gd name="T85" fmla="*/ 2147483647 h 277"/>
                <a:gd name="T86" fmla="*/ 2147483647 w 255"/>
                <a:gd name="T87" fmla="*/ 2147483647 h 277"/>
                <a:gd name="T88" fmla="*/ 2147483647 w 255"/>
                <a:gd name="T89" fmla="*/ 2147483647 h 277"/>
                <a:gd name="T90" fmla="*/ 2147483647 w 255"/>
                <a:gd name="T91" fmla="*/ 2147483647 h 277"/>
                <a:gd name="T92" fmla="*/ 2147483647 w 255"/>
                <a:gd name="T93" fmla="*/ 2147483647 h 277"/>
                <a:gd name="T94" fmla="*/ 2147483647 w 255"/>
                <a:gd name="T95" fmla="*/ 2147483647 h 277"/>
                <a:gd name="T96" fmla="*/ 2147483647 w 255"/>
                <a:gd name="T97" fmla="*/ 2147483647 h 277"/>
                <a:gd name="T98" fmla="*/ 2147483647 w 255"/>
                <a:gd name="T99" fmla="*/ 2147483647 h 277"/>
                <a:gd name="T100" fmla="*/ 2147483647 w 255"/>
                <a:gd name="T101" fmla="*/ 2147483647 h 277"/>
                <a:gd name="T102" fmla="*/ 2147483647 w 255"/>
                <a:gd name="T103" fmla="*/ 2147483647 h 277"/>
                <a:gd name="T104" fmla="*/ 2147483647 w 255"/>
                <a:gd name="T105" fmla="*/ 2147483647 h 277"/>
                <a:gd name="T106" fmla="*/ 2147483647 w 255"/>
                <a:gd name="T107" fmla="*/ 2147483647 h 277"/>
                <a:gd name="T108" fmla="*/ 2147483647 w 255"/>
                <a:gd name="T109" fmla="*/ 2147483647 h 277"/>
                <a:gd name="T110" fmla="*/ 2147483647 w 255"/>
                <a:gd name="T111" fmla="*/ 2147483647 h 277"/>
                <a:gd name="T112" fmla="*/ 2147483647 w 255"/>
                <a:gd name="T113" fmla="*/ 2147483647 h 277"/>
                <a:gd name="T114" fmla="*/ 2147483647 w 255"/>
                <a:gd name="T115" fmla="*/ 2147483647 h 277"/>
                <a:gd name="T116" fmla="*/ 2147483647 w 255"/>
                <a:gd name="T117" fmla="*/ 2147483647 h 277"/>
                <a:gd name="T118" fmla="*/ 2147483647 w 255"/>
                <a:gd name="T119" fmla="*/ 2147483647 h 277"/>
                <a:gd name="T120" fmla="*/ 2147483647 w 255"/>
                <a:gd name="T121" fmla="*/ 2147483647 h 2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96"/>
                  </a:moveTo>
                  <a:cubicBezTo>
                    <a:pt x="196" y="106"/>
                    <a:pt x="198" y="116"/>
                    <a:pt x="198" y="127"/>
                  </a:cubicBezTo>
                  <a:cubicBezTo>
                    <a:pt x="198" y="138"/>
                    <a:pt x="196" y="149"/>
                    <a:pt x="191" y="158"/>
                  </a:cubicBezTo>
                  <a:cubicBezTo>
                    <a:pt x="191" y="96"/>
                    <a:pt x="191" y="96"/>
                    <a:pt x="191" y="96"/>
                  </a:cubicBezTo>
                  <a:close/>
                  <a:moveTo>
                    <a:pt x="191" y="201"/>
                  </a:moveTo>
                  <a:cubicBezTo>
                    <a:pt x="191" y="184"/>
                    <a:pt x="191" y="184"/>
                    <a:pt x="191" y="184"/>
                  </a:cubicBezTo>
                  <a:cubicBezTo>
                    <a:pt x="193" y="184"/>
                    <a:pt x="194" y="185"/>
                    <a:pt x="195" y="186"/>
                  </a:cubicBezTo>
                  <a:cubicBezTo>
                    <a:pt x="195" y="186"/>
                    <a:pt x="195" y="186"/>
                    <a:pt x="195" y="186"/>
                  </a:cubicBezTo>
                  <a:cubicBezTo>
                    <a:pt x="218" y="208"/>
                    <a:pt x="218" y="208"/>
                    <a:pt x="218" y="208"/>
                  </a:cubicBezTo>
                  <a:cubicBezTo>
                    <a:pt x="220" y="211"/>
                    <a:pt x="220" y="215"/>
                    <a:pt x="218" y="218"/>
                  </a:cubicBezTo>
                  <a:cubicBezTo>
                    <a:pt x="215" y="220"/>
                    <a:pt x="211" y="220"/>
                    <a:pt x="208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4"/>
                    <a:pt x="191" y="54"/>
                    <a:pt x="191" y="54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11" y="35"/>
                    <a:pt x="215" y="35"/>
                    <a:pt x="218" y="37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5" y="69"/>
                    <a:pt x="195" y="69"/>
                    <a:pt x="195" y="69"/>
                  </a:cubicBezTo>
                  <a:cubicBezTo>
                    <a:pt x="195" y="69"/>
                    <a:pt x="195" y="69"/>
                    <a:pt x="195" y="69"/>
                  </a:cubicBezTo>
                  <a:cubicBezTo>
                    <a:pt x="194" y="70"/>
                    <a:pt x="193" y="71"/>
                    <a:pt x="191" y="71"/>
                  </a:cubicBezTo>
                  <a:close/>
                  <a:moveTo>
                    <a:pt x="210" y="127"/>
                  </a:moveTo>
                  <a:cubicBezTo>
                    <a:pt x="210" y="127"/>
                    <a:pt x="210" y="127"/>
                    <a:pt x="210" y="127"/>
                  </a:cubicBezTo>
                  <a:cubicBezTo>
                    <a:pt x="210" y="124"/>
                    <a:pt x="213" y="121"/>
                    <a:pt x="217" y="121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52" y="121"/>
                    <a:pt x="255" y="124"/>
                    <a:pt x="255" y="127"/>
                  </a:cubicBezTo>
                  <a:cubicBezTo>
                    <a:pt x="255" y="131"/>
                    <a:pt x="252" y="134"/>
                    <a:pt x="248" y="134"/>
                  </a:cubicBezTo>
                  <a:cubicBezTo>
                    <a:pt x="217" y="134"/>
                    <a:pt x="217" y="134"/>
                    <a:pt x="217" y="134"/>
                  </a:cubicBezTo>
                  <a:cubicBezTo>
                    <a:pt x="213" y="134"/>
                    <a:pt x="210" y="131"/>
                    <a:pt x="210" y="127"/>
                  </a:cubicBezTo>
                  <a:close/>
                  <a:moveTo>
                    <a:pt x="128" y="57"/>
                  </a:moveTo>
                  <a:cubicBezTo>
                    <a:pt x="156" y="57"/>
                    <a:pt x="180" y="73"/>
                    <a:pt x="191" y="96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86" y="170"/>
                    <a:pt x="177" y="179"/>
                    <a:pt x="166" y="186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6" y="261"/>
                    <a:pt x="151" y="277"/>
                    <a:pt x="132" y="277"/>
                  </a:cubicBezTo>
                  <a:cubicBezTo>
                    <a:pt x="128" y="277"/>
                    <a:pt x="128" y="277"/>
                    <a:pt x="128" y="277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52" y="182"/>
                    <a:pt x="152" y="182"/>
                    <a:pt x="152" y="182"/>
                  </a:cubicBezTo>
                  <a:cubicBezTo>
                    <a:pt x="152" y="180"/>
                    <a:pt x="153" y="177"/>
                    <a:pt x="156" y="176"/>
                  </a:cubicBezTo>
                  <a:cubicBezTo>
                    <a:pt x="172" y="166"/>
                    <a:pt x="184" y="148"/>
                    <a:pt x="184" y="127"/>
                  </a:cubicBezTo>
                  <a:cubicBezTo>
                    <a:pt x="184" y="112"/>
                    <a:pt x="178" y="98"/>
                    <a:pt x="167" y="88"/>
                  </a:cubicBezTo>
                  <a:cubicBezTo>
                    <a:pt x="157" y="78"/>
                    <a:pt x="143" y="71"/>
                    <a:pt x="128" y="71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8" y="57"/>
                    <a:pt x="128" y="57"/>
                    <a:pt x="128" y="57"/>
                  </a:cubicBezTo>
                  <a:close/>
                  <a:moveTo>
                    <a:pt x="191" y="54"/>
                  </a:moveTo>
                  <a:cubicBezTo>
                    <a:pt x="186" y="60"/>
                    <a:pt x="186" y="60"/>
                    <a:pt x="186" y="60"/>
                  </a:cubicBezTo>
                  <a:cubicBezTo>
                    <a:pt x="183" y="62"/>
                    <a:pt x="183" y="66"/>
                    <a:pt x="186" y="69"/>
                  </a:cubicBezTo>
                  <a:cubicBezTo>
                    <a:pt x="187" y="70"/>
                    <a:pt x="189" y="71"/>
                    <a:pt x="191" y="71"/>
                  </a:cubicBezTo>
                  <a:cubicBezTo>
                    <a:pt x="191" y="54"/>
                    <a:pt x="191" y="54"/>
                    <a:pt x="191" y="54"/>
                  </a:cubicBezTo>
                  <a:close/>
                  <a:moveTo>
                    <a:pt x="191" y="184"/>
                  </a:moveTo>
                  <a:cubicBezTo>
                    <a:pt x="189" y="184"/>
                    <a:pt x="187" y="185"/>
                    <a:pt x="186" y="186"/>
                  </a:cubicBezTo>
                  <a:cubicBezTo>
                    <a:pt x="183" y="189"/>
                    <a:pt x="183" y="193"/>
                    <a:pt x="186" y="195"/>
                  </a:cubicBezTo>
                  <a:cubicBezTo>
                    <a:pt x="191" y="201"/>
                    <a:pt x="191" y="201"/>
                    <a:pt x="191" y="201"/>
                  </a:cubicBezTo>
                  <a:cubicBezTo>
                    <a:pt x="191" y="184"/>
                    <a:pt x="191" y="184"/>
                    <a:pt x="191" y="184"/>
                  </a:cubicBezTo>
                  <a:close/>
                  <a:moveTo>
                    <a:pt x="128" y="44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6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1"/>
                    <a:pt x="131" y="44"/>
                    <a:pt x="128" y="44"/>
                  </a:cubicBezTo>
                  <a:close/>
                  <a:moveTo>
                    <a:pt x="128" y="277"/>
                  </a:moveTo>
                  <a:cubicBezTo>
                    <a:pt x="123" y="277"/>
                    <a:pt x="123" y="277"/>
                    <a:pt x="123" y="277"/>
                  </a:cubicBezTo>
                  <a:cubicBezTo>
                    <a:pt x="104" y="277"/>
                    <a:pt x="88" y="261"/>
                    <a:pt x="88" y="242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78" y="178"/>
                    <a:pt x="69" y="169"/>
                    <a:pt x="64" y="15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75" y="73"/>
                    <a:pt x="100" y="57"/>
                    <a:pt x="128" y="57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12" y="71"/>
                    <a:pt x="98" y="78"/>
                    <a:pt x="88" y="88"/>
                  </a:cubicBezTo>
                  <a:cubicBezTo>
                    <a:pt x="78" y="98"/>
                    <a:pt x="72" y="112"/>
                    <a:pt x="72" y="127"/>
                  </a:cubicBezTo>
                  <a:cubicBezTo>
                    <a:pt x="72" y="148"/>
                    <a:pt x="83" y="166"/>
                    <a:pt x="99" y="175"/>
                  </a:cubicBezTo>
                  <a:cubicBezTo>
                    <a:pt x="99" y="175"/>
                    <a:pt x="99" y="175"/>
                    <a:pt x="99" y="175"/>
                  </a:cubicBezTo>
                  <a:cubicBezTo>
                    <a:pt x="101" y="177"/>
                    <a:pt x="103" y="179"/>
                    <a:pt x="103" y="182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77"/>
                    <a:pt x="128" y="277"/>
                    <a:pt x="128" y="277"/>
                  </a:cubicBezTo>
                  <a:close/>
                  <a:moveTo>
                    <a:pt x="128" y="0"/>
                  </a:moveTo>
                  <a:cubicBezTo>
                    <a:pt x="128" y="44"/>
                    <a:pt x="128" y="44"/>
                    <a:pt x="128" y="44"/>
                  </a:cubicBezTo>
                  <a:cubicBezTo>
                    <a:pt x="128" y="44"/>
                    <a:pt x="128" y="44"/>
                    <a:pt x="127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4" y="44"/>
                    <a:pt x="121" y="42"/>
                    <a:pt x="121" y="3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24" y="0"/>
                    <a:pt x="127" y="0"/>
                  </a:cubicBezTo>
                  <a:cubicBezTo>
                    <a:pt x="128" y="0"/>
                    <a:pt x="128" y="0"/>
                    <a:pt x="128" y="0"/>
                  </a:cubicBezTo>
                  <a:close/>
                  <a:moveTo>
                    <a:pt x="64" y="200"/>
                  </a:moveTo>
                  <a:cubicBezTo>
                    <a:pt x="69" y="195"/>
                    <a:pt x="69" y="195"/>
                    <a:pt x="69" y="195"/>
                  </a:cubicBezTo>
                  <a:cubicBezTo>
                    <a:pt x="71" y="193"/>
                    <a:pt x="71" y="189"/>
                    <a:pt x="69" y="186"/>
                  </a:cubicBezTo>
                  <a:cubicBezTo>
                    <a:pt x="67" y="185"/>
                    <a:pt x="66" y="184"/>
                    <a:pt x="64" y="184"/>
                  </a:cubicBezTo>
                  <a:cubicBezTo>
                    <a:pt x="64" y="200"/>
                    <a:pt x="64" y="200"/>
                    <a:pt x="64" y="200"/>
                  </a:cubicBezTo>
                  <a:close/>
                  <a:moveTo>
                    <a:pt x="64" y="71"/>
                  </a:moveTo>
                  <a:cubicBezTo>
                    <a:pt x="66" y="71"/>
                    <a:pt x="67" y="70"/>
                    <a:pt x="69" y="69"/>
                  </a:cubicBezTo>
                  <a:cubicBezTo>
                    <a:pt x="71" y="66"/>
                    <a:pt x="71" y="62"/>
                    <a:pt x="69" y="60"/>
                  </a:cubicBezTo>
                  <a:cubicBezTo>
                    <a:pt x="64" y="55"/>
                    <a:pt x="64" y="55"/>
                    <a:pt x="64" y="55"/>
                  </a:cubicBezTo>
                  <a:lnTo>
                    <a:pt x="64" y="71"/>
                  </a:lnTo>
                  <a:close/>
                  <a:moveTo>
                    <a:pt x="64" y="157"/>
                  </a:moveTo>
                  <a:cubicBezTo>
                    <a:pt x="60" y="148"/>
                    <a:pt x="57" y="138"/>
                    <a:pt x="57" y="127"/>
                  </a:cubicBezTo>
                  <a:cubicBezTo>
                    <a:pt x="57" y="117"/>
                    <a:pt x="60" y="107"/>
                    <a:pt x="64" y="97"/>
                  </a:cubicBezTo>
                  <a:cubicBezTo>
                    <a:pt x="64" y="157"/>
                    <a:pt x="64" y="157"/>
                    <a:pt x="64" y="15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5" y="44"/>
                    <a:pt x="35" y="40"/>
                    <a:pt x="37" y="37"/>
                  </a:cubicBezTo>
                  <a:cubicBezTo>
                    <a:pt x="40" y="35"/>
                    <a:pt x="44" y="35"/>
                    <a:pt x="46" y="37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4"/>
                  </a:moveTo>
                  <a:cubicBezTo>
                    <a:pt x="64" y="200"/>
                    <a:pt x="64" y="200"/>
                    <a:pt x="64" y="200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4" y="220"/>
                    <a:pt x="40" y="220"/>
                    <a:pt x="37" y="218"/>
                  </a:cubicBezTo>
                  <a:cubicBezTo>
                    <a:pt x="35" y="215"/>
                    <a:pt x="35" y="211"/>
                    <a:pt x="37" y="208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1" y="185"/>
                    <a:pt x="62" y="184"/>
                    <a:pt x="64" y="184"/>
                  </a:cubicBezTo>
                  <a:close/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41" y="121"/>
                    <a:pt x="44" y="124"/>
                    <a:pt x="44" y="127"/>
                  </a:cubicBezTo>
                  <a:cubicBezTo>
                    <a:pt x="44" y="131"/>
                    <a:pt x="41" y="134"/>
                    <a:pt x="38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3" y="134"/>
                    <a:pt x="0" y="131"/>
                    <a:pt x="0" y="127"/>
                  </a:cubicBezTo>
                  <a:cubicBezTo>
                    <a:pt x="0" y="124"/>
                    <a:pt x="3" y="121"/>
                    <a:pt x="6" y="12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8" name="Freeform 160">
              <a:extLst>
                <a:ext uri="{FF2B5EF4-FFF2-40B4-BE49-F238E27FC236}">
                  <a16:creationId xmlns:a16="http://schemas.microsoft.com/office/drawing/2014/main" id="{01728D42-F824-30AD-190A-DA98D51B4AF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38730" y="1393249"/>
              <a:ext cx="459991" cy="451111"/>
            </a:xfrm>
            <a:custGeom>
              <a:avLst/>
              <a:gdLst>
                <a:gd name="T0" fmla="*/ 2147483647 w 244"/>
                <a:gd name="T1" fmla="*/ 2147483647 h 238"/>
                <a:gd name="T2" fmla="*/ 2147483647 w 244"/>
                <a:gd name="T3" fmla="*/ 2147483647 h 238"/>
                <a:gd name="T4" fmla="*/ 2147483647 w 244"/>
                <a:gd name="T5" fmla="*/ 2147483647 h 238"/>
                <a:gd name="T6" fmla="*/ 2147483647 w 244"/>
                <a:gd name="T7" fmla="*/ 2147483647 h 238"/>
                <a:gd name="T8" fmla="*/ 2147483647 w 244"/>
                <a:gd name="T9" fmla="*/ 2147483647 h 238"/>
                <a:gd name="T10" fmla="*/ 2147483647 w 244"/>
                <a:gd name="T11" fmla="*/ 2147483647 h 238"/>
                <a:gd name="T12" fmla="*/ 2147483647 w 244"/>
                <a:gd name="T13" fmla="*/ 2147483647 h 238"/>
                <a:gd name="T14" fmla="*/ 2147483647 w 244"/>
                <a:gd name="T15" fmla="*/ 2147483647 h 238"/>
                <a:gd name="T16" fmla="*/ 2147483647 w 244"/>
                <a:gd name="T17" fmla="*/ 2147483647 h 238"/>
                <a:gd name="T18" fmla="*/ 2147483647 w 244"/>
                <a:gd name="T19" fmla="*/ 2147483647 h 238"/>
                <a:gd name="T20" fmla="*/ 2147483647 w 244"/>
                <a:gd name="T21" fmla="*/ 2147483647 h 238"/>
                <a:gd name="T22" fmla="*/ 2147483647 w 244"/>
                <a:gd name="T23" fmla="*/ 2147483647 h 238"/>
                <a:gd name="T24" fmla="*/ 2147483647 w 244"/>
                <a:gd name="T25" fmla="*/ 2147483647 h 238"/>
                <a:gd name="T26" fmla="*/ 2147483647 w 244"/>
                <a:gd name="T27" fmla="*/ 2147483647 h 238"/>
                <a:gd name="T28" fmla="*/ 2147483647 w 244"/>
                <a:gd name="T29" fmla="*/ 2147483647 h 238"/>
                <a:gd name="T30" fmla="*/ 2147483647 w 244"/>
                <a:gd name="T31" fmla="*/ 2147483647 h 238"/>
                <a:gd name="T32" fmla="*/ 2147483647 w 244"/>
                <a:gd name="T33" fmla="*/ 2147483647 h 238"/>
                <a:gd name="T34" fmla="*/ 2147483647 w 244"/>
                <a:gd name="T35" fmla="*/ 2147483647 h 238"/>
                <a:gd name="T36" fmla="*/ 2147483647 w 244"/>
                <a:gd name="T37" fmla="*/ 2147483647 h 238"/>
                <a:gd name="T38" fmla="*/ 2147483647 w 244"/>
                <a:gd name="T39" fmla="*/ 2147483647 h 238"/>
                <a:gd name="T40" fmla="*/ 2147483647 w 244"/>
                <a:gd name="T41" fmla="*/ 2147483647 h 238"/>
                <a:gd name="T42" fmla="*/ 2147483647 w 244"/>
                <a:gd name="T43" fmla="*/ 2147483647 h 238"/>
                <a:gd name="T44" fmla="*/ 2147483647 w 244"/>
                <a:gd name="T45" fmla="*/ 2147483647 h 238"/>
                <a:gd name="T46" fmla="*/ 2147483647 w 244"/>
                <a:gd name="T47" fmla="*/ 2147483647 h 238"/>
                <a:gd name="T48" fmla="*/ 2147483647 w 244"/>
                <a:gd name="T49" fmla="*/ 2147483647 h 238"/>
                <a:gd name="T50" fmla="*/ 2147483647 w 244"/>
                <a:gd name="T51" fmla="*/ 2147483647 h 238"/>
                <a:gd name="T52" fmla="*/ 2147483647 w 244"/>
                <a:gd name="T53" fmla="*/ 2147483647 h 238"/>
                <a:gd name="T54" fmla="*/ 2147483647 w 244"/>
                <a:gd name="T55" fmla="*/ 2147483647 h 238"/>
                <a:gd name="T56" fmla="*/ 2147483647 w 244"/>
                <a:gd name="T57" fmla="*/ 2147483647 h 238"/>
                <a:gd name="T58" fmla="*/ 2147483647 w 244"/>
                <a:gd name="T59" fmla="*/ 2147483647 h 238"/>
                <a:gd name="T60" fmla="*/ 2147483647 w 244"/>
                <a:gd name="T61" fmla="*/ 2147483647 h 238"/>
                <a:gd name="T62" fmla="*/ 2147483647 w 244"/>
                <a:gd name="T63" fmla="*/ 2147483647 h 238"/>
                <a:gd name="T64" fmla="*/ 2147483647 w 244"/>
                <a:gd name="T65" fmla="*/ 2147483647 h 238"/>
                <a:gd name="T66" fmla="*/ 2147483647 w 244"/>
                <a:gd name="T67" fmla="*/ 2147483647 h 238"/>
                <a:gd name="T68" fmla="*/ 2147483647 w 244"/>
                <a:gd name="T69" fmla="*/ 2147483647 h 238"/>
                <a:gd name="T70" fmla="*/ 2147483647 w 244"/>
                <a:gd name="T71" fmla="*/ 2147483647 h 238"/>
                <a:gd name="T72" fmla="*/ 2147483647 w 244"/>
                <a:gd name="T73" fmla="*/ 2147483647 h 238"/>
                <a:gd name="T74" fmla="*/ 2147483647 w 244"/>
                <a:gd name="T75" fmla="*/ 2147483647 h 238"/>
                <a:gd name="T76" fmla="*/ 2147483647 w 244"/>
                <a:gd name="T77" fmla="*/ 2147483647 h 238"/>
                <a:gd name="T78" fmla="*/ 2147483647 w 244"/>
                <a:gd name="T79" fmla="*/ 2147483647 h 238"/>
                <a:gd name="T80" fmla="*/ 2147483647 w 244"/>
                <a:gd name="T81" fmla="*/ 2147483647 h 238"/>
                <a:gd name="T82" fmla="*/ 2147483647 w 244"/>
                <a:gd name="T83" fmla="*/ 2147483647 h 238"/>
                <a:gd name="T84" fmla="*/ 2147483647 w 244"/>
                <a:gd name="T85" fmla="*/ 2147483647 h 2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44" h="238">
                  <a:moveTo>
                    <a:pt x="143" y="23"/>
                  </a:moveTo>
                  <a:cubicBezTo>
                    <a:pt x="146" y="26"/>
                    <a:pt x="151" y="27"/>
                    <a:pt x="155" y="25"/>
                  </a:cubicBezTo>
                  <a:cubicBezTo>
                    <a:pt x="159" y="22"/>
                    <a:pt x="161" y="16"/>
                    <a:pt x="159" y="12"/>
                  </a:cubicBezTo>
                  <a:cubicBezTo>
                    <a:pt x="157" y="9"/>
                    <a:pt x="155" y="8"/>
                    <a:pt x="153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44" y="143"/>
                    <a:pt x="239" y="157"/>
                    <a:pt x="228" y="164"/>
                  </a:cubicBezTo>
                  <a:cubicBezTo>
                    <a:pt x="143" y="211"/>
                    <a:pt x="143" y="211"/>
                    <a:pt x="143" y="211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215" y="117"/>
                    <a:pt x="215" y="117"/>
                    <a:pt x="215" y="117"/>
                  </a:cubicBezTo>
                  <a:cubicBezTo>
                    <a:pt x="216" y="116"/>
                    <a:pt x="216" y="115"/>
                    <a:pt x="216" y="114"/>
                  </a:cubicBezTo>
                  <a:cubicBezTo>
                    <a:pt x="215" y="113"/>
                    <a:pt x="214" y="112"/>
                    <a:pt x="213" y="113"/>
                  </a:cubicBezTo>
                  <a:cubicBezTo>
                    <a:pt x="143" y="152"/>
                    <a:pt x="143" y="152"/>
                    <a:pt x="143" y="152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4" y="95"/>
                    <a:pt x="205" y="94"/>
                    <a:pt x="204" y="93"/>
                  </a:cubicBezTo>
                  <a:cubicBezTo>
                    <a:pt x="204" y="92"/>
                    <a:pt x="202" y="91"/>
                    <a:pt x="201" y="92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3" y="74"/>
                    <a:pt x="193" y="73"/>
                    <a:pt x="193" y="72"/>
                  </a:cubicBezTo>
                  <a:cubicBezTo>
                    <a:pt x="192" y="71"/>
                    <a:pt x="191" y="70"/>
                    <a:pt x="190" y="71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1" y="53"/>
                    <a:pt x="182" y="52"/>
                    <a:pt x="181" y="51"/>
                  </a:cubicBezTo>
                  <a:cubicBezTo>
                    <a:pt x="180" y="50"/>
                    <a:pt x="179" y="49"/>
                    <a:pt x="178" y="50"/>
                  </a:cubicBezTo>
                  <a:cubicBezTo>
                    <a:pt x="143" y="69"/>
                    <a:pt x="143" y="69"/>
                    <a:pt x="143" y="69"/>
                  </a:cubicBezTo>
                  <a:lnTo>
                    <a:pt x="143" y="23"/>
                  </a:lnTo>
                  <a:close/>
                  <a:moveTo>
                    <a:pt x="11" y="86"/>
                  </a:moveTo>
                  <a:cubicBezTo>
                    <a:pt x="10" y="88"/>
                    <a:pt x="11" y="91"/>
                    <a:pt x="12" y="93"/>
                  </a:cubicBezTo>
                  <a:cubicBezTo>
                    <a:pt x="14" y="98"/>
                    <a:pt x="20" y="99"/>
                    <a:pt x="25" y="97"/>
                  </a:cubicBezTo>
                  <a:cubicBezTo>
                    <a:pt x="30" y="94"/>
                    <a:pt x="31" y="88"/>
                    <a:pt x="29" y="84"/>
                  </a:cubicBezTo>
                  <a:cubicBezTo>
                    <a:pt x="28" y="81"/>
                    <a:pt x="25" y="80"/>
                    <a:pt x="23" y="79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4"/>
                    <a:pt x="36" y="76"/>
                    <a:pt x="38" y="79"/>
                  </a:cubicBezTo>
                  <a:cubicBezTo>
                    <a:pt x="40" y="83"/>
                    <a:pt x="46" y="85"/>
                    <a:pt x="51" y="82"/>
                  </a:cubicBezTo>
                  <a:cubicBezTo>
                    <a:pt x="56" y="80"/>
                    <a:pt x="57" y="74"/>
                    <a:pt x="55" y="69"/>
                  </a:cubicBezTo>
                  <a:cubicBezTo>
                    <a:pt x="53" y="67"/>
                    <a:pt x="51" y="65"/>
                    <a:pt x="49" y="6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2" y="59"/>
                    <a:pt x="63" y="62"/>
                    <a:pt x="64" y="64"/>
                  </a:cubicBezTo>
                  <a:cubicBezTo>
                    <a:pt x="66" y="69"/>
                    <a:pt x="72" y="71"/>
                    <a:pt x="77" y="68"/>
                  </a:cubicBezTo>
                  <a:cubicBezTo>
                    <a:pt x="82" y="65"/>
                    <a:pt x="83" y="59"/>
                    <a:pt x="81" y="55"/>
                  </a:cubicBezTo>
                  <a:cubicBezTo>
                    <a:pt x="80" y="52"/>
                    <a:pt x="77" y="51"/>
                    <a:pt x="75" y="50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8" y="45"/>
                    <a:pt x="88" y="47"/>
                    <a:pt x="90" y="50"/>
                  </a:cubicBezTo>
                  <a:cubicBezTo>
                    <a:pt x="92" y="54"/>
                    <a:pt x="98" y="56"/>
                    <a:pt x="103" y="54"/>
                  </a:cubicBezTo>
                  <a:cubicBezTo>
                    <a:pt x="108" y="51"/>
                    <a:pt x="109" y="45"/>
                    <a:pt x="107" y="40"/>
                  </a:cubicBezTo>
                  <a:cubicBezTo>
                    <a:pt x="105" y="38"/>
                    <a:pt x="103" y="36"/>
                    <a:pt x="101" y="36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30"/>
                    <a:pt x="114" y="33"/>
                    <a:pt x="116" y="35"/>
                  </a:cubicBezTo>
                  <a:cubicBezTo>
                    <a:pt x="118" y="40"/>
                    <a:pt x="124" y="42"/>
                    <a:pt x="129" y="39"/>
                  </a:cubicBezTo>
                  <a:cubicBezTo>
                    <a:pt x="134" y="37"/>
                    <a:pt x="135" y="31"/>
                    <a:pt x="133" y="26"/>
                  </a:cubicBezTo>
                  <a:cubicBezTo>
                    <a:pt x="131" y="24"/>
                    <a:pt x="129" y="22"/>
                    <a:pt x="127" y="2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0" y="16"/>
                    <a:pt x="140" y="19"/>
                    <a:pt x="142" y="21"/>
                  </a:cubicBezTo>
                  <a:cubicBezTo>
                    <a:pt x="142" y="22"/>
                    <a:pt x="142" y="22"/>
                    <a:pt x="143" y="23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4" y="129"/>
                    <a:pt x="34" y="131"/>
                    <a:pt x="34" y="132"/>
                  </a:cubicBezTo>
                  <a:cubicBezTo>
                    <a:pt x="35" y="133"/>
                    <a:pt x="36" y="133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6" y="150"/>
                    <a:pt x="45" y="152"/>
                    <a:pt x="46" y="153"/>
                  </a:cubicBezTo>
                  <a:cubicBezTo>
                    <a:pt x="47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7" y="171"/>
                    <a:pt x="57" y="173"/>
                    <a:pt x="58" y="174"/>
                  </a:cubicBezTo>
                  <a:cubicBezTo>
                    <a:pt x="58" y="175"/>
                    <a:pt x="60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52"/>
                    <a:pt x="143" y="152"/>
                    <a:pt x="143" y="15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3"/>
                    <a:pt x="69" y="194"/>
                    <a:pt x="69" y="195"/>
                  </a:cubicBezTo>
                  <a:cubicBezTo>
                    <a:pt x="70" y="196"/>
                    <a:pt x="71" y="196"/>
                    <a:pt x="72" y="196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211"/>
                    <a:pt x="143" y="211"/>
                    <a:pt x="143" y="211"/>
                  </a:cubicBezTo>
                  <a:cubicBezTo>
                    <a:pt x="105" y="232"/>
                    <a:pt x="105" y="232"/>
                    <a:pt x="105" y="232"/>
                  </a:cubicBezTo>
                  <a:cubicBezTo>
                    <a:pt x="93" y="238"/>
                    <a:pt x="79" y="234"/>
                    <a:pt x="72" y="222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11" y="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59" name="Freeform 161">
              <a:extLst>
                <a:ext uri="{FF2B5EF4-FFF2-40B4-BE49-F238E27FC236}">
                  <a16:creationId xmlns:a16="http://schemas.microsoft.com/office/drawing/2014/main" id="{2DF48B78-95F7-5436-A3BE-B3A6249BA46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528274" y="3291822"/>
              <a:ext cx="445783" cy="452888"/>
            </a:xfrm>
            <a:custGeom>
              <a:avLst/>
              <a:gdLst>
                <a:gd name="T0" fmla="*/ 2147483647 w 235"/>
                <a:gd name="T1" fmla="*/ 2147483647 h 239"/>
                <a:gd name="T2" fmla="*/ 2147483647 w 235"/>
                <a:gd name="T3" fmla="*/ 2147483647 h 239"/>
                <a:gd name="T4" fmla="*/ 2147483647 w 235"/>
                <a:gd name="T5" fmla="*/ 2147483647 h 239"/>
                <a:gd name="T6" fmla="*/ 2147483647 w 235"/>
                <a:gd name="T7" fmla="*/ 2147483647 h 239"/>
                <a:gd name="T8" fmla="*/ 2147483647 w 235"/>
                <a:gd name="T9" fmla="*/ 2147483647 h 239"/>
                <a:gd name="T10" fmla="*/ 2147483647 w 235"/>
                <a:gd name="T11" fmla="*/ 2147483647 h 239"/>
                <a:gd name="T12" fmla="*/ 2147483647 w 235"/>
                <a:gd name="T13" fmla="*/ 2147483647 h 239"/>
                <a:gd name="T14" fmla="*/ 2147483647 w 235"/>
                <a:gd name="T15" fmla="*/ 2147483647 h 239"/>
                <a:gd name="T16" fmla="*/ 2147483647 w 235"/>
                <a:gd name="T17" fmla="*/ 2147483647 h 239"/>
                <a:gd name="T18" fmla="*/ 2147483647 w 235"/>
                <a:gd name="T19" fmla="*/ 2147483647 h 239"/>
                <a:gd name="T20" fmla="*/ 2147483647 w 235"/>
                <a:gd name="T21" fmla="*/ 2147483647 h 239"/>
                <a:gd name="T22" fmla="*/ 2147483647 w 235"/>
                <a:gd name="T23" fmla="*/ 2147483647 h 239"/>
                <a:gd name="T24" fmla="*/ 2147483647 w 235"/>
                <a:gd name="T25" fmla="*/ 2147483647 h 239"/>
                <a:gd name="T26" fmla="*/ 2147483647 w 235"/>
                <a:gd name="T27" fmla="*/ 2147483647 h 239"/>
                <a:gd name="T28" fmla="*/ 2147483647 w 235"/>
                <a:gd name="T29" fmla="*/ 2147483647 h 239"/>
                <a:gd name="T30" fmla="*/ 2147483647 w 235"/>
                <a:gd name="T31" fmla="*/ 2147483647 h 239"/>
                <a:gd name="T32" fmla="*/ 2147483647 w 235"/>
                <a:gd name="T33" fmla="*/ 2147483647 h 239"/>
                <a:gd name="T34" fmla="*/ 2147483647 w 235"/>
                <a:gd name="T35" fmla="*/ 2147483647 h 239"/>
                <a:gd name="T36" fmla="*/ 2147483647 w 235"/>
                <a:gd name="T37" fmla="*/ 2147483647 h 239"/>
                <a:gd name="T38" fmla="*/ 2147483647 w 235"/>
                <a:gd name="T39" fmla="*/ 2147483647 h 239"/>
                <a:gd name="T40" fmla="*/ 2147483647 w 235"/>
                <a:gd name="T41" fmla="*/ 2147483647 h 239"/>
                <a:gd name="T42" fmla="*/ 2147483647 w 235"/>
                <a:gd name="T43" fmla="*/ 2147483647 h 239"/>
                <a:gd name="T44" fmla="*/ 2147483647 w 235"/>
                <a:gd name="T45" fmla="*/ 2147483647 h 239"/>
                <a:gd name="T46" fmla="*/ 2147483647 w 235"/>
                <a:gd name="T47" fmla="*/ 2147483647 h 239"/>
                <a:gd name="T48" fmla="*/ 2147483647 w 235"/>
                <a:gd name="T49" fmla="*/ 2147483647 h 239"/>
                <a:gd name="T50" fmla="*/ 2147483647 w 235"/>
                <a:gd name="T51" fmla="*/ 2147483647 h 239"/>
                <a:gd name="T52" fmla="*/ 2147483647 w 235"/>
                <a:gd name="T53" fmla="*/ 2147483647 h 239"/>
                <a:gd name="T54" fmla="*/ 2147483647 w 235"/>
                <a:gd name="T55" fmla="*/ 2147483647 h 239"/>
                <a:gd name="T56" fmla="*/ 2147483647 w 235"/>
                <a:gd name="T57" fmla="*/ 2147483647 h 239"/>
                <a:gd name="T58" fmla="*/ 2147483647 w 235"/>
                <a:gd name="T59" fmla="*/ 2147483647 h 239"/>
                <a:gd name="T60" fmla="*/ 2147483647 w 235"/>
                <a:gd name="T61" fmla="*/ 2147483647 h 239"/>
                <a:gd name="T62" fmla="*/ 2147483647 w 235"/>
                <a:gd name="T63" fmla="*/ 2147483647 h 239"/>
                <a:gd name="T64" fmla="*/ 2147483647 w 235"/>
                <a:gd name="T65" fmla="*/ 2147483647 h 239"/>
                <a:gd name="T66" fmla="*/ 2147483647 w 235"/>
                <a:gd name="T67" fmla="*/ 2147483647 h 239"/>
                <a:gd name="T68" fmla="*/ 2147483647 w 235"/>
                <a:gd name="T69" fmla="*/ 2147483647 h 239"/>
                <a:gd name="T70" fmla="*/ 2147483647 w 235"/>
                <a:gd name="T71" fmla="*/ 2147483647 h 239"/>
                <a:gd name="T72" fmla="*/ 2147483647 w 235"/>
                <a:gd name="T73" fmla="*/ 2147483647 h 239"/>
                <a:gd name="T74" fmla="*/ 2147483647 w 235"/>
                <a:gd name="T75" fmla="*/ 2147483647 h 239"/>
                <a:gd name="T76" fmla="*/ 2147483647 w 235"/>
                <a:gd name="T77" fmla="*/ 2147483647 h 239"/>
                <a:gd name="T78" fmla="*/ 2147483647 w 235"/>
                <a:gd name="T79" fmla="*/ 2147483647 h 239"/>
                <a:gd name="T80" fmla="*/ 2147483647 w 235"/>
                <a:gd name="T81" fmla="*/ 2147483647 h 239"/>
                <a:gd name="T82" fmla="*/ 2147483647 w 235"/>
                <a:gd name="T83" fmla="*/ 2147483647 h 239"/>
                <a:gd name="T84" fmla="*/ 2147483647 w 235"/>
                <a:gd name="T85" fmla="*/ 2147483647 h 239"/>
                <a:gd name="T86" fmla="*/ 2147483647 w 235"/>
                <a:gd name="T87" fmla="*/ 2147483647 h 239"/>
                <a:gd name="T88" fmla="*/ 2147483647 w 235"/>
                <a:gd name="T89" fmla="*/ 2147483647 h 239"/>
                <a:gd name="T90" fmla="*/ 2147483647 w 235"/>
                <a:gd name="T91" fmla="*/ 2147483647 h 239"/>
                <a:gd name="T92" fmla="*/ 2147483647 w 235"/>
                <a:gd name="T93" fmla="*/ 2147483647 h 239"/>
                <a:gd name="T94" fmla="*/ 2147483647 w 235"/>
                <a:gd name="T95" fmla="*/ 2147483647 h 239"/>
                <a:gd name="T96" fmla="*/ 2147483647 w 235"/>
                <a:gd name="T97" fmla="*/ 2147483647 h 239"/>
                <a:gd name="T98" fmla="*/ 2147483647 w 235"/>
                <a:gd name="T99" fmla="*/ 2147483647 h 239"/>
                <a:gd name="T100" fmla="*/ 2147483647 w 235"/>
                <a:gd name="T101" fmla="*/ 2147483647 h 239"/>
                <a:gd name="T102" fmla="*/ 2147483647 w 235"/>
                <a:gd name="T103" fmla="*/ 2147483647 h 239"/>
                <a:gd name="T104" fmla="*/ 2147483647 w 235"/>
                <a:gd name="T105" fmla="*/ 2147483647 h 239"/>
                <a:gd name="T106" fmla="*/ 2147483647 w 235"/>
                <a:gd name="T107" fmla="*/ 2147483647 h 239"/>
                <a:gd name="T108" fmla="*/ 2147483647 w 235"/>
                <a:gd name="T109" fmla="*/ 2147483647 h 239"/>
                <a:gd name="T110" fmla="*/ 2147483647 w 235"/>
                <a:gd name="T111" fmla="*/ 2147483647 h 239"/>
                <a:gd name="T112" fmla="*/ 2147483647 w 235"/>
                <a:gd name="T113" fmla="*/ 2147483647 h 239"/>
                <a:gd name="T114" fmla="*/ 2147483647 w 235"/>
                <a:gd name="T115" fmla="*/ 2147483647 h 239"/>
                <a:gd name="T116" fmla="*/ 2147483647 w 235"/>
                <a:gd name="T117" fmla="*/ 2147483647 h 239"/>
                <a:gd name="T118" fmla="*/ 2147483647 w 235"/>
                <a:gd name="T119" fmla="*/ 2147483647 h 239"/>
                <a:gd name="T120" fmla="*/ 2147483647 w 235"/>
                <a:gd name="T121" fmla="*/ 2147483647 h 23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35" h="239">
                  <a:moveTo>
                    <a:pt x="164" y="32"/>
                  </a:moveTo>
                  <a:cubicBezTo>
                    <a:pt x="216" y="56"/>
                    <a:pt x="216" y="56"/>
                    <a:pt x="216" y="56"/>
                  </a:cubicBezTo>
                  <a:cubicBezTo>
                    <a:pt x="229" y="62"/>
                    <a:pt x="235" y="78"/>
                    <a:pt x="228" y="91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6" y="224"/>
                    <a:pt x="165" y="226"/>
                    <a:pt x="164" y="227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5" y="182"/>
                    <a:pt x="165" y="182"/>
                    <a:pt x="165" y="181"/>
                  </a:cubicBezTo>
                  <a:cubicBezTo>
                    <a:pt x="171" y="168"/>
                    <a:pt x="171" y="168"/>
                    <a:pt x="171" y="168"/>
                  </a:cubicBezTo>
                  <a:cubicBezTo>
                    <a:pt x="172" y="166"/>
                    <a:pt x="171" y="164"/>
                    <a:pt x="169" y="163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76" y="155"/>
                    <a:pt x="178" y="154"/>
                    <a:pt x="179" y="152"/>
                  </a:cubicBezTo>
                  <a:cubicBezTo>
                    <a:pt x="185" y="139"/>
                    <a:pt x="185" y="139"/>
                    <a:pt x="185" y="139"/>
                  </a:cubicBezTo>
                  <a:cubicBezTo>
                    <a:pt x="186" y="137"/>
                    <a:pt x="185" y="134"/>
                    <a:pt x="183" y="133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9" y="119"/>
                    <a:pt x="197" y="116"/>
                    <a:pt x="200" y="110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212" y="84"/>
                    <a:pt x="209" y="76"/>
                    <a:pt x="203" y="73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2"/>
                  </a:lnTo>
                  <a:close/>
                  <a:moveTo>
                    <a:pt x="136" y="19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19"/>
                    <a:pt x="136" y="19"/>
                    <a:pt x="136" y="19"/>
                  </a:cubicBezTo>
                  <a:close/>
                  <a:moveTo>
                    <a:pt x="164" y="227"/>
                  </a:moveTo>
                  <a:cubicBezTo>
                    <a:pt x="158" y="236"/>
                    <a:pt x="147" y="239"/>
                    <a:pt x="136" y="237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46" y="213"/>
                    <a:pt x="146" y="213"/>
                    <a:pt x="146" y="213"/>
                  </a:cubicBezTo>
                  <a:cubicBezTo>
                    <a:pt x="148" y="214"/>
                    <a:pt x="150" y="213"/>
                    <a:pt x="151" y="211"/>
                  </a:cubicBezTo>
                  <a:cubicBezTo>
                    <a:pt x="157" y="198"/>
                    <a:pt x="157" y="198"/>
                    <a:pt x="157" y="198"/>
                  </a:cubicBezTo>
                  <a:cubicBezTo>
                    <a:pt x="158" y="196"/>
                    <a:pt x="158" y="193"/>
                    <a:pt x="155" y="192"/>
                  </a:cubicBezTo>
                  <a:cubicBezTo>
                    <a:pt x="136" y="184"/>
                    <a:pt x="136" y="184"/>
                    <a:pt x="136" y="184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61" y="184"/>
                    <a:pt x="163" y="184"/>
                    <a:pt x="164" y="183"/>
                  </a:cubicBezTo>
                  <a:cubicBezTo>
                    <a:pt x="164" y="227"/>
                    <a:pt x="164" y="227"/>
                    <a:pt x="164" y="227"/>
                  </a:cubicBezTo>
                  <a:close/>
                  <a:moveTo>
                    <a:pt x="164" y="107"/>
                  </a:moveTo>
                  <a:cubicBezTo>
                    <a:pt x="164" y="124"/>
                    <a:pt x="164" y="124"/>
                    <a:pt x="164" y="124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3" y="119"/>
                    <a:pt x="150" y="120"/>
                    <a:pt x="149" y="122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2" y="137"/>
                    <a:pt x="143" y="140"/>
                    <a:pt x="145" y="14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0" y="149"/>
                    <a:pt x="138" y="149"/>
                    <a:pt x="136" y="150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1" y="116"/>
                    <a:pt x="140" y="113"/>
                    <a:pt x="138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6" y="94"/>
                    <a:pt x="136" y="94"/>
                    <a:pt x="136" y="94"/>
                  </a:cubicBezTo>
                  <a:lnTo>
                    <a:pt x="164" y="107"/>
                  </a:lnTo>
                  <a:close/>
                  <a:moveTo>
                    <a:pt x="112" y="7"/>
                  </a:moveTo>
                  <a:cubicBezTo>
                    <a:pt x="136" y="19"/>
                    <a:pt x="136" y="19"/>
                    <a:pt x="136" y="19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7"/>
                    <a:pt x="112" y="7"/>
                    <a:pt x="112" y="7"/>
                  </a:cubicBezTo>
                  <a:close/>
                  <a:moveTo>
                    <a:pt x="136" y="237"/>
                  </a:moveTo>
                  <a:cubicBezTo>
                    <a:pt x="135" y="236"/>
                    <a:pt x="133" y="236"/>
                    <a:pt x="132" y="235"/>
                  </a:cubicBezTo>
                  <a:cubicBezTo>
                    <a:pt x="112" y="226"/>
                    <a:pt x="112" y="226"/>
                    <a:pt x="112" y="226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3" y="175"/>
                    <a:pt x="113" y="174"/>
                    <a:pt x="112" y="17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6" y="163"/>
                    <a:pt x="119" y="162"/>
                    <a:pt x="120" y="160"/>
                  </a:cubicBezTo>
                  <a:cubicBezTo>
                    <a:pt x="126" y="147"/>
                    <a:pt x="126" y="147"/>
                    <a:pt x="126" y="147"/>
                  </a:cubicBezTo>
                  <a:cubicBezTo>
                    <a:pt x="127" y="145"/>
                    <a:pt x="126" y="142"/>
                    <a:pt x="124" y="141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30" y="134"/>
                    <a:pt x="133" y="133"/>
                    <a:pt x="134" y="130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50"/>
                    <a:pt x="136" y="150"/>
                    <a:pt x="136" y="150"/>
                  </a:cubicBezTo>
                  <a:cubicBezTo>
                    <a:pt x="136" y="151"/>
                    <a:pt x="136" y="151"/>
                    <a:pt x="135" y="152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8" y="167"/>
                    <a:pt x="129" y="169"/>
                    <a:pt x="131" y="170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6" y="184"/>
                    <a:pt x="136" y="184"/>
                    <a:pt x="136" y="184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5" y="178"/>
                    <a:pt x="123" y="179"/>
                    <a:pt x="122" y="181"/>
                  </a:cubicBezTo>
                  <a:cubicBezTo>
                    <a:pt x="115" y="194"/>
                    <a:pt x="115" y="194"/>
                    <a:pt x="115" y="194"/>
                  </a:cubicBezTo>
                  <a:cubicBezTo>
                    <a:pt x="115" y="194"/>
                    <a:pt x="115" y="194"/>
                    <a:pt x="115" y="194"/>
                  </a:cubicBezTo>
                  <a:cubicBezTo>
                    <a:pt x="115" y="196"/>
                    <a:pt x="115" y="199"/>
                    <a:pt x="118" y="200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36" y="237"/>
                    <a:pt x="136" y="237"/>
                    <a:pt x="136" y="237"/>
                  </a:cubicBezTo>
                  <a:close/>
                  <a:moveTo>
                    <a:pt x="136" y="94"/>
                  </a:moveTo>
                  <a:cubicBezTo>
                    <a:pt x="136" y="111"/>
                    <a:pt x="136" y="111"/>
                    <a:pt x="136" y="111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83"/>
                    <a:pt x="112" y="83"/>
                    <a:pt x="112" y="83"/>
                  </a:cubicBezTo>
                  <a:lnTo>
                    <a:pt x="136" y="94"/>
                  </a:lnTo>
                  <a:close/>
                  <a:moveTo>
                    <a:pt x="103" y="3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6" y="23"/>
                    <a:pt x="94" y="23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9" y="1"/>
                    <a:pt x="103" y="3"/>
                  </a:cubicBezTo>
                  <a:close/>
                  <a:moveTo>
                    <a:pt x="112" y="226"/>
                  </a:moveTo>
                  <a:cubicBezTo>
                    <a:pt x="91" y="216"/>
                    <a:pt x="91" y="216"/>
                    <a:pt x="91" y="216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3" y="193"/>
                    <a:pt x="105" y="192"/>
                    <a:pt x="106" y="190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226"/>
                    <a:pt x="112" y="226"/>
                    <a:pt x="112" y="226"/>
                  </a:cubicBezTo>
                  <a:close/>
                  <a:moveTo>
                    <a:pt x="112" y="83"/>
                  </a:moveTo>
                  <a:cubicBezTo>
                    <a:pt x="112" y="100"/>
                    <a:pt x="112" y="100"/>
                    <a:pt x="112" y="100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7" y="98"/>
                    <a:pt x="105" y="99"/>
                    <a:pt x="104" y="101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7" y="116"/>
                    <a:pt x="98" y="118"/>
                    <a:pt x="100" y="119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4" y="127"/>
                    <a:pt x="92" y="128"/>
                    <a:pt x="91" y="129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4"/>
                    <a:pt x="95" y="92"/>
                    <a:pt x="93" y="91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112" y="83"/>
                    <a:pt x="112" y="83"/>
                    <a:pt x="112" y="83"/>
                  </a:cubicBezTo>
                  <a:close/>
                  <a:moveTo>
                    <a:pt x="112" y="161"/>
                  </a:moveTo>
                  <a:cubicBezTo>
                    <a:pt x="112" y="173"/>
                    <a:pt x="112" y="173"/>
                    <a:pt x="112" y="173"/>
                  </a:cubicBezTo>
                  <a:cubicBezTo>
                    <a:pt x="112" y="172"/>
                    <a:pt x="111" y="172"/>
                    <a:pt x="110" y="171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51"/>
                    <a:pt x="91" y="151"/>
                    <a:pt x="91" y="151"/>
                  </a:cubicBezTo>
                  <a:lnTo>
                    <a:pt x="112" y="161"/>
                  </a:lnTo>
                  <a:close/>
                  <a:moveTo>
                    <a:pt x="91" y="216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91" y="216"/>
                    <a:pt x="91" y="216"/>
                    <a:pt x="91" y="216"/>
                  </a:cubicBezTo>
                  <a:close/>
                  <a:moveTo>
                    <a:pt x="76" y="5"/>
                  </a:moveTo>
                  <a:cubicBezTo>
                    <a:pt x="80" y="2"/>
                    <a:pt x="86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7" y="23"/>
                    <a:pt x="83" y="26"/>
                    <a:pt x="81" y="30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91" y="73"/>
                  </a:moveTo>
                  <a:cubicBezTo>
                    <a:pt x="91" y="90"/>
                    <a:pt x="91" y="90"/>
                    <a:pt x="91" y="90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6"/>
                    <a:pt x="77" y="67"/>
                    <a:pt x="78" y="67"/>
                  </a:cubicBezTo>
                  <a:cubicBezTo>
                    <a:pt x="91" y="73"/>
                    <a:pt x="91" y="73"/>
                    <a:pt x="91" y="73"/>
                  </a:cubicBezTo>
                  <a:close/>
                  <a:moveTo>
                    <a:pt x="91" y="104"/>
                  </a:moveTo>
                  <a:cubicBezTo>
                    <a:pt x="91" y="129"/>
                    <a:pt x="91" y="129"/>
                    <a:pt x="91" y="129"/>
                  </a:cubicBezTo>
                  <a:cubicBezTo>
                    <a:pt x="91" y="129"/>
                    <a:pt x="90" y="130"/>
                    <a:pt x="90" y="130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83" y="146"/>
                    <a:pt x="84" y="148"/>
                    <a:pt x="86" y="149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80" y="157"/>
                    <a:pt x="77" y="158"/>
                    <a:pt x="76" y="160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82" y="124"/>
                    <a:pt x="81" y="121"/>
                    <a:pt x="79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5" y="113"/>
                    <a:pt x="88" y="111"/>
                    <a:pt x="89" y="109"/>
                  </a:cubicBezTo>
                  <a:lnTo>
                    <a:pt x="91" y="104"/>
                  </a:lnTo>
                  <a:close/>
                  <a:moveTo>
                    <a:pt x="76" y="209"/>
                  </a:moveTo>
                  <a:cubicBezTo>
                    <a:pt x="67" y="205"/>
                    <a:pt x="67" y="205"/>
                    <a:pt x="67" y="20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68" y="154"/>
                    <a:pt x="68" y="153"/>
                    <a:pt x="67" y="152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1" y="142"/>
                    <a:pt x="74" y="141"/>
                    <a:pt x="75" y="139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69" y="175"/>
                    <a:pt x="70" y="178"/>
                    <a:pt x="72" y="179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209"/>
                    <a:pt x="76" y="209"/>
                    <a:pt x="76" y="209"/>
                  </a:cubicBezTo>
                  <a:close/>
                  <a:moveTo>
                    <a:pt x="67" y="16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69" y="11"/>
                    <a:pt x="72" y="8"/>
                    <a:pt x="76" y="5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69" y="55"/>
                    <a:pt x="71" y="62"/>
                    <a:pt x="76" y="6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16"/>
                    <a:pt x="67" y="16"/>
                    <a:pt x="67" y="16"/>
                  </a:cubicBezTo>
                  <a:close/>
                  <a:moveTo>
                    <a:pt x="76" y="108"/>
                  </a:moveTo>
                  <a:cubicBezTo>
                    <a:pt x="76" y="119"/>
                    <a:pt x="76" y="119"/>
                    <a:pt x="76" y="119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7" y="104"/>
                    <a:pt x="67" y="104"/>
                    <a:pt x="67" y="104"/>
                  </a:cubicBezTo>
                  <a:lnTo>
                    <a:pt x="76" y="108"/>
                  </a:lnTo>
                  <a:close/>
                  <a:moveTo>
                    <a:pt x="67" y="205"/>
                  </a:moveTo>
                  <a:cubicBezTo>
                    <a:pt x="46" y="195"/>
                    <a:pt x="46" y="195"/>
                    <a:pt x="46" y="195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8" y="172"/>
                    <a:pt x="60" y="171"/>
                    <a:pt x="61" y="169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67" y="205"/>
                    <a:pt x="67" y="205"/>
                    <a:pt x="67" y="205"/>
                  </a:cubicBezTo>
                  <a:close/>
                  <a:moveTo>
                    <a:pt x="46" y="61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2" y="77"/>
                    <a:pt x="60" y="78"/>
                    <a:pt x="59" y="80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2" y="95"/>
                    <a:pt x="53" y="97"/>
                    <a:pt x="55" y="98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6"/>
                    <a:pt x="47" y="107"/>
                    <a:pt x="46" y="108"/>
                  </a:cubicBezTo>
                  <a:cubicBezTo>
                    <a:pt x="46" y="61"/>
                    <a:pt x="46" y="61"/>
                    <a:pt x="46" y="61"/>
                  </a:cubicBezTo>
                  <a:close/>
                  <a:moveTo>
                    <a:pt x="67" y="140"/>
                  </a:moveTo>
                  <a:cubicBezTo>
                    <a:pt x="67" y="152"/>
                    <a:pt x="67" y="152"/>
                    <a:pt x="67" y="152"/>
                  </a:cubicBezTo>
                  <a:cubicBezTo>
                    <a:pt x="66" y="151"/>
                    <a:pt x="66" y="151"/>
                    <a:pt x="65" y="150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30"/>
                    <a:pt x="46" y="130"/>
                    <a:pt x="46" y="130"/>
                  </a:cubicBezTo>
                  <a:lnTo>
                    <a:pt x="67" y="140"/>
                  </a:lnTo>
                  <a:close/>
                  <a:moveTo>
                    <a:pt x="46" y="195"/>
                  </a:moveTo>
                  <a:cubicBezTo>
                    <a:pt x="19" y="182"/>
                    <a:pt x="19" y="182"/>
                    <a:pt x="19" y="182"/>
                  </a:cubicBezTo>
                  <a:cubicBezTo>
                    <a:pt x="5" y="176"/>
                    <a:pt x="0" y="160"/>
                    <a:pt x="6" y="14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5" y="109"/>
                    <a:pt x="45" y="109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9" y="127"/>
                    <a:pt x="41" y="128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5" y="136"/>
                    <a:pt x="32" y="137"/>
                    <a:pt x="31" y="139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4" y="154"/>
                    <a:pt x="25" y="156"/>
                    <a:pt x="27" y="157"/>
                  </a:cubicBezTo>
                  <a:cubicBezTo>
                    <a:pt x="46" y="166"/>
                    <a:pt x="46" y="166"/>
                    <a:pt x="46" y="166"/>
                  </a:cubicBezTo>
                  <a:lnTo>
                    <a:pt x="46" y="19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60" name="Rectangle 162">
              <a:extLst>
                <a:ext uri="{FF2B5EF4-FFF2-40B4-BE49-F238E27FC236}">
                  <a16:creationId xmlns:a16="http://schemas.microsoft.com/office/drawing/2014/main" id="{5FEB497B-3CCA-2826-115E-D36AC9B76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9815" y="2847815"/>
              <a:ext cx="545240" cy="2841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1" name="Rectangle 163">
              <a:extLst>
                <a:ext uri="{FF2B5EF4-FFF2-40B4-BE49-F238E27FC236}">
                  <a16:creationId xmlns:a16="http://schemas.microsoft.com/office/drawing/2014/main" id="{F900CA55-6AF8-D8FD-EB4D-83B95E1CD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903" y="2792759"/>
              <a:ext cx="500840" cy="2841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Rectangle 164">
              <a:extLst>
                <a:ext uri="{FF2B5EF4-FFF2-40B4-BE49-F238E27FC236}">
                  <a16:creationId xmlns:a16="http://schemas.microsoft.com/office/drawing/2014/main" id="{57EFB19D-E504-F4DF-0A79-C87B681CB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042" y="2737701"/>
              <a:ext cx="104785" cy="26641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3" name="Rectangle 165">
              <a:extLst>
                <a:ext uri="{FF2B5EF4-FFF2-40B4-BE49-F238E27FC236}">
                  <a16:creationId xmlns:a16="http://schemas.microsoft.com/office/drawing/2014/main" id="{BF46F5A6-AD17-CB76-C614-90B75EBB61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578" y="2533459"/>
              <a:ext cx="67489" cy="2220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0" name="Rectangle 166">
              <a:extLst>
                <a:ext uri="{FF2B5EF4-FFF2-40B4-BE49-F238E27FC236}">
                  <a16:creationId xmlns:a16="http://schemas.microsoft.com/office/drawing/2014/main" id="{54A37934-468B-400E-AAC2-E15D4BBF42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042" y="2522803"/>
              <a:ext cx="104785" cy="26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1" name="Rectangle 167">
              <a:extLst>
                <a:ext uri="{FF2B5EF4-FFF2-40B4-BE49-F238E27FC236}">
                  <a16:creationId xmlns:a16="http://schemas.microsoft.com/office/drawing/2014/main" id="{A1BD8048-F425-B579-5991-3D47398366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200" y="2737701"/>
              <a:ext cx="106562" cy="26641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2" name="Rectangle 168">
              <a:extLst>
                <a:ext uri="{FF2B5EF4-FFF2-40B4-BE49-F238E27FC236}">
                  <a16:creationId xmlns:a16="http://schemas.microsoft.com/office/drawing/2014/main" id="{857801A4-9468-8F87-29F4-AA9BE50F8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736" y="2533459"/>
              <a:ext cx="69266" cy="2220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5" name="Rectangle 169">
              <a:extLst>
                <a:ext uri="{FF2B5EF4-FFF2-40B4-BE49-F238E27FC236}">
                  <a16:creationId xmlns:a16="http://schemas.microsoft.com/office/drawing/2014/main" id="{3840F346-0D64-5233-887A-8BEF3F920B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200" y="2522803"/>
              <a:ext cx="106562" cy="26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6" name="Rectangle 170">
              <a:extLst>
                <a:ext uri="{FF2B5EF4-FFF2-40B4-BE49-F238E27FC236}">
                  <a16:creationId xmlns:a16="http://schemas.microsoft.com/office/drawing/2014/main" id="{199C87B8-E8B9-3CF1-0396-02BEA35B0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8108" y="2737701"/>
              <a:ext cx="108338" cy="26641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7" name="Rectangle 171">
              <a:extLst>
                <a:ext uri="{FF2B5EF4-FFF2-40B4-BE49-F238E27FC236}">
                  <a16:creationId xmlns:a16="http://schemas.microsoft.com/office/drawing/2014/main" id="{ACA83B1B-ED85-5B1C-FA20-6FFC7B2CF2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7645" y="2533459"/>
              <a:ext cx="67489" cy="2220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8" name="Rectangle 172">
              <a:extLst>
                <a:ext uri="{FF2B5EF4-FFF2-40B4-BE49-F238E27FC236}">
                  <a16:creationId xmlns:a16="http://schemas.microsoft.com/office/drawing/2014/main" id="{B23A3EEB-0BF7-2E3A-63DD-2C1A7C3907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8108" y="2522803"/>
              <a:ext cx="108338" cy="26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09" name="Rectangle 173">
              <a:extLst>
                <a:ext uri="{FF2B5EF4-FFF2-40B4-BE49-F238E27FC236}">
                  <a16:creationId xmlns:a16="http://schemas.microsoft.com/office/drawing/2014/main" id="{EED37DB4-6FCF-AC0F-927B-4613E04ACF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903" y="2460641"/>
              <a:ext cx="500840" cy="3019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610" name="Freeform 174">
              <a:extLst>
                <a:ext uri="{FF2B5EF4-FFF2-40B4-BE49-F238E27FC236}">
                  <a16:creationId xmlns:a16="http://schemas.microsoft.com/office/drawing/2014/main" id="{D984D2B5-E51C-5F9D-3F7A-F52BF4533A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903" y="2302575"/>
              <a:ext cx="500840" cy="158066"/>
            </a:xfrm>
            <a:custGeom>
              <a:avLst/>
              <a:gdLst>
                <a:gd name="T0" fmla="*/ 2147483647 w 303"/>
                <a:gd name="T1" fmla="*/ 0 h 96"/>
                <a:gd name="T2" fmla="*/ 0 w 303"/>
                <a:gd name="T3" fmla="*/ 2147483647 h 96"/>
                <a:gd name="T4" fmla="*/ 2147483647 w 303"/>
                <a:gd name="T5" fmla="*/ 2147483647 h 96"/>
                <a:gd name="T6" fmla="*/ 2147483647 w 303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3" h="96">
                  <a:moveTo>
                    <a:pt x="151" y="0"/>
                  </a:moveTo>
                  <a:lnTo>
                    <a:pt x="0" y="96"/>
                  </a:lnTo>
                  <a:lnTo>
                    <a:pt x="303" y="9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1" name="Freeform 175">
              <a:extLst>
                <a:ext uri="{FF2B5EF4-FFF2-40B4-BE49-F238E27FC236}">
                  <a16:creationId xmlns:a16="http://schemas.microsoft.com/office/drawing/2014/main" id="{44203580-4ADF-3D8C-D322-26BB204FB0B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945737" y="2446433"/>
              <a:ext cx="694427" cy="454663"/>
            </a:xfrm>
            <a:custGeom>
              <a:avLst/>
              <a:gdLst>
                <a:gd name="T0" fmla="*/ 2147483647 w 367"/>
                <a:gd name="T1" fmla="*/ 0 h 240"/>
                <a:gd name="T2" fmla="*/ 2147483647 w 367"/>
                <a:gd name="T3" fmla="*/ 2147483647 h 240"/>
                <a:gd name="T4" fmla="*/ 2147483647 w 367"/>
                <a:gd name="T5" fmla="*/ 2147483647 h 240"/>
                <a:gd name="T6" fmla="*/ 2147483647 w 367"/>
                <a:gd name="T7" fmla="*/ 2147483647 h 240"/>
                <a:gd name="T8" fmla="*/ 2147483647 w 367"/>
                <a:gd name="T9" fmla="*/ 2147483647 h 240"/>
                <a:gd name="T10" fmla="*/ 2147483647 w 367"/>
                <a:gd name="T11" fmla="*/ 2147483647 h 240"/>
                <a:gd name="T12" fmla="*/ 2147483647 w 367"/>
                <a:gd name="T13" fmla="*/ 2147483647 h 240"/>
                <a:gd name="T14" fmla="*/ 2147483647 w 367"/>
                <a:gd name="T15" fmla="*/ 2147483647 h 240"/>
                <a:gd name="T16" fmla="*/ 2147483647 w 367"/>
                <a:gd name="T17" fmla="*/ 2147483647 h 240"/>
                <a:gd name="T18" fmla="*/ 2147483647 w 367"/>
                <a:gd name="T19" fmla="*/ 2147483647 h 240"/>
                <a:gd name="T20" fmla="*/ 2147483647 w 367"/>
                <a:gd name="T21" fmla="*/ 2147483647 h 240"/>
                <a:gd name="T22" fmla="*/ 2147483647 w 367"/>
                <a:gd name="T23" fmla="*/ 2147483647 h 240"/>
                <a:gd name="T24" fmla="*/ 2147483647 w 367"/>
                <a:gd name="T25" fmla="*/ 2147483647 h 240"/>
                <a:gd name="T26" fmla="*/ 2147483647 w 367"/>
                <a:gd name="T27" fmla="*/ 2147483647 h 240"/>
                <a:gd name="T28" fmla="*/ 2147483647 w 367"/>
                <a:gd name="T29" fmla="*/ 2147483647 h 240"/>
                <a:gd name="T30" fmla="*/ 2147483647 w 367"/>
                <a:gd name="T31" fmla="*/ 2147483647 h 240"/>
                <a:gd name="T32" fmla="*/ 2147483647 w 367"/>
                <a:gd name="T33" fmla="*/ 0 h 240"/>
                <a:gd name="T34" fmla="*/ 2147483647 w 367"/>
                <a:gd name="T35" fmla="*/ 2147483647 h 240"/>
                <a:gd name="T36" fmla="*/ 0 w 367"/>
                <a:gd name="T37" fmla="*/ 2147483647 h 240"/>
                <a:gd name="T38" fmla="*/ 2147483647 w 367"/>
                <a:gd name="T39" fmla="*/ 2147483647 h 240"/>
                <a:gd name="T40" fmla="*/ 2147483647 w 367"/>
                <a:gd name="T41" fmla="*/ 2147483647 h 240"/>
                <a:gd name="T42" fmla="*/ 2147483647 w 367"/>
                <a:gd name="T43" fmla="*/ 2147483647 h 240"/>
                <a:gd name="T44" fmla="*/ 2147483647 w 367"/>
                <a:gd name="T45" fmla="*/ 2147483647 h 240"/>
                <a:gd name="T46" fmla="*/ 2147483647 w 367"/>
                <a:gd name="T47" fmla="*/ 2147483647 h 240"/>
                <a:gd name="T48" fmla="*/ 2147483647 w 367"/>
                <a:gd name="T49" fmla="*/ 2147483647 h 240"/>
                <a:gd name="T50" fmla="*/ 2147483647 w 367"/>
                <a:gd name="T51" fmla="*/ 2147483647 h 240"/>
                <a:gd name="T52" fmla="*/ 2147483647 w 367"/>
                <a:gd name="T53" fmla="*/ 2147483647 h 240"/>
                <a:gd name="T54" fmla="*/ 2147483647 w 367"/>
                <a:gd name="T55" fmla="*/ 2147483647 h 240"/>
                <a:gd name="T56" fmla="*/ 2147483647 w 367"/>
                <a:gd name="T57" fmla="*/ 2147483647 h 240"/>
                <a:gd name="T58" fmla="*/ 2147483647 w 367"/>
                <a:gd name="T59" fmla="*/ 2147483647 h 240"/>
                <a:gd name="T60" fmla="*/ 2147483647 w 367"/>
                <a:gd name="T61" fmla="*/ 2147483647 h 240"/>
                <a:gd name="T62" fmla="*/ 2147483647 w 367"/>
                <a:gd name="T63" fmla="*/ 2147483647 h 240"/>
                <a:gd name="T64" fmla="*/ 2147483647 w 367"/>
                <a:gd name="T65" fmla="*/ 2147483647 h 2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7" h="240">
                  <a:moveTo>
                    <a:pt x="367" y="0"/>
                  </a:moveTo>
                  <a:cubicBezTo>
                    <a:pt x="285" y="27"/>
                    <a:pt x="285" y="27"/>
                    <a:pt x="285" y="27"/>
                  </a:cubicBezTo>
                  <a:cubicBezTo>
                    <a:pt x="285" y="155"/>
                    <a:pt x="285" y="155"/>
                    <a:pt x="285" y="155"/>
                  </a:cubicBezTo>
                  <a:cubicBezTo>
                    <a:pt x="296" y="155"/>
                    <a:pt x="305" y="150"/>
                    <a:pt x="305" y="143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63"/>
                    <a:pt x="294" y="63"/>
                    <a:pt x="29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30" y="63"/>
                    <a:pt x="330" y="63"/>
                    <a:pt x="330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30" y="87"/>
                    <a:pt x="330" y="87"/>
                    <a:pt x="330" y="87"/>
                  </a:cubicBezTo>
                  <a:cubicBezTo>
                    <a:pt x="330" y="143"/>
                    <a:pt x="330" y="143"/>
                    <a:pt x="330" y="143"/>
                  </a:cubicBezTo>
                  <a:cubicBezTo>
                    <a:pt x="330" y="161"/>
                    <a:pt x="310" y="176"/>
                    <a:pt x="285" y="176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367" y="240"/>
                    <a:pt x="367" y="240"/>
                    <a:pt x="367" y="240"/>
                  </a:cubicBezTo>
                  <a:lnTo>
                    <a:pt x="367" y="0"/>
                  </a:lnTo>
                  <a:close/>
                  <a:moveTo>
                    <a:pt x="285" y="27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60" y="176"/>
                    <a:pt x="240" y="161"/>
                    <a:pt x="240" y="143"/>
                  </a:cubicBezTo>
                  <a:cubicBezTo>
                    <a:pt x="240" y="87"/>
                    <a:pt x="240" y="87"/>
                    <a:pt x="240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77" y="63"/>
                    <a:pt x="277" y="63"/>
                    <a:pt x="277" y="63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65" y="143"/>
                    <a:pt x="265" y="143"/>
                    <a:pt x="265" y="143"/>
                  </a:cubicBezTo>
                  <a:cubicBezTo>
                    <a:pt x="265" y="150"/>
                    <a:pt x="274" y="155"/>
                    <a:pt x="285" y="155"/>
                  </a:cubicBezTo>
                  <a:lnTo>
                    <a:pt x="285" y="2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2" name="Freeform 176">
              <a:extLst>
                <a:ext uri="{FF2B5EF4-FFF2-40B4-BE49-F238E27FC236}">
                  <a16:creationId xmlns:a16="http://schemas.microsoft.com/office/drawing/2014/main" id="{8D276BA8-0F73-B04C-FBEC-494D6DC66E1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42282" y="2941945"/>
              <a:ext cx="163395" cy="285940"/>
            </a:xfrm>
            <a:custGeom>
              <a:avLst/>
              <a:gdLst>
                <a:gd name="T0" fmla="*/ 2147483647 w 86"/>
                <a:gd name="T1" fmla="*/ 2147483647 h 151"/>
                <a:gd name="T2" fmla="*/ 2147483647 w 86"/>
                <a:gd name="T3" fmla="*/ 2147483647 h 151"/>
                <a:gd name="T4" fmla="*/ 2147483647 w 86"/>
                <a:gd name="T5" fmla="*/ 2147483647 h 151"/>
                <a:gd name="T6" fmla="*/ 2147483647 w 86"/>
                <a:gd name="T7" fmla="*/ 2147483647 h 151"/>
                <a:gd name="T8" fmla="*/ 2147483647 w 86"/>
                <a:gd name="T9" fmla="*/ 2147483647 h 151"/>
                <a:gd name="T10" fmla="*/ 2147483647 w 86"/>
                <a:gd name="T11" fmla="*/ 2147483647 h 151"/>
                <a:gd name="T12" fmla="*/ 2147483647 w 86"/>
                <a:gd name="T13" fmla="*/ 2147483647 h 151"/>
                <a:gd name="T14" fmla="*/ 2147483647 w 86"/>
                <a:gd name="T15" fmla="*/ 2147483647 h 151"/>
                <a:gd name="T16" fmla="*/ 2147483647 w 86"/>
                <a:gd name="T17" fmla="*/ 2147483647 h 151"/>
                <a:gd name="T18" fmla="*/ 2147483647 w 86"/>
                <a:gd name="T19" fmla="*/ 2147483647 h 151"/>
                <a:gd name="T20" fmla="*/ 2147483647 w 86"/>
                <a:gd name="T21" fmla="*/ 2147483647 h 151"/>
                <a:gd name="T22" fmla="*/ 2147483647 w 86"/>
                <a:gd name="T23" fmla="*/ 2147483647 h 151"/>
                <a:gd name="T24" fmla="*/ 2147483647 w 86"/>
                <a:gd name="T25" fmla="*/ 2147483647 h 151"/>
                <a:gd name="T26" fmla="*/ 2147483647 w 86"/>
                <a:gd name="T27" fmla="*/ 2147483647 h 151"/>
                <a:gd name="T28" fmla="*/ 2147483647 w 86"/>
                <a:gd name="T29" fmla="*/ 2147483647 h 151"/>
                <a:gd name="T30" fmla="*/ 2147483647 w 86"/>
                <a:gd name="T31" fmla="*/ 2147483647 h 151"/>
                <a:gd name="T32" fmla="*/ 2147483647 w 86"/>
                <a:gd name="T33" fmla="*/ 2147483647 h 151"/>
                <a:gd name="T34" fmla="*/ 2147483647 w 86"/>
                <a:gd name="T35" fmla="*/ 2147483647 h 151"/>
                <a:gd name="T36" fmla="*/ 2147483647 w 86"/>
                <a:gd name="T37" fmla="*/ 2147483647 h 151"/>
                <a:gd name="T38" fmla="*/ 2147483647 w 86"/>
                <a:gd name="T39" fmla="*/ 2147483647 h 151"/>
                <a:gd name="T40" fmla="*/ 2147483647 w 86"/>
                <a:gd name="T41" fmla="*/ 2147483647 h 151"/>
                <a:gd name="T42" fmla="*/ 2147483647 w 86"/>
                <a:gd name="T43" fmla="*/ 2147483647 h 151"/>
                <a:gd name="T44" fmla="*/ 2147483647 w 86"/>
                <a:gd name="T45" fmla="*/ 2147483647 h 151"/>
                <a:gd name="T46" fmla="*/ 2147483647 w 86"/>
                <a:gd name="T47" fmla="*/ 2147483647 h 151"/>
                <a:gd name="T48" fmla="*/ 2147483647 w 86"/>
                <a:gd name="T49" fmla="*/ 2147483647 h 151"/>
                <a:gd name="T50" fmla="*/ 2147483647 w 86"/>
                <a:gd name="T51" fmla="*/ 2147483647 h 151"/>
                <a:gd name="T52" fmla="*/ 0 w 86"/>
                <a:gd name="T53" fmla="*/ 2147483647 h 151"/>
                <a:gd name="T54" fmla="*/ 2147483647 w 86"/>
                <a:gd name="T55" fmla="*/ 2147483647 h 151"/>
                <a:gd name="T56" fmla="*/ 2147483647 w 86"/>
                <a:gd name="T57" fmla="*/ 2147483647 h 151"/>
                <a:gd name="T58" fmla="*/ 2147483647 w 86"/>
                <a:gd name="T59" fmla="*/ 2147483647 h 15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6" h="151">
                  <a:moveTo>
                    <a:pt x="52" y="128"/>
                  </a:moveTo>
                  <a:cubicBezTo>
                    <a:pt x="57" y="128"/>
                    <a:pt x="62" y="131"/>
                    <a:pt x="63" y="136"/>
                  </a:cubicBezTo>
                  <a:cubicBezTo>
                    <a:pt x="65" y="143"/>
                    <a:pt x="61" y="149"/>
                    <a:pt x="55" y="151"/>
                  </a:cubicBezTo>
                  <a:cubicBezTo>
                    <a:pt x="54" y="151"/>
                    <a:pt x="53" y="151"/>
                    <a:pt x="52" y="151"/>
                  </a:cubicBezTo>
                  <a:cubicBezTo>
                    <a:pt x="52" y="128"/>
                    <a:pt x="52" y="128"/>
                    <a:pt x="52" y="128"/>
                  </a:cubicBezTo>
                  <a:close/>
                  <a:moveTo>
                    <a:pt x="52" y="118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7" y="56"/>
                    <a:pt x="61" y="61"/>
                    <a:pt x="63" y="69"/>
                  </a:cubicBezTo>
                  <a:cubicBezTo>
                    <a:pt x="63" y="69"/>
                    <a:pt x="66" y="81"/>
                    <a:pt x="68" y="88"/>
                  </a:cubicBezTo>
                  <a:cubicBezTo>
                    <a:pt x="70" y="97"/>
                    <a:pt x="83" y="96"/>
                    <a:pt x="83" y="96"/>
                  </a:cubicBezTo>
                  <a:cubicBezTo>
                    <a:pt x="86" y="109"/>
                    <a:pt x="86" y="109"/>
                    <a:pt x="86" y="109"/>
                  </a:cubicBezTo>
                  <a:lnTo>
                    <a:pt x="52" y="118"/>
                  </a:lnTo>
                  <a:close/>
                  <a:moveTo>
                    <a:pt x="49" y="128"/>
                  </a:moveTo>
                  <a:cubicBezTo>
                    <a:pt x="50" y="128"/>
                    <a:pt x="51" y="128"/>
                    <a:pt x="52" y="128"/>
                  </a:cubicBezTo>
                  <a:cubicBezTo>
                    <a:pt x="52" y="151"/>
                    <a:pt x="52" y="151"/>
                    <a:pt x="52" y="151"/>
                  </a:cubicBezTo>
                  <a:cubicBezTo>
                    <a:pt x="47" y="151"/>
                    <a:pt x="42" y="148"/>
                    <a:pt x="41" y="142"/>
                  </a:cubicBezTo>
                  <a:cubicBezTo>
                    <a:pt x="39" y="136"/>
                    <a:pt x="43" y="130"/>
                    <a:pt x="49" y="128"/>
                  </a:cubicBezTo>
                  <a:close/>
                  <a:moveTo>
                    <a:pt x="52" y="52"/>
                  </a:moveTo>
                  <a:cubicBezTo>
                    <a:pt x="47" y="48"/>
                    <a:pt x="41" y="47"/>
                    <a:pt x="35" y="4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3"/>
                    <a:pt x="19" y="0"/>
                    <a:pt x="14" y="2"/>
                  </a:cubicBezTo>
                  <a:cubicBezTo>
                    <a:pt x="9" y="3"/>
                    <a:pt x="6" y="8"/>
                    <a:pt x="8" y="13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7" y="57"/>
                    <a:pt x="0" y="69"/>
                    <a:pt x="4" y="84"/>
                  </a:cubicBezTo>
                  <a:cubicBezTo>
                    <a:pt x="4" y="84"/>
                    <a:pt x="7" y="97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2" y="112"/>
                    <a:pt x="0" y="118"/>
                    <a:pt x="0" y="118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52" y="118"/>
                    <a:pt x="52" y="118"/>
                    <a:pt x="52" y="118"/>
                  </a:cubicBezTo>
                  <a:lnTo>
                    <a:pt x="52" y="5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3" name="Freeform 177">
              <a:extLst>
                <a:ext uri="{FF2B5EF4-FFF2-40B4-BE49-F238E27FC236}">
                  <a16:creationId xmlns:a16="http://schemas.microsoft.com/office/drawing/2014/main" id="{83424C85-ED2E-47BF-8663-BB9BDA1EBCB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206814" y="1970458"/>
              <a:ext cx="325012" cy="401382"/>
            </a:xfrm>
            <a:custGeom>
              <a:avLst/>
              <a:gdLst>
                <a:gd name="T0" fmla="*/ 2147483647 w 172"/>
                <a:gd name="T1" fmla="*/ 2147483647 h 212"/>
                <a:gd name="T2" fmla="*/ 2147483647 w 172"/>
                <a:gd name="T3" fmla="*/ 2147483647 h 212"/>
                <a:gd name="T4" fmla="*/ 2147483647 w 172"/>
                <a:gd name="T5" fmla="*/ 2147483647 h 212"/>
                <a:gd name="T6" fmla="*/ 2147483647 w 172"/>
                <a:gd name="T7" fmla="*/ 2147483647 h 212"/>
                <a:gd name="T8" fmla="*/ 2147483647 w 172"/>
                <a:gd name="T9" fmla="*/ 2147483647 h 212"/>
                <a:gd name="T10" fmla="*/ 2147483647 w 172"/>
                <a:gd name="T11" fmla="*/ 2147483647 h 212"/>
                <a:gd name="T12" fmla="*/ 2147483647 w 172"/>
                <a:gd name="T13" fmla="*/ 2147483647 h 212"/>
                <a:gd name="T14" fmla="*/ 2147483647 w 172"/>
                <a:gd name="T15" fmla="*/ 2147483647 h 212"/>
                <a:gd name="T16" fmla="*/ 2147483647 w 172"/>
                <a:gd name="T17" fmla="*/ 2147483647 h 212"/>
                <a:gd name="T18" fmla="*/ 2147483647 w 172"/>
                <a:gd name="T19" fmla="*/ 2147483647 h 212"/>
                <a:gd name="T20" fmla="*/ 2147483647 w 172"/>
                <a:gd name="T21" fmla="*/ 2147483647 h 212"/>
                <a:gd name="T22" fmla="*/ 2147483647 w 172"/>
                <a:gd name="T23" fmla="*/ 2147483647 h 212"/>
                <a:gd name="T24" fmla="*/ 2147483647 w 172"/>
                <a:gd name="T25" fmla="*/ 2147483647 h 212"/>
                <a:gd name="T26" fmla="*/ 2147483647 w 172"/>
                <a:gd name="T27" fmla="*/ 2147483647 h 212"/>
                <a:gd name="T28" fmla="*/ 2147483647 w 172"/>
                <a:gd name="T29" fmla="*/ 2147483647 h 212"/>
                <a:gd name="T30" fmla="*/ 2147483647 w 172"/>
                <a:gd name="T31" fmla="*/ 2147483647 h 212"/>
                <a:gd name="T32" fmla="*/ 2147483647 w 172"/>
                <a:gd name="T33" fmla="*/ 2147483647 h 212"/>
                <a:gd name="T34" fmla="*/ 2147483647 w 172"/>
                <a:gd name="T35" fmla="*/ 2147483647 h 212"/>
                <a:gd name="T36" fmla="*/ 2147483647 w 172"/>
                <a:gd name="T37" fmla="*/ 0 h 212"/>
                <a:gd name="T38" fmla="*/ 2147483647 w 172"/>
                <a:gd name="T39" fmla="*/ 0 h 212"/>
                <a:gd name="T40" fmla="*/ 2147483647 w 172"/>
                <a:gd name="T41" fmla="*/ 2147483647 h 212"/>
                <a:gd name="T42" fmla="*/ 2147483647 w 172"/>
                <a:gd name="T43" fmla="*/ 2147483647 h 212"/>
                <a:gd name="T44" fmla="*/ 2147483647 w 172"/>
                <a:gd name="T45" fmla="*/ 2147483647 h 212"/>
                <a:gd name="T46" fmla="*/ 2147483647 w 172"/>
                <a:gd name="T47" fmla="*/ 2147483647 h 212"/>
                <a:gd name="T48" fmla="*/ 2147483647 w 172"/>
                <a:gd name="T49" fmla="*/ 2147483647 h 212"/>
                <a:gd name="T50" fmla="*/ 2147483647 w 172"/>
                <a:gd name="T51" fmla="*/ 2147483647 h 212"/>
                <a:gd name="T52" fmla="*/ 2147483647 w 172"/>
                <a:gd name="T53" fmla="*/ 2147483647 h 212"/>
                <a:gd name="T54" fmla="*/ 2147483647 w 172"/>
                <a:gd name="T55" fmla="*/ 2147483647 h 212"/>
                <a:gd name="T56" fmla="*/ 2147483647 w 172"/>
                <a:gd name="T57" fmla="*/ 0 h 212"/>
                <a:gd name="T58" fmla="*/ 2147483647 w 172"/>
                <a:gd name="T59" fmla="*/ 0 h 212"/>
                <a:gd name="T60" fmla="*/ 2147483647 w 172"/>
                <a:gd name="T61" fmla="*/ 2147483647 h 212"/>
                <a:gd name="T62" fmla="*/ 2147483647 w 172"/>
                <a:gd name="T63" fmla="*/ 2147483647 h 212"/>
                <a:gd name="T64" fmla="*/ 2147483647 w 172"/>
                <a:gd name="T65" fmla="*/ 2147483647 h 212"/>
                <a:gd name="T66" fmla="*/ 2147483647 w 172"/>
                <a:gd name="T67" fmla="*/ 2147483647 h 212"/>
                <a:gd name="T68" fmla="*/ 2147483647 w 172"/>
                <a:gd name="T69" fmla="*/ 2147483647 h 212"/>
                <a:gd name="T70" fmla="*/ 2147483647 w 172"/>
                <a:gd name="T71" fmla="*/ 2147483647 h 212"/>
                <a:gd name="T72" fmla="*/ 2147483647 w 172"/>
                <a:gd name="T73" fmla="*/ 2147483647 h 212"/>
                <a:gd name="T74" fmla="*/ 2147483647 w 172"/>
                <a:gd name="T75" fmla="*/ 2147483647 h 212"/>
                <a:gd name="T76" fmla="*/ 2147483647 w 172"/>
                <a:gd name="T77" fmla="*/ 2147483647 h 212"/>
                <a:gd name="T78" fmla="*/ 2147483647 w 172"/>
                <a:gd name="T79" fmla="*/ 2147483647 h 212"/>
                <a:gd name="T80" fmla="*/ 2147483647 w 172"/>
                <a:gd name="T81" fmla="*/ 2147483647 h 212"/>
                <a:gd name="T82" fmla="*/ 2147483647 w 172"/>
                <a:gd name="T83" fmla="*/ 2147483647 h 212"/>
                <a:gd name="T84" fmla="*/ 2147483647 w 172"/>
                <a:gd name="T85" fmla="*/ 2147483647 h 212"/>
                <a:gd name="T86" fmla="*/ 2147483647 w 172"/>
                <a:gd name="T87" fmla="*/ 2147483647 h 212"/>
                <a:gd name="T88" fmla="*/ 2147483647 w 172"/>
                <a:gd name="T89" fmla="*/ 2147483647 h 212"/>
                <a:gd name="T90" fmla="*/ 2147483647 w 172"/>
                <a:gd name="T91" fmla="*/ 2147483647 h 212"/>
                <a:gd name="T92" fmla="*/ 0 w 172"/>
                <a:gd name="T93" fmla="*/ 2147483647 h 21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2" h="212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9"/>
                    <a:pt x="159" y="212"/>
                    <a:pt x="143" y="212"/>
                  </a:cubicBezTo>
                  <a:cubicBezTo>
                    <a:pt x="121" y="212"/>
                    <a:pt x="121" y="212"/>
                    <a:pt x="121" y="212"/>
                  </a:cubicBezTo>
                  <a:cubicBezTo>
                    <a:pt x="121" y="167"/>
                    <a:pt x="121" y="167"/>
                    <a:pt x="121" y="167"/>
                  </a:cubicBezTo>
                  <a:cubicBezTo>
                    <a:pt x="122" y="166"/>
                    <a:pt x="123" y="166"/>
                    <a:pt x="124" y="166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6"/>
                    <a:pt x="144" y="137"/>
                    <a:pt x="144" y="129"/>
                  </a:cubicBezTo>
                  <a:cubicBezTo>
                    <a:pt x="144" y="115"/>
                    <a:pt x="140" y="109"/>
                    <a:pt x="131" y="109"/>
                  </a:cubicBezTo>
                  <a:cubicBezTo>
                    <a:pt x="128" y="109"/>
                    <a:pt x="125" y="110"/>
                    <a:pt x="121" y="11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6"/>
                    <a:pt x="126" y="152"/>
                    <a:pt x="129" y="147"/>
                  </a:cubicBezTo>
                  <a:cubicBezTo>
                    <a:pt x="131" y="141"/>
                    <a:pt x="133" y="135"/>
                    <a:pt x="133" y="129"/>
                  </a:cubicBezTo>
                  <a:cubicBezTo>
                    <a:pt x="133" y="124"/>
                    <a:pt x="132" y="120"/>
                    <a:pt x="129" y="118"/>
                  </a:cubicBezTo>
                  <a:cubicBezTo>
                    <a:pt x="129" y="117"/>
                    <a:pt x="128" y="117"/>
                    <a:pt x="127" y="117"/>
                  </a:cubicBezTo>
                  <a:cubicBezTo>
                    <a:pt x="126" y="117"/>
                    <a:pt x="124" y="117"/>
                    <a:pt x="123" y="117"/>
                  </a:cubicBezTo>
                  <a:cubicBezTo>
                    <a:pt x="122" y="118"/>
                    <a:pt x="121" y="118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0" y="81"/>
                    <a:pt x="99" y="81"/>
                    <a:pt x="98" y="81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2"/>
                  </a:moveTo>
                  <a:cubicBezTo>
                    <a:pt x="98" y="212"/>
                    <a:pt x="98" y="212"/>
                    <a:pt x="98" y="21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100" y="163"/>
                    <a:pt x="101" y="164"/>
                  </a:cubicBezTo>
                  <a:cubicBezTo>
                    <a:pt x="103" y="166"/>
                    <a:pt x="107" y="168"/>
                    <a:pt x="112" y="168"/>
                  </a:cubicBezTo>
                  <a:cubicBezTo>
                    <a:pt x="115" y="168"/>
                    <a:pt x="118" y="167"/>
                    <a:pt x="121" y="167"/>
                  </a:cubicBezTo>
                  <a:cubicBezTo>
                    <a:pt x="121" y="212"/>
                    <a:pt x="121" y="212"/>
                    <a:pt x="121" y="212"/>
                  </a:cubicBezTo>
                  <a:close/>
                  <a:moveTo>
                    <a:pt x="121" y="118"/>
                  </a:moveTo>
                  <a:cubicBezTo>
                    <a:pt x="120" y="119"/>
                    <a:pt x="120" y="119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5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9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2"/>
                  </a:moveTo>
                  <a:cubicBezTo>
                    <a:pt x="71" y="212"/>
                    <a:pt x="71" y="212"/>
                    <a:pt x="71" y="212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9"/>
                    <a:pt x="97" y="151"/>
                    <a:pt x="97" y="153"/>
                  </a:cubicBezTo>
                  <a:cubicBezTo>
                    <a:pt x="97" y="156"/>
                    <a:pt x="97" y="159"/>
                    <a:pt x="98" y="161"/>
                  </a:cubicBezTo>
                  <a:cubicBezTo>
                    <a:pt x="98" y="212"/>
                    <a:pt x="98" y="212"/>
                    <a:pt x="98" y="212"/>
                  </a:cubicBezTo>
                  <a:close/>
                  <a:moveTo>
                    <a:pt x="71" y="137"/>
                  </a:moveTo>
                  <a:cubicBezTo>
                    <a:pt x="74" y="125"/>
                    <a:pt x="74" y="125"/>
                    <a:pt x="74" y="125"/>
                  </a:cubicBezTo>
                  <a:cubicBezTo>
                    <a:pt x="73" y="125"/>
                    <a:pt x="72" y="124"/>
                    <a:pt x="71" y="124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9"/>
                    <a:pt x="74" y="119"/>
                    <a:pt x="75" y="12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90"/>
                  </a:cubicBezTo>
                  <a:cubicBezTo>
                    <a:pt x="67" y="93"/>
                    <a:pt x="64" y="97"/>
                    <a:pt x="60" y="101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2"/>
                  </a:moveTo>
                  <a:cubicBezTo>
                    <a:pt x="60" y="212"/>
                    <a:pt x="60" y="212"/>
                    <a:pt x="60" y="212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4" y="121"/>
                    <a:pt x="68" y="122"/>
                    <a:pt x="71" y="124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212"/>
                    <a:pt x="71" y="212"/>
                    <a:pt x="71" y="212"/>
                  </a:cubicBezTo>
                  <a:close/>
                  <a:moveTo>
                    <a:pt x="71" y="98"/>
                  </a:moveTo>
                  <a:cubicBezTo>
                    <a:pt x="68" y="103"/>
                    <a:pt x="65" y="109"/>
                    <a:pt x="61" y="116"/>
                  </a:cubicBezTo>
                  <a:cubicBezTo>
                    <a:pt x="65" y="117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0"/>
                    <a:pt x="12" y="16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1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7" y="105"/>
                    <a:pt x="54" y="109"/>
                    <a:pt x="51" y="114"/>
                  </a:cubicBezTo>
                  <a:cubicBezTo>
                    <a:pt x="48" y="114"/>
                    <a:pt x="46" y="114"/>
                    <a:pt x="45" y="114"/>
                  </a:cubicBezTo>
                  <a:cubicBezTo>
                    <a:pt x="38" y="114"/>
                    <a:pt x="32" y="115"/>
                    <a:pt x="28" y="118"/>
                  </a:cubicBezTo>
                  <a:cubicBezTo>
                    <a:pt x="23" y="121"/>
                    <a:pt x="21" y="124"/>
                    <a:pt x="21" y="128"/>
                  </a:cubicBezTo>
                  <a:cubicBezTo>
                    <a:pt x="21" y="130"/>
                    <a:pt x="22" y="132"/>
                    <a:pt x="23" y="133"/>
                  </a:cubicBezTo>
                  <a:cubicBezTo>
                    <a:pt x="24" y="134"/>
                    <a:pt x="26" y="135"/>
                    <a:pt x="29" y="135"/>
                  </a:cubicBezTo>
                  <a:cubicBezTo>
                    <a:pt x="30" y="135"/>
                    <a:pt x="31" y="135"/>
                    <a:pt x="33" y="134"/>
                  </a:cubicBezTo>
                  <a:cubicBezTo>
                    <a:pt x="34" y="133"/>
                    <a:pt x="35" y="132"/>
                    <a:pt x="35" y="131"/>
                  </a:cubicBezTo>
                  <a:cubicBezTo>
                    <a:pt x="35" y="130"/>
                    <a:pt x="34" y="129"/>
                    <a:pt x="34" y="128"/>
                  </a:cubicBezTo>
                  <a:cubicBezTo>
                    <a:pt x="34" y="127"/>
                    <a:pt x="33" y="127"/>
                    <a:pt x="33" y="127"/>
                  </a:cubicBezTo>
                  <a:cubicBezTo>
                    <a:pt x="34" y="125"/>
                    <a:pt x="35" y="123"/>
                    <a:pt x="38" y="122"/>
                  </a:cubicBezTo>
                  <a:cubicBezTo>
                    <a:pt x="40" y="122"/>
                    <a:pt x="43" y="121"/>
                    <a:pt x="47" y="121"/>
                  </a:cubicBezTo>
                  <a:cubicBezTo>
                    <a:pt x="44" y="125"/>
                    <a:pt x="42" y="130"/>
                    <a:pt x="40" y="134"/>
                  </a:cubicBezTo>
                  <a:cubicBezTo>
                    <a:pt x="33" y="149"/>
                    <a:pt x="30" y="160"/>
                    <a:pt x="30" y="168"/>
                  </a:cubicBezTo>
                  <a:cubicBezTo>
                    <a:pt x="30" y="173"/>
                    <a:pt x="32" y="177"/>
                    <a:pt x="36" y="179"/>
                  </a:cubicBezTo>
                  <a:cubicBezTo>
                    <a:pt x="37" y="180"/>
                    <a:pt x="41" y="180"/>
                    <a:pt x="45" y="180"/>
                  </a:cubicBezTo>
                  <a:cubicBezTo>
                    <a:pt x="44" y="179"/>
                    <a:pt x="44" y="177"/>
                    <a:pt x="44" y="174"/>
                  </a:cubicBezTo>
                  <a:cubicBezTo>
                    <a:pt x="44" y="171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1"/>
                  </a:cubicBezTo>
                  <a:cubicBezTo>
                    <a:pt x="59" y="121"/>
                    <a:pt x="60" y="121"/>
                    <a:pt x="60" y="121"/>
                  </a:cubicBezTo>
                  <a:cubicBezTo>
                    <a:pt x="60" y="212"/>
                    <a:pt x="60" y="212"/>
                    <a:pt x="60" y="212"/>
                  </a:cubicBezTo>
                  <a:cubicBezTo>
                    <a:pt x="29" y="212"/>
                    <a:pt x="29" y="212"/>
                    <a:pt x="29" y="212"/>
                  </a:cubicBezTo>
                  <a:cubicBezTo>
                    <a:pt x="13" y="212"/>
                    <a:pt x="0" y="199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4" name="Freeform 178">
              <a:extLst>
                <a:ext uri="{FF2B5EF4-FFF2-40B4-BE49-F238E27FC236}">
                  <a16:creationId xmlns:a16="http://schemas.microsoft.com/office/drawing/2014/main" id="{7DE5783B-085B-F62D-0F5B-1FFAB0BF050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402273" y="2389600"/>
              <a:ext cx="495512" cy="497288"/>
            </a:xfrm>
            <a:custGeom>
              <a:avLst/>
              <a:gdLst>
                <a:gd name="T0" fmla="*/ 2147483647 w 261"/>
                <a:gd name="T1" fmla="*/ 2147483647 h 263"/>
                <a:gd name="T2" fmla="*/ 2147483647 w 261"/>
                <a:gd name="T3" fmla="*/ 2147483647 h 263"/>
                <a:gd name="T4" fmla="*/ 2147483647 w 261"/>
                <a:gd name="T5" fmla="*/ 2147483647 h 263"/>
                <a:gd name="T6" fmla="*/ 2147483647 w 261"/>
                <a:gd name="T7" fmla="*/ 2147483647 h 263"/>
                <a:gd name="T8" fmla="*/ 2147483647 w 261"/>
                <a:gd name="T9" fmla="*/ 2147483647 h 263"/>
                <a:gd name="T10" fmla="*/ 2147483647 w 261"/>
                <a:gd name="T11" fmla="*/ 2147483647 h 263"/>
                <a:gd name="T12" fmla="*/ 2147483647 w 261"/>
                <a:gd name="T13" fmla="*/ 2147483647 h 263"/>
                <a:gd name="T14" fmla="*/ 2147483647 w 261"/>
                <a:gd name="T15" fmla="*/ 2147483647 h 263"/>
                <a:gd name="T16" fmla="*/ 2147483647 w 261"/>
                <a:gd name="T17" fmla="*/ 2147483647 h 263"/>
                <a:gd name="T18" fmla="*/ 2147483647 w 261"/>
                <a:gd name="T19" fmla="*/ 2147483647 h 263"/>
                <a:gd name="T20" fmla="*/ 2147483647 w 261"/>
                <a:gd name="T21" fmla="*/ 2147483647 h 263"/>
                <a:gd name="T22" fmla="*/ 2147483647 w 261"/>
                <a:gd name="T23" fmla="*/ 2147483647 h 263"/>
                <a:gd name="T24" fmla="*/ 2147483647 w 261"/>
                <a:gd name="T25" fmla="*/ 2147483647 h 263"/>
                <a:gd name="T26" fmla="*/ 2147483647 w 261"/>
                <a:gd name="T27" fmla="*/ 2147483647 h 263"/>
                <a:gd name="T28" fmla="*/ 2147483647 w 261"/>
                <a:gd name="T29" fmla="*/ 2147483647 h 263"/>
                <a:gd name="T30" fmla="*/ 2147483647 w 261"/>
                <a:gd name="T31" fmla="*/ 2147483647 h 263"/>
                <a:gd name="T32" fmla="*/ 2147483647 w 261"/>
                <a:gd name="T33" fmla="*/ 2147483647 h 263"/>
                <a:gd name="T34" fmla="*/ 2147483647 w 261"/>
                <a:gd name="T35" fmla="*/ 2147483647 h 263"/>
                <a:gd name="T36" fmla="*/ 2147483647 w 261"/>
                <a:gd name="T37" fmla="*/ 2147483647 h 263"/>
                <a:gd name="T38" fmla="*/ 2147483647 w 261"/>
                <a:gd name="T39" fmla="*/ 2147483647 h 263"/>
                <a:gd name="T40" fmla="*/ 2147483647 w 261"/>
                <a:gd name="T41" fmla="*/ 2147483647 h 263"/>
                <a:gd name="T42" fmla="*/ 2147483647 w 261"/>
                <a:gd name="T43" fmla="*/ 2147483647 h 263"/>
                <a:gd name="T44" fmla="*/ 2147483647 w 261"/>
                <a:gd name="T45" fmla="*/ 2147483647 h 263"/>
                <a:gd name="T46" fmla="*/ 2147483647 w 261"/>
                <a:gd name="T47" fmla="*/ 2147483647 h 263"/>
                <a:gd name="T48" fmla="*/ 2147483647 w 261"/>
                <a:gd name="T49" fmla="*/ 2147483647 h 263"/>
                <a:gd name="T50" fmla="*/ 2147483647 w 261"/>
                <a:gd name="T51" fmla="*/ 2147483647 h 263"/>
                <a:gd name="T52" fmla="*/ 2147483647 w 261"/>
                <a:gd name="T53" fmla="*/ 2147483647 h 263"/>
                <a:gd name="T54" fmla="*/ 2147483647 w 261"/>
                <a:gd name="T55" fmla="*/ 2147483647 h 263"/>
                <a:gd name="T56" fmla="*/ 2147483647 w 261"/>
                <a:gd name="T57" fmla="*/ 2147483647 h 263"/>
                <a:gd name="T58" fmla="*/ 2147483647 w 261"/>
                <a:gd name="T59" fmla="*/ 2147483647 h 263"/>
                <a:gd name="T60" fmla="*/ 2147483647 w 261"/>
                <a:gd name="T61" fmla="*/ 2147483647 h 263"/>
                <a:gd name="T62" fmla="*/ 2147483647 w 261"/>
                <a:gd name="T63" fmla="*/ 2147483647 h 263"/>
                <a:gd name="T64" fmla="*/ 2147483647 w 261"/>
                <a:gd name="T65" fmla="*/ 2147483647 h 263"/>
                <a:gd name="T66" fmla="*/ 2147483647 w 261"/>
                <a:gd name="T67" fmla="*/ 2147483647 h 263"/>
                <a:gd name="T68" fmla="*/ 2147483647 w 261"/>
                <a:gd name="T69" fmla="*/ 2147483647 h 263"/>
                <a:gd name="T70" fmla="*/ 2147483647 w 261"/>
                <a:gd name="T71" fmla="*/ 2147483647 h 263"/>
                <a:gd name="T72" fmla="*/ 2147483647 w 261"/>
                <a:gd name="T73" fmla="*/ 2147483647 h 263"/>
                <a:gd name="T74" fmla="*/ 2147483647 w 261"/>
                <a:gd name="T75" fmla="*/ 2147483647 h 263"/>
                <a:gd name="T76" fmla="*/ 2147483647 w 261"/>
                <a:gd name="T77" fmla="*/ 2147483647 h 263"/>
                <a:gd name="T78" fmla="*/ 2147483647 w 261"/>
                <a:gd name="T79" fmla="*/ 2147483647 h 263"/>
                <a:gd name="T80" fmla="*/ 2147483647 w 261"/>
                <a:gd name="T81" fmla="*/ 2147483647 h 263"/>
                <a:gd name="T82" fmla="*/ 2147483647 w 261"/>
                <a:gd name="T83" fmla="*/ 2147483647 h 263"/>
                <a:gd name="T84" fmla="*/ 2147483647 w 261"/>
                <a:gd name="T85" fmla="*/ 2147483647 h 263"/>
                <a:gd name="T86" fmla="*/ 2147483647 w 261"/>
                <a:gd name="T87" fmla="*/ 2147483647 h 263"/>
                <a:gd name="T88" fmla="*/ 2147483647 w 261"/>
                <a:gd name="T89" fmla="*/ 2147483647 h 263"/>
                <a:gd name="T90" fmla="*/ 2147483647 w 261"/>
                <a:gd name="T91" fmla="*/ 2147483647 h 263"/>
                <a:gd name="T92" fmla="*/ 2147483647 w 261"/>
                <a:gd name="T93" fmla="*/ 2147483647 h 263"/>
                <a:gd name="T94" fmla="*/ 2147483647 w 261"/>
                <a:gd name="T95" fmla="*/ 2147483647 h 263"/>
                <a:gd name="T96" fmla="*/ 2147483647 w 261"/>
                <a:gd name="T97" fmla="*/ 2147483647 h 263"/>
                <a:gd name="T98" fmla="*/ 2147483647 w 261"/>
                <a:gd name="T99" fmla="*/ 2147483647 h 263"/>
                <a:gd name="T100" fmla="*/ 2147483647 w 261"/>
                <a:gd name="T101" fmla="*/ 2147483647 h 263"/>
                <a:gd name="T102" fmla="*/ 2147483647 w 261"/>
                <a:gd name="T103" fmla="*/ 2147483647 h 263"/>
                <a:gd name="T104" fmla="*/ 2147483647 w 261"/>
                <a:gd name="T105" fmla="*/ 2147483647 h 263"/>
                <a:gd name="T106" fmla="*/ 2147483647 w 261"/>
                <a:gd name="T107" fmla="*/ 2147483647 h 26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61" h="263">
                  <a:moveTo>
                    <a:pt x="249" y="221"/>
                  </a:moveTo>
                  <a:cubicBezTo>
                    <a:pt x="249" y="155"/>
                    <a:pt x="249" y="155"/>
                    <a:pt x="249" y="155"/>
                  </a:cubicBezTo>
                  <a:cubicBezTo>
                    <a:pt x="251" y="158"/>
                    <a:pt x="252" y="161"/>
                    <a:pt x="252" y="164"/>
                  </a:cubicBezTo>
                  <a:cubicBezTo>
                    <a:pt x="252" y="221"/>
                    <a:pt x="252" y="221"/>
                    <a:pt x="252" y="221"/>
                  </a:cubicBezTo>
                  <a:cubicBezTo>
                    <a:pt x="249" y="221"/>
                    <a:pt x="249" y="221"/>
                    <a:pt x="249" y="221"/>
                  </a:cubicBezTo>
                  <a:close/>
                  <a:moveTo>
                    <a:pt x="249" y="114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0"/>
                    <a:pt x="250" y="70"/>
                    <a:pt x="250" y="70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8"/>
                    <a:pt x="261" y="70"/>
                  </a:cubicBezTo>
                  <a:cubicBezTo>
                    <a:pt x="261" y="105"/>
                    <a:pt x="261" y="105"/>
                    <a:pt x="261" y="105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4"/>
                    <a:pt x="250" y="114"/>
                    <a:pt x="250" y="114"/>
                  </a:cubicBezTo>
                  <a:cubicBezTo>
                    <a:pt x="250" y="114"/>
                    <a:pt x="249" y="114"/>
                    <a:pt x="249" y="114"/>
                  </a:cubicBezTo>
                  <a:close/>
                  <a:moveTo>
                    <a:pt x="249" y="71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7" y="114"/>
                    <a:pt x="246" y="113"/>
                    <a:pt x="246" y="111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7" y="72"/>
                    <a:pt x="249" y="71"/>
                  </a:cubicBezTo>
                  <a:close/>
                  <a:moveTo>
                    <a:pt x="249" y="155"/>
                  </a:moveTo>
                  <a:cubicBezTo>
                    <a:pt x="246" y="150"/>
                    <a:pt x="240" y="147"/>
                    <a:pt x="234" y="147"/>
                  </a:cubicBezTo>
                  <a:cubicBezTo>
                    <a:pt x="234" y="50"/>
                    <a:pt x="234" y="50"/>
                    <a:pt x="234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19" y="163"/>
                    <a:pt x="226" y="171"/>
                    <a:pt x="226" y="180"/>
                  </a:cubicBezTo>
                  <a:cubicBezTo>
                    <a:pt x="226" y="190"/>
                    <a:pt x="219" y="197"/>
                    <a:pt x="209" y="197"/>
                  </a:cubicBezTo>
                  <a:cubicBezTo>
                    <a:pt x="209" y="221"/>
                    <a:pt x="209" y="221"/>
                    <a:pt x="209" y="221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9" y="155"/>
                    <a:pt x="249" y="155"/>
                    <a:pt x="249" y="155"/>
                  </a:cubicBezTo>
                  <a:close/>
                  <a:moveTo>
                    <a:pt x="209" y="263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50"/>
                    <a:pt x="226" y="250"/>
                    <a:pt x="226" y="250"/>
                  </a:cubicBezTo>
                  <a:cubicBezTo>
                    <a:pt x="226" y="257"/>
                    <a:pt x="220" y="263"/>
                    <a:pt x="213" y="263"/>
                  </a:cubicBezTo>
                  <a:cubicBezTo>
                    <a:pt x="209" y="263"/>
                    <a:pt x="209" y="263"/>
                    <a:pt x="209" y="263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4" y="33"/>
                    <a:pt x="234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4" y="37"/>
                    <a:pt x="194" y="37"/>
                    <a:pt x="194" y="37"/>
                  </a:cubicBezTo>
                  <a:cubicBezTo>
                    <a:pt x="199" y="37"/>
                    <a:pt x="203" y="33"/>
                    <a:pt x="203" y="29"/>
                  </a:cubicBezTo>
                  <a:cubicBezTo>
                    <a:pt x="203" y="24"/>
                    <a:pt x="199" y="21"/>
                    <a:pt x="194" y="2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3"/>
                    <a:pt x="209" y="163"/>
                    <a:pt x="209" y="163"/>
                  </a:cubicBezTo>
                  <a:cubicBezTo>
                    <a:pt x="203" y="163"/>
                    <a:pt x="197" y="166"/>
                    <a:pt x="194" y="171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194" y="50"/>
                    <a:pt x="194" y="50"/>
                    <a:pt x="194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1"/>
                    <a:pt x="209" y="221"/>
                    <a:pt x="209" y="221"/>
                  </a:cubicBezTo>
                  <a:cubicBezTo>
                    <a:pt x="194" y="221"/>
                    <a:pt x="194" y="221"/>
                    <a:pt x="194" y="221"/>
                  </a:cubicBezTo>
                  <a:cubicBezTo>
                    <a:pt x="194" y="189"/>
                    <a:pt x="194" y="189"/>
                    <a:pt x="194" y="189"/>
                  </a:cubicBezTo>
                  <a:cubicBezTo>
                    <a:pt x="197" y="194"/>
                    <a:pt x="203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3"/>
                    <a:pt x="209" y="263"/>
                    <a:pt x="209" y="263"/>
                  </a:cubicBezTo>
                  <a:cubicBezTo>
                    <a:pt x="205" y="263"/>
                    <a:pt x="205" y="263"/>
                    <a:pt x="205" y="263"/>
                  </a:cubicBezTo>
                  <a:cubicBezTo>
                    <a:pt x="201" y="263"/>
                    <a:pt x="197" y="261"/>
                    <a:pt x="194" y="257"/>
                  </a:cubicBezTo>
                  <a:cubicBezTo>
                    <a:pt x="194" y="232"/>
                    <a:pt x="194" y="232"/>
                    <a:pt x="194" y="232"/>
                  </a:cubicBezTo>
                  <a:lnTo>
                    <a:pt x="209" y="232"/>
                  </a:lnTo>
                  <a:close/>
                  <a:moveTo>
                    <a:pt x="194" y="9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0" y="21"/>
                    <a:pt x="186" y="24"/>
                    <a:pt x="186" y="29"/>
                  </a:cubicBezTo>
                  <a:cubicBezTo>
                    <a:pt x="186" y="33"/>
                    <a:pt x="190" y="37"/>
                    <a:pt x="194" y="37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9" y="37"/>
                    <a:pt x="170" y="37"/>
                    <a:pt x="170" y="37"/>
                  </a:cubicBezTo>
                  <a:cubicBezTo>
                    <a:pt x="175" y="37"/>
                    <a:pt x="179" y="33"/>
                    <a:pt x="179" y="29"/>
                  </a:cubicBezTo>
                  <a:cubicBezTo>
                    <a:pt x="179" y="24"/>
                    <a:pt x="175" y="21"/>
                    <a:pt x="170" y="21"/>
                  </a:cubicBezTo>
                  <a:cubicBezTo>
                    <a:pt x="170" y="21"/>
                    <a:pt x="169" y="21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78" y="5"/>
                    <a:pt x="186" y="7"/>
                    <a:pt x="194" y="9"/>
                  </a:cubicBezTo>
                  <a:close/>
                  <a:moveTo>
                    <a:pt x="194" y="50"/>
                  </a:moveTo>
                  <a:cubicBezTo>
                    <a:pt x="194" y="71"/>
                    <a:pt x="194" y="71"/>
                    <a:pt x="194" y="71"/>
                  </a:cubicBezTo>
                  <a:cubicBezTo>
                    <a:pt x="168" y="71"/>
                    <a:pt x="168" y="71"/>
                    <a:pt x="168" y="7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4" y="50"/>
                    <a:pt x="194" y="50"/>
                    <a:pt x="194" y="50"/>
                  </a:cubicBezTo>
                  <a:close/>
                  <a:moveTo>
                    <a:pt x="194" y="120"/>
                  </a:moveTo>
                  <a:cubicBezTo>
                    <a:pt x="194" y="171"/>
                    <a:pt x="194" y="171"/>
                    <a:pt x="194" y="171"/>
                  </a:cubicBezTo>
                  <a:cubicBezTo>
                    <a:pt x="193" y="174"/>
                    <a:pt x="192" y="177"/>
                    <a:pt x="192" y="180"/>
                  </a:cubicBezTo>
                  <a:cubicBezTo>
                    <a:pt x="192" y="183"/>
                    <a:pt x="193" y="186"/>
                    <a:pt x="194" y="189"/>
                  </a:cubicBezTo>
                  <a:cubicBezTo>
                    <a:pt x="194" y="221"/>
                    <a:pt x="194" y="221"/>
                    <a:pt x="194" y="221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69" y="199"/>
                    <a:pt x="169" y="199"/>
                    <a:pt x="169" y="199"/>
                  </a:cubicBezTo>
                  <a:cubicBezTo>
                    <a:pt x="169" y="187"/>
                    <a:pt x="169" y="187"/>
                    <a:pt x="169" y="187"/>
                  </a:cubicBezTo>
                  <a:cubicBezTo>
                    <a:pt x="168" y="187"/>
                    <a:pt x="168" y="187"/>
                    <a:pt x="168" y="187"/>
                  </a:cubicBezTo>
                  <a:cubicBezTo>
                    <a:pt x="168" y="179"/>
                    <a:pt x="168" y="179"/>
                    <a:pt x="168" y="179"/>
                  </a:cubicBezTo>
                  <a:cubicBezTo>
                    <a:pt x="169" y="179"/>
                    <a:pt x="169" y="179"/>
                    <a:pt x="169" y="17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9" y="160"/>
                    <a:pt x="169" y="160"/>
                    <a:pt x="169" y="160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8" y="148"/>
                    <a:pt x="168" y="148"/>
                    <a:pt x="168" y="148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4" y="120"/>
                    <a:pt x="194" y="120"/>
                    <a:pt x="194" y="120"/>
                  </a:cubicBezTo>
                  <a:close/>
                  <a:moveTo>
                    <a:pt x="194" y="232"/>
                  </a:moveTo>
                  <a:cubicBezTo>
                    <a:pt x="194" y="257"/>
                    <a:pt x="194" y="257"/>
                    <a:pt x="194" y="257"/>
                  </a:cubicBezTo>
                  <a:cubicBezTo>
                    <a:pt x="193" y="255"/>
                    <a:pt x="192" y="252"/>
                    <a:pt x="192" y="250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4" y="232"/>
                  </a:lnTo>
                  <a:close/>
                  <a:moveTo>
                    <a:pt x="168" y="3"/>
                  </a:moveTo>
                  <a:cubicBezTo>
                    <a:pt x="168" y="21"/>
                    <a:pt x="168" y="21"/>
                    <a:pt x="168" y="21"/>
                  </a:cubicBezTo>
                  <a:cubicBezTo>
                    <a:pt x="165" y="22"/>
                    <a:pt x="162" y="25"/>
                    <a:pt x="162" y="29"/>
                  </a:cubicBezTo>
                  <a:cubicBezTo>
                    <a:pt x="162" y="33"/>
                    <a:pt x="165" y="36"/>
                    <a:pt x="168" y="37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4" y="0"/>
                    <a:pt x="157" y="1"/>
                    <a:pt x="168" y="3"/>
                  </a:cubicBezTo>
                  <a:close/>
                  <a:moveTo>
                    <a:pt x="168" y="50"/>
                  </a:moveTo>
                  <a:cubicBezTo>
                    <a:pt x="168" y="71"/>
                    <a:pt x="168" y="71"/>
                    <a:pt x="168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148"/>
                    <a:pt x="168" y="148"/>
                    <a:pt x="168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68" y="50"/>
                    <a:pt x="168" y="50"/>
                    <a:pt x="168" y="50"/>
                  </a:cubicBezTo>
                  <a:close/>
                  <a:moveTo>
                    <a:pt x="168" y="160"/>
                  </a:moveTo>
                  <a:cubicBezTo>
                    <a:pt x="168" y="168"/>
                    <a:pt x="168" y="168"/>
                    <a:pt x="168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68" y="160"/>
                    <a:pt x="168" y="160"/>
                    <a:pt x="168" y="160"/>
                  </a:cubicBezTo>
                  <a:close/>
                  <a:moveTo>
                    <a:pt x="168" y="179"/>
                  </a:moveTo>
                  <a:cubicBezTo>
                    <a:pt x="168" y="187"/>
                    <a:pt x="168" y="187"/>
                    <a:pt x="168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9"/>
                    <a:pt x="132" y="179"/>
                    <a:pt x="132" y="179"/>
                  </a:cubicBezTo>
                  <a:cubicBezTo>
                    <a:pt x="168" y="179"/>
                    <a:pt x="168" y="179"/>
                    <a:pt x="168" y="179"/>
                  </a:cubicBezTo>
                  <a:close/>
                  <a:moveTo>
                    <a:pt x="168" y="199"/>
                  </a:moveTo>
                  <a:cubicBezTo>
                    <a:pt x="168" y="221"/>
                    <a:pt x="168" y="221"/>
                    <a:pt x="168" y="221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32" y="199"/>
                    <a:pt x="132" y="199"/>
                    <a:pt x="132" y="199"/>
                  </a:cubicBezTo>
                  <a:lnTo>
                    <a:pt x="168" y="199"/>
                  </a:lnTo>
                  <a:close/>
                  <a:moveTo>
                    <a:pt x="93" y="37"/>
                  </a:moveTo>
                  <a:cubicBezTo>
                    <a:pt x="96" y="36"/>
                    <a:pt x="99" y="33"/>
                    <a:pt x="99" y="29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7"/>
                    <a:pt x="93" y="37"/>
                    <a:pt x="93" y="37"/>
                  </a:cubicBezTo>
                  <a:close/>
                  <a:moveTo>
                    <a:pt x="132" y="50"/>
                  </a:moveTo>
                  <a:cubicBezTo>
                    <a:pt x="132" y="148"/>
                    <a:pt x="132" y="148"/>
                    <a:pt x="132" y="148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4" y="179"/>
                    <a:pt x="94" y="179"/>
                    <a:pt x="94" y="179"/>
                  </a:cubicBezTo>
                  <a:cubicBezTo>
                    <a:pt x="132" y="179"/>
                    <a:pt x="132" y="179"/>
                    <a:pt x="132" y="17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94" y="187"/>
                    <a:pt x="94" y="187"/>
                    <a:pt x="94" y="187"/>
                  </a:cubicBezTo>
                  <a:cubicBezTo>
                    <a:pt x="94" y="199"/>
                    <a:pt x="94" y="199"/>
                    <a:pt x="94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50"/>
                    <a:pt x="93" y="50"/>
                    <a:pt x="93" y="50"/>
                  </a:cubicBezTo>
                  <a:lnTo>
                    <a:pt x="132" y="50"/>
                  </a:lnTo>
                  <a:close/>
                  <a:moveTo>
                    <a:pt x="91" y="21"/>
                  </a:moveTo>
                  <a:cubicBezTo>
                    <a:pt x="86" y="21"/>
                    <a:pt x="82" y="24"/>
                    <a:pt x="82" y="29"/>
                  </a:cubicBezTo>
                  <a:cubicBezTo>
                    <a:pt x="82" y="33"/>
                    <a:pt x="86" y="37"/>
                    <a:pt x="91" y="37"/>
                  </a:cubicBezTo>
                  <a:cubicBezTo>
                    <a:pt x="91" y="37"/>
                    <a:pt x="92" y="37"/>
                    <a:pt x="93" y="37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71" y="37"/>
                    <a:pt x="75" y="33"/>
                    <a:pt x="75" y="29"/>
                  </a:cubicBezTo>
                  <a:cubicBezTo>
                    <a:pt x="75" y="24"/>
                    <a:pt x="71" y="21"/>
                    <a:pt x="66" y="2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74" y="7"/>
                    <a:pt x="83" y="5"/>
                    <a:pt x="93" y="3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21"/>
                    <a:pt x="91" y="21"/>
                    <a:pt x="91" y="21"/>
                  </a:cubicBezTo>
                  <a:close/>
                  <a:moveTo>
                    <a:pt x="93" y="50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221"/>
                    <a:pt x="93" y="221"/>
                    <a:pt x="93" y="221"/>
                  </a:cubicBezTo>
                  <a:cubicBezTo>
                    <a:pt x="66" y="221"/>
                    <a:pt x="66" y="221"/>
                    <a:pt x="66" y="221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7"/>
                    <a:pt x="68" y="174"/>
                    <a:pt x="66" y="171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6" y="257"/>
                  </a:moveTo>
                  <a:cubicBezTo>
                    <a:pt x="66" y="232"/>
                    <a:pt x="66" y="232"/>
                    <a:pt x="66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69" y="252"/>
                    <a:pt x="68" y="255"/>
                    <a:pt x="66" y="257"/>
                  </a:cubicBezTo>
                  <a:close/>
                  <a:moveTo>
                    <a:pt x="66" y="9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62" y="21"/>
                    <a:pt x="58" y="24"/>
                    <a:pt x="58" y="29"/>
                  </a:cubicBezTo>
                  <a:cubicBezTo>
                    <a:pt x="58" y="33"/>
                    <a:pt x="62" y="37"/>
                    <a:pt x="66" y="37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6" y="9"/>
                  </a:cubicBezTo>
                  <a:close/>
                  <a:moveTo>
                    <a:pt x="66" y="50"/>
                  </a:moveTo>
                  <a:cubicBezTo>
                    <a:pt x="66" y="71"/>
                    <a:pt x="66" y="71"/>
                    <a:pt x="66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3" y="166"/>
                    <a:pt x="58" y="163"/>
                    <a:pt x="52" y="163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6" y="50"/>
                    <a:pt x="66" y="50"/>
                    <a:pt x="66" y="50"/>
                  </a:cubicBezTo>
                  <a:close/>
                  <a:moveTo>
                    <a:pt x="66" y="189"/>
                  </a:moveTo>
                  <a:cubicBezTo>
                    <a:pt x="66" y="221"/>
                    <a:pt x="66" y="221"/>
                    <a:pt x="66" y="221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3" y="194"/>
                    <a:pt x="66" y="189"/>
                  </a:cubicBezTo>
                  <a:close/>
                  <a:moveTo>
                    <a:pt x="66" y="232"/>
                  </a:moveTo>
                  <a:cubicBezTo>
                    <a:pt x="66" y="257"/>
                    <a:pt x="66" y="257"/>
                    <a:pt x="66" y="257"/>
                  </a:cubicBezTo>
                  <a:cubicBezTo>
                    <a:pt x="64" y="261"/>
                    <a:pt x="60" y="263"/>
                    <a:pt x="55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6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3"/>
                    <a:pt x="52" y="163"/>
                    <a:pt x="52" y="163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42" y="163"/>
                    <a:pt x="35" y="171"/>
                    <a:pt x="35" y="180"/>
                  </a:cubicBezTo>
                  <a:cubicBezTo>
                    <a:pt x="35" y="190"/>
                    <a:pt x="42" y="197"/>
                    <a:pt x="52" y="197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12" y="221"/>
                    <a:pt x="12" y="221"/>
                    <a:pt x="12" y="221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5" y="150"/>
                    <a:pt x="20" y="147"/>
                    <a:pt x="27" y="14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3"/>
                    <a:pt x="52" y="263"/>
                    <a:pt x="52" y="263"/>
                  </a:cubicBezTo>
                  <a:cubicBezTo>
                    <a:pt x="48" y="263"/>
                    <a:pt x="48" y="263"/>
                    <a:pt x="48" y="263"/>
                  </a:cubicBezTo>
                  <a:cubicBezTo>
                    <a:pt x="41" y="263"/>
                    <a:pt x="35" y="257"/>
                    <a:pt x="35" y="250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3"/>
                    <a:pt x="15" y="111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2"/>
                    <a:pt x="12" y="71"/>
                  </a:cubicBezTo>
                  <a:lnTo>
                    <a:pt x="12" y="114"/>
                  </a:lnTo>
                  <a:close/>
                  <a:moveTo>
                    <a:pt x="12" y="71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4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2" y="66"/>
                    <a:pt x="4" y="67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2" y="70"/>
                    <a:pt x="12" y="71"/>
                  </a:cubicBezTo>
                  <a:close/>
                  <a:moveTo>
                    <a:pt x="12" y="155"/>
                  </a:moveTo>
                  <a:cubicBezTo>
                    <a:pt x="12" y="221"/>
                    <a:pt x="12" y="221"/>
                    <a:pt x="12" y="221"/>
                  </a:cubicBezTo>
                  <a:cubicBezTo>
                    <a:pt x="9" y="221"/>
                    <a:pt x="9" y="221"/>
                    <a:pt x="9" y="221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1"/>
                    <a:pt x="10" y="158"/>
                    <a:pt x="12" y="15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5" name="Freeform 179">
              <a:extLst>
                <a:ext uri="{FF2B5EF4-FFF2-40B4-BE49-F238E27FC236}">
                  <a16:creationId xmlns:a16="http://schemas.microsoft.com/office/drawing/2014/main" id="{CBA05696-5D98-5A68-9EB2-7BC06AC4CFB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768134" y="3028970"/>
              <a:ext cx="559449" cy="426247"/>
            </a:xfrm>
            <a:custGeom>
              <a:avLst/>
              <a:gdLst>
                <a:gd name="T0" fmla="*/ 2147483647 w 295"/>
                <a:gd name="T1" fmla="*/ 0 h 224"/>
                <a:gd name="T2" fmla="*/ 2147483647 w 295"/>
                <a:gd name="T3" fmla="*/ 2147483647 h 224"/>
                <a:gd name="T4" fmla="*/ 2147483647 w 295"/>
                <a:gd name="T5" fmla="*/ 2147483647 h 224"/>
                <a:gd name="T6" fmla="*/ 2147483647 w 295"/>
                <a:gd name="T7" fmla="*/ 2147483647 h 224"/>
                <a:gd name="T8" fmla="*/ 2147483647 w 295"/>
                <a:gd name="T9" fmla="*/ 2147483647 h 224"/>
                <a:gd name="T10" fmla="*/ 2147483647 w 295"/>
                <a:gd name="T11" fmla="*/ 2147483647 h 224"/>
                <a:gd name="T12" fmla="*/ 2147483647 w 295"/>
                <a:gd name="T13" fmla="*/ 2147483647 h 224"/>
                <a:gd name="T14" fmla="*/ 2147483647 w 295"/>
                <a:gd name="T15" fmla="*/ 2147483647 h 224"/>
                <a:gd name="T16" fmla="*/ 2147483647 w 295"/>
                <a:gd name="T17" fmla="*/ 2147483647 h 224"/>
                <a:gd name="T18" fmla="*/ 2147483647 w 295"/>
                <a:gd name="T19" fmla="*/ 2147483647 h 224"/>
                <a:gd name="T20" fmla="*/ 2147483647 w 295"/>
                <a:gd name="T21" fmla="*/ 2147483647 h 224"/>
                <a:gd name="T22" fmla="*/ 2147483647 w 295"/>
                <a:gd name="T23" fmla="*/ 2147483647 h 224"/>
                <a:gd name="T24" fmla="*/ 2147483647 w 295"/>
                <a:gd name="T25" fmla="*/ 2147483647 h 224"/>
                <a:gd name="T26" fmla="*/ 2147483647 w 295"/>
                <a:gd name="T27" fmla="*/ 2147483647 h 224"/>
                <a:gd name="T28" fmla="*/ 2147483647 w 295"/>
                <a:gd name="T29" fmla="*/ 2147483647 h 224"/>
                <a:gd name="T30" fmla="*/ 2147483647 w 295"/>
                <a:gd name="T31" fmla="*/ 2147483647 h 224"/>
                <a:gd name="T32" fmla="*/ 2147483647 w 295"/>
                <a:gd name="T33" fmla="*/ 0 h 224"/>
                <a:gd name="T34" fmla="*/ 2147483647 w 295"/>
                <a:gd name="T35" fmla="*/ 0 h 224"/>
                <a:gd name="T36" fmla="*/ 2147483647 w 295"/>
                <a:gd name="T37" fmla="*/ 2147483647 h 224"/>
                <a:gd name="T38" fmla="*/ 2147483647 w 295"/>
                <a:gd name="T39" fmla="*/ 2147483647 h 224"/>
                <a:gd name="T40" fmla="*/ 2147483647 w 295"/>
                <a:gd name="T41" fmla="*/ 2147483647 h 224"/>
                <a:gd name="T42" fmla="*/ 2147483647 w 295"/>
                <a:gd name="T43" fmla="*/ 2147483647 h 224"/>
                <a:gd name="T44" fmla="*/ 2147483647 w 295"/>
                <a:gd name="T45" fmla="*/ 2147483647 h 224"/>
                <a:gd name="T46" fmla="*/ 2147483647 w 295"/>
                <a:gd name="T47" fmla="*/ 2147483647 h 224"/>
                <a:gd name="T48" fmla="*/ 2147483647 w 295"/>
                <a:gd name="T49" fmla="*/ 2147483647 h 224"/>
                <a:gd name="T50" fmla="*/ 2147483647 w 295"/>
                <a:gd name="T51" fmla="*/ 2147483647 h 224"/>
                <a:gd name="T52" fmla="*/ 2147483647 w 295"/>
                <a:gd name="T53" fmla="*/ 2147483647 h 224"/>
                <a:gd name="T54" fmla="*/ 2147483647 w 295"/>
                <a:gd name="T55" fmla="*/ 2147483647 h 224"/>
                <a:gd name="T56" fmla="*/ 2147483647 w 295"/>
                <a:gd name="T57" fmla="*/ 2147483647 h 224"/>
                <a:gd name="T58" fmla="*/ 2147483647 w 295"/>
                <a:gd name="T59" fmla="*/ 2147483647 h 224"/>
                <a:gd name="T60" fmla="*/ 2147483647 w 295"/>
                <a:gd name="T61" fmla="*/ 2147483647 h 224"/>
                <a:gd name="T62" fmla="*/ 2147483647 w 295"/>
                <a:gd name="T63" fmla="*/ 2147483647 h 224"/>
                <a:gd name="T64" fmla="*/ 2147483647 w 295"/>
                <a:gd name="T65" fmla="*/ 2147483647 h 224"/>
                <a:gd name="T66" fmla="*/ 2147483647 w 295"/>
                <a:gd name="T67" fmla="*/ 2147483647 h 224"/>
                <a:gd name="T68" fmla="*/ 2147483647 w 295"/>
                <a:gd name="T69" fmla="*/ 2147483647 h 224"/>
                <a:gd name="T70" fmla="*/ 2147483647 w 295"/>
                <a:gd name="T71" fmla="*/ 2147483647 h 224"/>
                <a:gd name="T72" fmla="*/ 2147483647 w 295"/>
                <a:gd name="T73" fmla="*/ 2147483647 h 224"/>
                <a:gd name="T74" fmla="*/ 2147483647 w 295"/>
                <a:gd name="T75" fmla="*/ 2147483647 h 224"/>
                <a:gd name="T76" fmla="*/ 2147483647 w 295"/>
                <a:gd name="T77" fmla="*/ 2147483647 h 224"/>
                <a:gd name="T78" fmla="*/ 2147483647 w 295"/>
                <a:gd name="T79" fmla="*/ 2147483647 h 224"/>
                <a:gd name="T80" fmla="*/ 0 w 295"/>
                <a:gd name="T81" fmla="*/ 2147483647 h 224"/>
                <a:gd name="T82" fmla="*/ 2147483647 w 295"/>
                <a:gd name="T83" fmla="*/ 2147483647 h 224"/>
                <a:gd name="T84" fmla="*/ 2147483647 w 295"/>
                <a:gd name="T85" fmla="*/ 2147483647 h 224"/>
                <a:gd name="T86" fmla="*/ 2147483647 w 295"/>
                <a:gd name="T87" fmla="*/ 2147483647 h 224"/>
                <a:gd name="T88" fmla="*/ 2147483647 w 295"/>
                <a:gd name="T89" fmla="*/ 2147483647 h 224"/>
                <a:gd name="T90" fmla="*/ 2147483647 w 295"/>
                <a:gd name="T91" fmla="*/ 2147483647 h 224"/>
                <a:gd name="T92" fmla="*/ 2147483647 w 295"/>
                <a:gd name="T93" fmla="*/ 2147483647 h 224"/>
                <a:gd name="T94" fmla="*/ 2147483647 w 295"/>
                <a:gd name="T95" fmla="*/ 2147483647 h 224"/>
                <a:gd name="T96" fmla="*/ 2147483647 w 295"/>
                <a:gd name="T97" fmla="*/ 2147483647 h 224"/>
                <a:gd name="T98" fmla="*/ 2147483647 w 295"/>
                <a:gd name="T99" fmla="*/ 2147483647 h 22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95" h="224">
                  <a:moveTo>
                    <a:pt x="272" y="224"/>
                  </a:moveTo>
                  <a:cubicBezTo>
                    <a:pt x="285" y="224"/>
                    <a:pt x="295" y="214"/>
                    <a:pt x="295" y="201"/>
                  </a:cubicBezTo>
                  <a:cubicBezTo>
                    <a:pt x="295" y="24"/>
                    <a:pt x="295" y="24"/>
                    <a:pt x="295" y="24"/>
                  </a:cubicBezTo>
                  <a:cubicBezTo>
                    <a:pt x="295" y="11"/>
                    <a:pt x="285" y="0"/>
                    <a:pt x="2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9" y="16"/>
                    <a:pt x="278" y="25"/>
                    <a:pt x="278" y="35"/>
                  </a:cubicBezTo>
                  <a:cubicBezTo>
                    <a:pt x="278" y="189"/>
                    <a:pt x="278" y="189"/>
                    <a:pt x="278" y="189"/>
                  </a:cubicBezTo>
                  <a:cubicBezTo>
                    <a:pt x="278" y="200"/>
                    <a:pt x="269" y="208"/>
                    <a:pt x="258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72" y="224"/>
                    <a:pt x="272" y="224"/>
                    <a:pt x="272" y="224"/>
                  </a:cubicBezTo>
                  <a:close/>
                  <a:moveTo>
                    <a:pt x="225" y="195"/>
                  </a:moveTo>
                  <a:cubicBezTo>
                    <a:pt x="225" y="189"/>
                    <a:pt x="225" y="189"/>
                    <a:pt x="225" y="189"/>
                  </a:cubicBezTo>
                  <a:cubicBezTo>
                    <a:pt x="249" y="189"/>
                    <a:pt x="249" y="189"/>
                    <a:pt x="249" y="18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25" y="179"/>
                    <a:pt x="225" y="179"/>
                    <a:pt x="225" y="179"/>
                  </a:cubicBezTo>
                  <a:cubicBezTo>
                    <a:pt x="225" y="30"/>
                    <a:pt x="225" y="30"/>
                    <a:pt x="225" y="30"/>
                  </a:cubicBezTo>
                  <a:cubicBezTo>
                    <a:pt x="249" y="30"/>
                    <a:pt x="249" y="30"/>
                    <a:pt x="249" y="30"/>
                  </a:cubicBezTo>
                  <a:cubicBezTo>
                    <a:pt x="258" y="30"/>
                    <a:pt x="265" y="37"/>
                    <a:pt x="265" y="45"/>
                  </a:cubicBezTo>
                  <a:cubicBezTo>
                    <a:pt x="265" y="179"/>
                    <a:pt x="265" y="179"/>
                    <a:pt x="265" y="179"/>
                  </a:cubicBezTo>
                  <a:cubicBezTo>
                    <a:pt x="265" y="188"/>
                    <a:pt x="258" y="195"/>
                    <a:pt x="249" y="195"/>
                  </a:cubicBezTo>
                  <a:lnTo>
                    <a:pt x="225" y="195"/>
                  </a:lnTo>
                  <a:close/>
                  <a:moveTo>
                    <a:pt x="225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0"/>
                    <a:pt x="225" y="0"/>
                    <a:pt x="225" y="0"/>
                  </a:cubicBezTo>
                  <a:close/>
                  <a:moveTo>
                    <a:pt x="188" y="224"/>
                  </a:moveTo>
                  <a:cubicBezTo>
                    <a:pt x="225" y="224"/>
                    <a:pt x="225" y="224"/>
                    <a:pt x="225" y="224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188" y="208"/>
                    <a:pt x="188" y="208"/>
                    <a:pt x="188" y="208"/>
                  </a:cubicBezTo>
                  <a:cubicBezTo>
                    <a:pt x="188" y="224"/>
                    <a:pt x="188" y="224"/>
                    <a:pt x="188" y="224"/>
                  </a:cubicBezTo>
                  <a:close/>
                  <a:moveTo>
                    <a:pt x="225" y="30"/>
                  </a:moveTo>
                  <a:cubicBezTo>
                    <a:pt x="225" y="179"/>
                    <a:pt x="225" y="179"/>
                    <a:pt x="225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5"/>
                    <a:pt x="225" y="195"/>
                    <a:pt x="225" y="19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88" y="135"/>
                    <a:pt x="189" y="135"/>
                    <a:pt x="190" y="135"/>
                  </a:cubicBezTo>
                  <a:cubicBezTo>
                    <a:pt x="194" y="134"/>
                    <a:pt x="198" y="131"/>
                    <a:pt x="201" y="128"/>
                  </a:cubicBezTo>
                  <a:cubicBezTo>
                    <a:pt x="204" y="125"/>
                    <a:pt x="206" y="121"/>
                    <a:pt x="208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9" y="109"/>
                    <a:pt x="208" y="107"/>
                    <a:pt x="208" y="105"/>
                  </a:cubicBezTo>
                  <a:cubicBezTo>
                    <a:pt x="207" y="102"/>
                    <a:pt x="206" y="100"/>
                    <a:pt x="203" y="98"/>
                  </a:cubicBezTo>
                  <a:cubicBezTo>
                    <a:pt x="201" y="96"/>
                    <a:pt x="198" y="95"/>
                    <a:pt x="194" y="95"/>
                  </a:cubicBezTo>
                  <a:cubicBezTo>
                    <a:pt x="198" y="92"/>
                    <a:pt x="200" y="88"/>
                    <a:pt x="201" y="85"/>
                  </a:cubicBezTo>
                  <a:cubicBezTo>
                    <a:pt x="202" y="82"/>
                    <a:pt x="203" y="78"/>
                    <a:pt x="202" y="75"/>
                  </a:cubicBezTo>
                  <a:cubicBezTo>
                    <a:pt x="201" y="72"/>
                    <a:pt x="199" y="69"/>
                    <a:pt x="195" y="68"/>
                  </a:cubicBezTo>
                  <a:cubicBezTo>
                    <a:pt x="193" y="67"/>
                    <a:pt x="191" y="66"/>
                    <a:pt x="188" y="66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225" y="30"/>
                    <a:pt x="225" y="30"/>
                    <a:pt x="225" y="30"/>
                  </a:cubicBezTo>
                  <a:close/>
                  <a:moveTo>
                    <a:pt x="188" y="129"/>
                  </a:moveTo>
                  <a:cubicBezTo>
                    <a:pt x="188" y="129"/>
                    <a:pt x="188" y="129"/>
                    <a:pt x="188" y="129"/>
                  </a:cubicBezTo>
                  <a:cubicBezTo>
                    <a:pt x="191" y="128"/>
                    <a:pt x="193" y="126"/>
                    <a:pt x="195" y="122"/>
                  </a:cubicBezTo>
                  <a:cubicBezTo>
                    <a:pt x="196" y="119"/>
                    <a:pt x="196" y="115"/>
                    <a:pt x="195" y="111"/>
                  </a:cubicBezTo>
                  <a:cubicBezTo>
                    <a:pt x="194" y="107"/>
                    <a:pt x="191" y="103"/>
                    <a:pt x="188" y="101"/>
                  </a:cubicBezTo>
                  <a:cubicBezTo>
                    <a:pt x="188" y="129"/>
                    <a:pt x="188" y="129"/>
                    <a:pt x="188" y="129"/>
                  </a:cubicBezTo>
                  <a:close/>
                  <a:moveTo>
                    <a:pt x="188" y="91"/>
                  </a:moveTo>
                  <a:cubicBezTo>
                    <a:pt x="190" y="88"/>
                    <a:pt x="191" y="84"/>
                    <a:pt x="191" y="80"/>
                  </a:cubicBezTo>
                  <a:cubicBezTo>
                    <a:pt x="191" y="79"/>
                    <a:pt x="191" y="77"/>
                    <a:pt x="190" y="76"/>
                  </a:cubicBezTo>
                  <a:cubicBezTo>
                    <a:pt x="190" y="74"/>
                    <a:pt x="189" y="73"/>
                    <a:pt x="188" y="72"/>
                  </a:cubicBezTo>
                  <a:cubicBezTo>
                    <a:pt x="188" y="72"/>
                    <a:pt x="188" y="72"/>
                    <a:pt x="188" y="71"/>
                  </a:cubicBezTo>
                  <a:lnTo>
                    <a:pt x="188" y="91"/>
                  </a:lnTo>
                  <a:close/>
                  <a:moveTo>
                    <a:pt x="18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8" y="0"/>
                    <a:pt x="188" y="0"/>
                    <a:pt x="188" y="0"/>
                  </a:cubicBezTo>
                  <a:close/>
                  <a:moveTo>
                    <a:pt x="148" y="224"/>
                  </a:moveTo>
                  <a:cubicBezTo>
                    <a:pt x="188" y="224"/>
                    <a:pt x="188" y="224"/>
                    <a:pt x="188" y="224"/>
                  </a:cubicBezTo>
                  <a:cubicBezTo>
                    <a:pt x="188" y="208"/>
                    <a:pt x="188" y="208"/>
                    <a:pt x="188" y="208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48" y="224"/>
                    <a:pt x="148" y="224"/>
                    <a:pt x="148" y="224"/>
                  </a:cubicBezTo>
                  <a:close/>
                  <a:moveTo>
                    <a:pt x="188" y="30"/>
                  </a:moveTo>
                  <a:cubicBezTo>
                    <a:pt x="188" y="66"/>
                    <a:pt x="188" y="66"/>
                    <a:pt x="188" y="66"/>
                  </a:cubicBezTo>
                  <a:cubicBezTo>
                    <a:pt x="186" y="66"/>
                    <a:pt x="184" y="67"/>
                    <a:pt x="182" y="67"/>
                  </a:cubicBezTo>
                  <a:cubicBezTo>
                    <a:pt x="177" y="69"/>
                    <a:pt x="173" y="71"/>
                    <a:pt x="170" y="76"/>
                  </a:cubicBezTo>
                  <a:cubicBezTo>
                    <a:pt x="167" y="80"/>
                    <a:pt x="166" y="85"/>
                    <a:pt x="167" y="89"/>
                  </a:cubicBezTo>
                  <a:cubicBezTo>
                    <a:pt x="169" y="94"/>
                    <a:pt x="172" y="97"/>
                    <a:pt x="178" y="99"/>
                  </a:cubicBezTo>
                  <a:cubicBezTo>
                    <a:pt x="173" y="102"/>
                    <a:pt x="170" y="105"/>
                    <a:pt x="168" y="109"/>
                  </a:cubicBezTo>
                  <a:cubicBezTo>
                    <a:pt x="166" y="114"/>
                    <a:pt x="166" y="118"/>
                    <a:pt x="167" y="122"/>
                  </a:cubicBezTo>
                  <a:cubicBezTo>
                    <a:pt x="168" y="127"/>
                    <a:pt x="171" y="130"/>
                    <a:pt x="175" y="133"/>
                  </a:cubicBezTo>
                  <a:cubicBezTo>
                    <a:pt x="179" y="135"/>
                    <a:pt x="183" y="136"/>
                    <a:pt x="188" y="13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9" y="137"/>
                    <a:pt x="149" y="137"/>
                    <a:pt x="149" y="137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88" y="30"/>
                    <a:pt x="188" y="30"/>
                    <a:pt x="188" y="30"/>
                  </a:cubicBezTo>
                  <a:close/>
                  <a:moveTo>
                    <a:pt x="188" y="71"/>
                  </a:moveTo>
                  <a:cubicBezTo>
                    <a:pt x="187" y="71"/>
                    <a:pt x="186" y="71"/>
                    <a:pt x="184" y="71"/>
                  </a:cubicBezTo>
                  <a:cubicBezTo>
                    <a:pt x="182" y="72"/>
                    <a:pt x="180" y="73"/>
                    <a:pt x="179" y="76"/>
                  </a:cubicBezTo>
                  <a:cubicBezTo>
                    <a:pt x="178" y="79"/>
                    <a:pt x="177" y="81"/>
                    <a:pt x="178" y="84"/>
                  </a:cubicBezTo>
                  <a:cubicBezTo>
                    <a:pt x="179" y="89"/>
                    <a:pt x="182" y="92"/>
                    <a:pt x="186" y="94"/>
                  </a:cubicBezTo>
                  <a:cubicBezTo>
                    <a:pt x="186" y="93"/>
                    <a:pt x="187" y="92"/>
                    <a:pt x="188" y="91"/>
                  </a:cubicBezTo>
                  <a:cubicBezTo>
                    <a:pt x="188" y="71"/>
                    <a:pt x="188" y="71"/>
                    <a:pt x="188" y="71"/>
                  </a:cubicBezTo>
                  <a:close/>
                  <a:moveTo>
                    <a:pt x="188" y="101"/>
                  </a:moveTo>
                  <a:cubicBezTo>
                    <a:pt x="187" y="100"/>
                    <a:pt x="187" y="100"/>
                    <a:pt x="186" y="100"/>
                  </a:cubicBezTo>
                  <a:cubicBezTo>
                    <a:pt x="182" y="105"/>
                    <a:pt x="180" y="110"/>
                    <a:pt x="180" y="117"/>
                  </a:cubicBezTo>
                  <a:cubicBezTo>
                    <a:pt x="180" y="118"/>
                    <a:pt x="180" y="120"/>
                    <a:pt x="180" y="121"/>
                  </a:cubicBezTo>
                  <a:cubicBezTo>
                    <a:pt x="181" y="124"/>
                    <a:pt x="182" y="126"/>
                    <a:pt x="184" y="127"/>
                  </a:cubicBezTo>
                  <a:cubicBezTo>
                    <a:pt x="185" y="128"/>
                    <a:pt x="186" y="129"/>
                    <a:pt x="188" y="129"/>
                  </a:cubicBezTo>
                  <a:lnTo>
                    <a:pt x="188" y="101"/>
                  </a:lnTo>
                  <a:close/>
                  <a:moveTo>
                    <a:pt x="14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0"/>
                    <a:pt x="148" y="0"/>
                    <a:pt x="148" y="0"/>
                  </a:cubicBezTo>
                  <a:close/>
                  <a:moveTo>
                    <a:pt x="100" y="224"/>
                  </a:moveTo>
                  <a:cubicBezTo>
                    <a:pt x="148" y="224"/>
                    <a:pt x="148" y="224"/>
                    <a:pt x="148" y="224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24"/>
                    <a:pt x="100" y="224"/>
                    <a:pt x="100" y="224"/>
                  </a:cubicBezTo>
                  <a:close/>
                  <a:moveTo>
                    <a:pt x="148" y="30"/>
                  </a:moveTo>
                  <a:cubicBezTo>
                    <a:pt x="148" y="107"/>
                    <a:pt x="148" y="107"/>
                    <a:pt x="148" y="107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9" y="128"/>
                    <a:pt x="139" y="128"/>
                    <a:pt x="139" y="128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7"/>
                    <a:pt x="102" y="157"/>
                    <a:pt x="103" y="157"/>
                  </a:cubicBezTo>
                  <a:cubicBezTo>
                    <a:pt x="109" y="155"/>
                    <a:pt x="114" y="151"/>
                    <a:pt x="117" y="145"/>
                  </a:cubicBezTo>
                  <a:cubicBezTo>
                    <a:pt x="121" y="139"/>
                    <a:pt x="121" y="132"/>
                    <a:pt x="120" y="125"/>
                  </a:cubicBezTo>
                  <a:cubicBezTo>
                    <a:pt x="119" y="121"/>
                    <a:pt x="117" y="118"/>
                    <a:pt x="114" y="116"/>
                  </a:cubicBezTo>
                  <a:cubicBezTo>
                    <a:pt x="113" y="115"/>
                    <a:pt x="112" y="114"/>
                    <a:pt x="110" y="113"/>
                  </a:cubicBezTo>
                  <a:cubicBezTo>
                    <a:pt x="108" y="113"/>
                    <a:pt x="106" y="113"/>
                    <a:pt x="103" y="114"/>
                  </a:cubicBezTo>
                  <a:cubicBezTo>
                    <a:pt x="102" y="114"/>
                    <a:pt x="101" y="115"/>
                    <a:pt x="100" y="115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1" y="93"/>
                    <a:pt x="101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5"/>
                    <a:pt x="106" y="96"/>
                    <a:pt x="106" y="97"/>
                  </a:cubicBezTo>
                  <a:cubicBezTo>
                    <a:pt x="107" y="98"/>
                    <a:pt x="107" y="99"/>
                    <a:pt x="106" y="100"/>
                  </a:cubicBezTo>
                  <a:cubicBezTo>
                    <a:pt x="108" y="100"/>
                    <a:pt x="110" y="99"/>
                    <a:pt x="111" y="97"/>
                  </a:cubicBezTo>
                  <a:cubicBezTo>
                    <a:pt x="112" y="96"/>
                    <a:pt x="112" y="94"/>
                    <a:pt x="112" y="92"/>
                  </a:cubicBezTo>
                  <a:cubicBezTo>
                    <a:pt x="112" y="91"/>
                    <a:pt x="110" y="89"/>
                    <a:pt x="108" y="88"/>
                  </a:cubicBezTo>
                  <a:cubicBezTo>
                    <a:pt x="106" y="87"/>
                    <a:pt x="103" y="87"/>
                    <a:pt x="100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48" y="30"/>
                    <a:pt x="148" y="30"/>
                    <a:pt x="148" y="30"/>
                  </a:cubicBezTo>
                  <a:close/>
                  <a:moveTo>
                    <a:pt x="100" y="150"/>
                  </a:moveTo>
                  <a:cubicBezTo>
                    <a:pt x="101" y="150"/>
                    <a:pt x="101" y="150"/>
                    <a:pt x="102" y="150"/>
                  </a:cubicBezTo>
                  <a:cubicBezTo>
                    <a:pt x="105" y="149"/>
                    <a:pt x="108" y="147"/>
                    <a:pt x="109" y="142"/>
                  </a:cubicBezTo>
                  <a:cubicBezTo>
                    <a:pt x="111" y="138"/>
                    <a:pt x="111" y="133"/>
                    <a:pt x="110" y="129"/>
                  </a:cubicBezTo>
                  <a:cubicBezTo>
                    <a:pt x="109" y="123"/>
                    <a:pt x="106" y="121"/>
                    <a:pt x="103" y="121"/>
                  </a:cubicBezTo>
                  <a:cubicBezTo>
                    <a:pt x="102" y="122"/>
                    <a:pt x="101" y="122"/>
                    <a:pt x="100" y="124"/>
                  </a:cubicBezTo>
                  <a:lnTo>
                    <a:pt x="100" y="150"/>
                  </a:lnTo>
                  <a:close/>
                  <a:moveTo>
                    <a:pt x="1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4"/>
                    <a:pt x="11" y="224"/>
                    <a:pt x="24" y="224"/>
                  </a:cubicBezTo>
                  <a:cubicBezTo>
                    <a:pt x="100" y="224"/>
                    <a:pt x="100" y="224"/>
                    <a:pt x="100" y="224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8" y="200"/>
                    <a:pt x="18" y="189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25"/>
                    <a:pt x="26" y="16"/>
                    <a:pt x="37" y="16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0"/>
                    <a:pt x="100" y="0"/>
                    <a:pt x="100" y="0"/>
                  </a:cubicBezTo>
                  <a:close/>
                  <a:moveTo>
                    <a:pt x="100" y="30"/>
                  </a:moveTo>
                  <a:cubicBezTo>
                    <a:pt x="100" y="88"/>
                    <a:pt x="100" y="88"/>
                    <a:pt x="100" y="88"/>
                  </a:cubicBezTo>
                  <a:cubicBezTo>
                    <a:pt x="94" y="90"/>
                    <a:pt x="89" y="93"/>
                    <a:pt x="86" y="98"/>
                  </a:cubicBezTo>
                  <a:cubicBezTo>
                    <a:pt x="82" y="103"/>
                    <a:pt x="80" y="109"/>
                    <a:pt x="79" y="117"/>
                  </a:cubicBezTo>
                  <a:cubicBezTo>
                    <a:pt x="79" y="120"/>
                    <a:pt x="79" y="125"/>
                    <a:pt x="79" y="129"/>
                  </a:cubicBezTo>
                  <a:cubicBezTo>
                    <a:pt x="80" y="134"/>
                    <a:pt x="80" y="139"/>
                    <a:pt x="81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2" y="147"/>
                    <a:pt x="83" y="149"/>
                    <a:pt x="84" y="151"/>
                  </a:cubicBezTo>
                  <a:cubicBezTo>
                    <a:pt x="87" y="156"/>
                    <a:pt x="92" y="159"/>
                    <a:pt x="100" y="158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38" y="195"/>
                    <a:pt x="31" y="188"/>
                    <a:pt x="31" y="17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37"/>
                    <a:pt x="38" y="30"/>
                    <a:pt x="46" y="30"/>
                  </a:cubicBezTo>
                  <a:cubicBezTo>
                    <a:pt x="100" y="30"/>
                    <a:pt x="100" y="30"/>
                    <a:pt x="100" y="30"/>
                  </a:cubicBezTo>
                  <a:close/>
                  <a:moveTo>
                    <a:pt x="100" y="94"/>
                  </a:move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7" y="117"/>
                    <a:pt x="96" y="118"/>
                  </a:cubicBezTo>
                  <a:cubicBezTo>
                    <a:pt x="94" y="120"/>
                    <a:pt x="94" y="123"/>
                    <a:pt x="94" y="126"/>
                  </a:cubicBezTo>
                  <a:cubicBezTo>
                    <a:pt x="95" y="127"/>
                    <a:pt x="96" y="128"/>
                    <a:pt x="97" y="130"/>
                  </a:cubicBezTo>
                  <a:cubicBezTo>
                    <a:pt x="98" y="127"/>
                    <a:pt x="99" y="125"/>
                    <a:pt x="100" y="124"/>
                  </a:cubicBezTo>
                  <a:cubicBezTo>
                    <a:pt x="100" y="150"/>
                    <a:pt x="100" y="150"/>
                    <a:pt x="100" y="150"/>
                  </a:cubicBezTo>
                  <a:cubicBezTo>
                    <a:pt x="99" y="150"/>
                    <a:pt x="98" y="150"/>
                    <a:pt x="97" y="149"/>
                  </a:cubicBezTo>
                  <a:cubicBezTo>
                    <a:pt x="96" y="148"/>
                    <a:pt x="94" y="146"/>
                    <a:pt x="94" y="143"/>
                  </a:cubicBezTo>
                  <a:cubicBezTo>
                    <a:pt x="93" y="141"/>
                    <a:pt x="92" y="138"/>
                    <a:pt x="92" y="133"/>
                  </a:cubicBezTo>
                  <a:cubicBezTo>
                    <a:pt x="91" y="129"/>
                    <a:pt x="91" y="124"/>
                    <a:pt x="91" y="120"/>
                  </a:cubicBezTo>
                  <a:cubicBezTo>
                    <a:pt x="91" y="111"/>
                    <a:pt x="92" y="105"/>
                    <a:pt x="94" y="101"/>
                  </a:cubicBezTo>
                  <a:cubicBezTo>
                    <a:pt x="95" y="97"/>
                    <a:pt x="97" y="95"/>
                    <a:pt x="100" y="9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6" name="Freeform 180">
              <a:extLst>
                <a:ext uri="{FF2B5EF4-FFF2-40B4-BE49-F238E27FC236}">
                  <a16:creationId xmlns:a16="http://schemas.microsoft.com/office/drawing/2014/main" id="{D11684BC-8EA9-4945-2E72-C00B0FF5C5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722" y="2410912"/>
              <a:ext cx="186482" cy="138530"/>
            </a:xfrm>
            <a:custGeom>
              <a:avLst/>
              <a:gdLst>
                <a:gd name="T0" fmla="*/ 2147483647 w 98"/>
                <a:gd name="T1" fmla="*/ 0 h 74"/>
                <a:gd name="T2" fmla="*/ 2147483647 w 98"/>
                <a:gd name="T3" fmla="*/ 2147483647 h 74"/>
                <a:gd name="T4" fmla="*/ 2147483647 w 98"/>
                <a:gd name="T5" fmla="*/ 0 h 74"/>
                <a:gd name="T6" fmla="*/ 2147483647 w 98"/>
                <a:gd name="T7" fmla="*/ 2147483647 h 74"/>
                <a:gd name="T8" fmla="*/ 2147483647 w 98"/>
                <a:gd name="T9" fmla="*/ 2147483647 h 74"/>
                <a:gd name="T10" fmla="*/ 0 w 98"/>
                <a:gd name="T11" fmla="*/ 2147483647 h 74"/>
                <a:gd name="T12" fmla="*/ 2147483647 w 98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8" h="74">
                  <a:moveTo>
                    <a:pt x="29" y="0"/>
                  </a:moveTo>
                  <a:cubicBezTo>
                    <a:pt x="37" y="0"/>
                    <a:pt x="44" y="3"/>
                    <a:pt x="49" y="7"/>
                  </a:cubicBezTo>
                  <a:cubicBezTo>
                    <a:pt x="54" y="3"/>
                    <a:pt x="61" y="0"/>
                    <a:pt x="69" y="0"/>
                  </a:cubicBezTo>
                  <a:cubicBezTo>
                    <a:pt x="85" y="0"/>
                    <a:pt x="98" y="13"/>
                    <a:pt x="98" y="28"/>
                  </a:cubicBezTo>
                  <a:cubicBezTo>
                    <a:pt x="98" y="46"/>
                    <a:pt x="83" y="74"/>
                    <a:pt x="47" y="74"/>
                  </a:cubicBezTo>
                  <a:cubicBezTo>
                    <a:pt x="11" y="74"/>
                    <a:pt x="0" y="45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7" name="Freeform 181">
              <a:extLst>
                <a:ext uri="{FF2B5EF4-FFF2-40B4-BE49-F238E27FC236}">
                  <a16:creationId xmlns:a16="http://schemas.microsoft.com/office/drawing/2014/main" id="{9D8527F0-CF3F-F41D-E4AC-28661D7C7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226" y="2375392"/>
              <a:ext cx="51505" cy="63937"/>
            </a:xfrm>
            <a:custGeom>
              <a:avLst/>
              <a:gdLst>
                <a:gd name="T0" fmla="*/ 2147483647 w 27"/>
                <a:gd name="T1" fmla="*/ 2147483647 h 34"/>
                <a:gd name="T2" fmla="*/ 2147483647 w 27"/>
                <a:gd name="T3" fmla="*/ 0 h 34"/>
                <a:gd name="T4" fmla="*/ 0 w 27"/>
                <a:gd name="T5" fmla="*/ 2147483647 h 34"/>
                <a:gd name="T6" fmla="*/ 2147483647 w 27"/>
                <a:gd name="T7" fmla="*/ 2147483647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34">
                  <a:moveTo>
                    <a:pt x="21" y="34"/>
                  </a:moveTo>
                  <a:cubicBezTo>
                    <a:pt x="27" y="22"/>
                    <a:pt x="24" y="9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10"/>
                    <a:pt x="22" y="17"/>
                    <a:pt x="21" y="3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8" name="Freeform 182">
              <a:extLst>
                <a:ext uri="{FF2B5EF4-FFF2-40B4-BE49-F238E27FC236}">
                  <a16:creationId xmlns:a16="http://schemas.microsoft.com/office/drawing/2014/main" id="{E370F93B-8FDB-F3F8-B738-9F66A608ABC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158860" y="3536914"/>
              <a:ext cx="198915" cy="269956"/>
            </a:xfrm>
            <a:custGeom>
              <a:avLst/>
              <a:gdLst>
                <a:gd name="T0" fmla="*/ 2147483647 w 104"/>
                <a:gd name="T1" fmla="*/ 2147483647 h 142"/>
                <a:gd name="T2" fmla="*/ 2147483647 w 104"/>
                <a:gd name="T3" fmla="*/ 2147483647 h 142"/>
                <a:gd name="T4" fmla="*/ 2147483647 w 104"/>
                <a:gd name="T5" fmla="*/ 2147483647 h 142"/>
                <a:gd name="T6" fmla="*/ 2147483647 w 104"/>
                <a:gd name="T7" fmla="*/ 2147483647 h 142"/>
                <a:gd name="T8" fmla="*/ 2147483647 w 104"/>
                <a:gd name="T9" fmla="*/ 2147483647 h 142"/>
                <a:gd name="T10" fmla="*/ 2147483647 w 104"/>
                <a:gd name="T11" fmla="*/ 2147483647 h 142"/>
                <a:gd name="T12" fmla="*/ 2147483647 w 104"/>
                <a:gd name="T13" fmla="*/ 2147483647 h 142"/>
                <a:gd name="T14" fmla="*/ 2147483647 w 104"/>
                <a:gd name="T15" fmla="*/ 2147483647 h 142"/>
                <a:gd name="T16" fmla="*/ 2147483647 w 104"/>
                <a:gd name="T17" fmla="*/ 2147483647 h 142"/>
                <a:gd name="T18" fmla="*/ 2147483647 w 104"/>
                <a:gd name="T19" fmla="*/ 2147483647 h 142"/>
                <a:gd name="T20" fmla="*/ 2147483647 w 104"/>
                <a:gd name="T21" fmla="*/ 2147483647 h 142"/>
                <a:gd name="T22" fmla="*/ 2147483647 w 104"/>
                <a:gd name="T23" fmla="*/ 2147483647 h 142"/>
                <a:gd name="T24" fmla="*/ 2147483647 w 104"/>
                <a:gd name="T25" fmla="*/ 2147483647 h 142"/>
                <a:gd name="T26" fmla="*/ 2147483647 w 104"/>
                <a:gd name="T27" fmla="*/ 2147483647 h 142"/>
                <a:gd name="T28" fmla="*/ 2147483647 w 104"/>
                <a:gd name="T29" fmla="*/ 2147483647 h 142"/>
                <a:gd name="T30" fmla="*/ 2147483647 w 104"/>
                <a:gd name="T31" fmla="*/ 2147483647 h 142"/>
                <a:gd name="T32" fmla="*/ 2147483647 w 104"/>
                <a:gd name="T33" fmla="*/ 2147483647 h 142"/>
                <a:gd name="T34" fmla="*/ 2147483647 w 104"/>
                <a:gd name="T35" fmla="*/ 2147483647 h 142"/>
                <a:gd name="T36" fmla="*/ 2147483647 w 104"/>
                <a:gd name="T37" fmla="*/ 2147483647 h 142"/>
                <a:gd name="T38" fmla="*/ 2147483647 w 104"/>
                <a:gd name="T39" fmla="*/ 2147483647 h 142"/>
                <a:gd name="T40" fmla="*/ 2147483647 w 104"/>
                <a:gd name="T41" fmla="*/ 2147483647 h 142"/>
                <a:gd name="T42" fmla="*/ 2147483647 w 104"/>
                <a:gd name="T43" fmla="*/ 2147483647 h 142"/>
                <a:gd name="T44" fmla="*/ 2147483647 w 104"/>
                <a:gd name="T45" fmla="*/ 2147483647 h 142"/>
                <a:gd name="T46" fmla="*/ 2147483647 w 104"/>
                <a:gd name="T47" fmla="*/ 2147483647 h 142"/>
                <a:gd name="T48" fmla="*/ 2147483647 w 104"/>
                <a:gd name="T49" fmla="*/ 2147483647 h 142"/>
                <a:gd name="T50" fmla="*/ 2147483647 w 104"/>
                <a:gd name="T51" fmla="*/ 2147483647 h 142"/>
                <a:gd name="T52" fmla="*/ 2147483647 w 104"/>
                <a:gd name="T53" fmla="*/ 2147483647 h 142"/>
                <a:gd name="T54" fmla="*/ 2147483647 w 104"/>
                <a:gd name="T55" fmla="*/ 2147483647 h 142"/>
                <a:gd name="T56" fmla="*/ 2147483647 w 104"/>
                <a:gd name="T57" fmla="*/ 2147483647 h 142"/>
                <a:gd name="T58" fmla="*/ 2147483647 w 104"/>
                <a:gd name="T59" fmla="*/ 2147483647 h 142"/>
                <a:gd name="T60" fmla="*/ 2147483647 w 104"/>
                <a:gd name="T61" fmla="*/ 2147483647 h 142"/>
                <a:gd name="T62" fmla="*/ 2147483647 w 104"/>
                <a:gd name="T63" fmla="*/ 2147483647 h 142"/>
                <a:gd name="T64" fmla="*/ 2147483647 w 104"/>
                <a:gd name="T65" fmla="*/ 2147483647 h 142"/>
                <a:gd name="T66" fmla="*/ 2147483647 w 104"/>
                <a:gd name="T67" fmla="*/ 2147483647 h 142"/>
                <a:gd name="T68" fmla="*/ 2147483647 w 104"/>
                <a:gd name="T69" fmla="*/ 2147483647 h 142"/>
                <a:gd name="T70" fmla="*/ 2147483647 w 104"/>
                <a:gd name="T71" fmla="*/ 2147483647 h 142"/>
                <a:gd name="T72" fmla="*/ 2147483647 w 104"/>
                <a:gd name="T73" fmla="*/ 2147483647 h 142"/>
                <a:gd name="T74" fmla="*/ 2147483647 w 104"/>
                <a:gd name="T75" fmla="*/ 2147483647 h 142"/>
                <a:gd name="T76" fmla="*/ 2147483647 w 104"/>
                <a:gd name="T77" fmla="*/ 2147483647 h 142"/>
                <a:gd name="T78" fmla="*/ 2147483647 w 104"/>
                <a:gd name="T79" fmla="*/ 2147483647 h 142"/>
                <a:gd name="T80" fmla="*/ 2147483647 w 104"/>
                <a:gd name="T81" fmla="*/ 2147483647 h 142"/>
                <a:gd name="T82" fmla="*/ 2147483647 w 104"/>
                <a:gd name="T83" fmla="*/ 2147483647 h 142"/>
                <a:gd name="T84" fmla="*/ 2147483647 w 104"/>
                <a:gd name="T85" fmla="*/ 2147483647 h 142"/>
                <a:gd name="T86" fmla="*/ 2147483647 w 104"/>
                <a:gd name="T87" fmla="*/ 2147483647 h 142"/>
                <a:gd name="T88" fmla="*/ 2147483647 w 104"/>
                <a:gd name="T89" fmla="*/ 2147483647 h 142"/>
                <a:gd name="T90" fmla="*/ 2147483647 w 104"/>
                <a:gd name="T91" fmla="*/ 2147483647 h 142"/>
                <a:gd name="T92" fmla="*/ 2147483647 w 104"/>
                <a:gd name="T93" fmla="*/ 2147483647 h 142"/>
                <a:gd name="T94" fmla="*/ 2147483647 w 104"/>
                <a:gd name="T95" fmla="*/ 2147483647 h 142"/>
                <a:gd name="T96" fmla="*/ 0 w 104"/>
                <a:gd name="T97" fmla="*/ 2147483647 h 142"/>
                <a:gd name="T98" fmla="*/ 2147483647 w 104"/>
                <a:gd name="T99" fmla="*/ 2147483647 h 142"/>
                <a:gd name="T100" fmla="*/ 2147483647 w 104"/>
                <a:gd name="T101" fmla="*/ 2147483647 h 142"/>
                <a:gd name="T102" fmla="*/ 2147483647 w 104"/>
                <a:gd name="T103" fmla="*/ 2147483647 h 142"/>
                <a:gd name="T104" fmla="*/ 2147483647 w 104"/>
                <a:gd name="T105" fmla="*/ 2147483647 h 142"/>
                <a:gd name="T106" fmla="*/ 2147483647 w 104"/>
                <a:gd name="T107" fmla="*/ 2147483647 h 142"/>
                <a:gd name="T108" fmla="*/ 2147483647 w 104"/>
                <a:gd name="T109" fmla="*/ 2147483647 h 142"/>
                <a:gd name="T110" fmla="*/ 2147483647 w 104"/>
                <a:gd name="T111" fmla="*/ 2147483647 h 142"/>
                <a:gd name="T112" fmla="*/ 2147483647 w 104"/>
                <a:gd name="T113" fmla="*/ 2147483647 h 142"/>
                <a:gd name="T114" fmla="*/ 2147483647 w 104"/>
                <a:gd name="T115" fmla="*/ 2147483647 h 142"/>
                <a:gd name="T116" fmla="*/ 2147483647 w 104"/>
                <a:gd name="T117" fmla="*/ 2147483647 h 142"/>
                <a:gd name="T118" fmla="*/ 2147483647 w 104"/>
                <a:gd name="T119" fmla="*/ 2147483647 h 142"/>
                <a:gd name="T120" fmla="*/ 2147483647 w 104"/>
                <a:gd name="T121" fmla="*/ 2147483647 h 1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4" h="142">
                  <a:moveTo>
                    <a:pt x="76" y="67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93" y="40"/>
                    <a:pt x="93" y="38"/>
                    <a:pt x="92" y="3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4" y="19"/>
                    <a:pt x="101" y="9"/>
                    <a:pt x="94" y="4"/>
                  </a:cubicBezTo>
                  <a:cubicBezTo>
                    <a:pt x="88" y="0"/>
                    <a:pt x="81" y="0"/>
                    <a:pt x="76" y="4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5"/>
                    <a:pt x="82" y="34"/>
                    <a:pt x="81" y="32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8"/>
                    <a:pt x="90" y="41"/>
                    <a:pt x="89" y="43"/>
                  </a:cubicBezTo>
                  <a:cubicBezTo>
                    <a:pt x="76" y="62"/>
                    <a:pt x="76" y="62"/>
                    <a:pt x="76" y="62"/>
                  </a:cubicBezTo>
                  <a:lnTo>
                    <a:pt x="76" y="67"/>
                  </a:lnTo>
                  <a:close/>
                  <a:moveTo>
                    <a:pt x="30" y="131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73" y="70"/>
                    <a:pt x="74" y="69"/>
                    <a:pt x="75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3" y="66"/>
                    <a:pt x="71" y="67"/>
                    <a:pt x="69" y="65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5" y="60"/>
                    <a:pt x="66" y="59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3" y="17"/>
                    <a:pt x="60" y="18"/>
                    <a:pt x="59" y="2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1" y="47"/>
                    <a:pt x="41" y="48"/>
                    <a:pt x="42" y="50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7" y="114"/>
                    <a:pt x="18" y="114"/>
                    <a:pt x="19" y="115"/>
                  </a:cubicBezTo>
                  <a:cubicBezTo>
                    <a:pt x="21" y="116"/>
                    <a:pt x="22" y="119"/>
                    <a:pt x="21" y="121"/>
                  </a:cubicBezTo>
                  <a:cubicBezTo>
                    <a:pt x="23" y="120"/>
                    <a:pt x="26" y="119"/>
                    <a:pt x="28" y="121"/>
                  </a:cubicBezTo>
                  <a:cubicBezTo>
                    <a:pt x="30" y="122"/>
                    <a:pt x="31" y="126"/>
                    <a:pt x="29" y="128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30" y="131"/>
                    <a:pt x="30" y="131"/>
                    <a:pt x="30" y="131"/>
                  </a:cubicBezTo>
                  <a:close/>
                  <a:moveTo>
                    <a:pt x="76" y="4"/>
                  </a:moveTo>
                  <a:cubicBezTo>
                    <a:pt x="76" y="23"/>
                    <a:pt x="76" y="23"/>
                    <a:pt x="76" y="23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3" y="6"/>
                    <a:pt x="74" y="5"/>
                    <a:pt x="76" y="4"/>
                  </a:cubicBezTo>
                  <a:close/>
                  <a:moveTo>
                    <a:pt x="16" y="88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5" y="109"/>
                    <a:pt x="9" y="108"/>
                    <a:pt x="11" y="109"/>
                  </a:cubicBezTo>
                  <a:cubicBezTo>
                    <a:pt x="13" y="111"/>
                    <a:pt x="14" y="113"/>
                    <a:pt x="13" y="116"/>
                  </a:cubicBezTo>
                  <a:cubicBezTo>
                    <a:pt x="14" y="115"/>
                    <a:pt x="15" y="114"/>
                    <a:pt x="16" y="114"/>
                  </a:cubicBezTo>
                  <a:lnTo>
                    <a:pt x="16" y="88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19" name="Freeform 183">
              <a:extLst>
                <a:ext uri="{FF2B5EF4-FFF2-40B4-BE49-F238E27FC236}">
                  <a16:creationId xmlns:a16="http://schemas.microsoft.com/office/drawing/2014/main" id="{BFF3BE80-B5BE-02D9-DDDF-7BBECBFC34D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603060" y="2142733"/>
              <a:ext cx="246868" cy="268180"/>
            </a:xfrm>
            <a:custGeom>
              <a:avLst/>
              <a:gdLst>
                <a:gd name="T0" fmla="*/ 2147483647 w 130"/>
                <a:gd name="T1" fmla="*/ 2147483647 h 141"/>
                <a:gd name="T2" fmla="*/ 2147483647 w 130"/>
                <a:gd name="T3" fmla="*/ 2147483647 h 141"/>
                <a:gd name="T4" fmla="*/ 2147483647 w 130"/>
                <a:gd name="T5" fmla="*/ 2147483647 h 141"/>
                <a:gd name="T6" fmla="*/ 2147483647 w 130"/>
                <a:gd name="T7" fmla="*/ 2147483647 h 141"/>
                <a:gd name="T8" fmla="*/ 2147483647 w 130"/>
                <a:gd name="T9" fmla="*/ 2147483647 h 141"/>
                <a:gd name="T10" fmla="*/ 2147483647 w 130"/>
                <a:gd name="T11" fmla="*/ 2147483647 h 141"/>
                <a:gd name="T12" fmla="*/ 2147483647 w 130"/>
                <a:gd name="T13" fmla="*/ 2147483647 h 141"/>
                <a:gd name="T14" fmla="*/ 2147483647 w 130"/>
                <a:gd name="T15" fmla="*/ 2147483647 h 141"/>
                <a:gd name="T16" fmla="*/ 2147483647 w 130"/>
                <a:gd name="T17" fmla="*/ 2147483647 h 141"/>
                <a:gd name="T18" fmla="*/ 2147483647 w 130"/>
                <a:gd name="T19" fmla="*/ 2147483647 h 141"/>
                <a:gd name="T20" fmla="*/ 2147483647 w 130"/>
                <a:gd name="T21" fmla="*/ 2147483647 h 141"/>
                <a:gd name="T22" fmla="*/ 2147483647 w 130"/>
                <a:gd name="T23" fmla="*/ 2147483647 h 141"/>
                <a:gd name="T24" fmla="*/ 2147483647 w 130"/>
                <a:gd name="T25" fmla="*/ 2147483647 h 141"/>
                <a:gd name="T26" fmla="*/ 2147483647 w 130"/>
                <a:gd name="T27" fmla="*/ 2147483647 h 141"/>
                <a:gd name="T28" fmla="*/ 2147483647 w 130"/>
                <a:gd name="T29" fmla="*/ 2147483647 h 141"/>
                <a:gd name="T30" fmla="*/ 2147483647 w 130"/>
                <a:gd name="T31" fmla="*/ 2147483647 h 141"/>
                <a:gd name="T32" fmla="*/ 2147483647 w 130"/>
                <a:gd name="T33" fmla="*/ 2147483647 h 141"/>
                <a:gd name="T34" fmla="*/ 2147483647 w 130"/>
                <a:gd name="T35" fmla="*/ 2147483647 h 141"/>
                <a:gd name="T36" fmla="*/ 2147483647 w 130"/>
                <a:gd name="T37" fmla="*/ 2147483647 h 141"/>
                <a:gd name="T38" fmla="*/ 2147483647 w 130"/>
                <a:gd name="T39" fmla="*/ 2147483647 h 141"/>
                <a:gd name="T40" fmla="*/ 2147483647 w 130"/>
                <a:gd name="T41" fmla="*/ 2147483647 h 141"/>
                <a:gd name="T42" fmla="*/ 2147483647 w 130"/>
                <a:gd name="T43" fmla="*/ 2147483647 h 141"/>
                <a:gd name="T44" fmla="*/ 2147483647 w 130"/>
                <a:gd name="T45" fmla="*/ 2147483647 h 141"/>
                <a:gd name="T46" fmla="*/ 2147483647 w 130"/>
                <a:gd name="T47" fmla="*/ 2147483647 h 141"/>
                <a:gd name="T48" fmla="*/ 2147483647 w 130"/>
                <a:gd name="T49" fmla="*/ 2147483647 h 141"/>
                <a:gd name="T50" fmla="*/ 2147483647 w 130"/>
                <a:gd name="T51" fmla="*/ 2147483647 h 141"/>
                <a:gd name="T52" fmla="*/ 2147483647 w 130"/>
                <a:gd name="T53" fmla="*/ 2147483647 h 141"/>
                <a:gd name="T54" fmla="*/ 2147483647 w 130"/>
                <a:gd name="T55" fmla="*/ 2147483647 h 141"/>
                <a:gd name="T56" fmla="*/ 2147483647 w 130"/>
                <a:gd name="T57" fmla="*/ 2147483647 h 141"/>
                <a:gd name="T58" fmla="*/ 2147483647 w 130"/>
                <a:gd name="T59" fmla="*/ 2147483647 h 141"/>
                <a:gd name="T60" fmla="*/ 2147483647 w 130"/>
                <a:gd name="T61" fmla="*/ 2147483647 h 141"/>
                <a:gd name="T62" fmla="*/ 2147483647 w 130"/>
                <a:gd name="T63" fmla="*/ 2147483647 h 141"/>
                <a:gd name="T64" fmla="*/ 2147483647 w 130"/>
                <a:gd name="T65" fmla="*/ 2147483647 h 141"/>
                <a:gd name="T66" fmla="*/ 2147483647 w 130"/>
                <a:gd name="T67" fmla="*/ 2147483647 h 141"/>
                <a:gd name="T68" fmla="*/ 2147483647 w 130"/>
                <a:gd name="T69" fmla="*/ 2147483647 h 141"/>
                <a:gd name="T70" fmla="*/ 2147483647 w 130"/>
                <a:gd name="T71" fmla="*/ 2147483647 h 141"/>
                <a:gd name="T72" fmla="*/ 2147483647 w 130"/>
                <a:gd name="T73" fmla="*/ 2147483647 h 141"/>
                <a:gd name="T74" fmla="*/ 2147483647 w 130"/>
                <a:gd name="T75" fmla="*/ 2147483647 h 141"/>
                <a:gd name="T76" fmla="*/ 2147483647 w 130"/>
                <a:gd name="T77" fmla="*/ 2147483647 h 141"/>
                <a:gd name="T78" fmla="*/ 2147483647 w 130"/>
                <a:gd name="T79" fmla="*/ 2147483647 h 141"/>
                <a:gd name="T80" fmla="*/ 2147483647 w 130"/>
                <a:gd name="T81" fmla="*/ 2147483647 h 141"/>
                <a:gd name="T82" fmla="*/ 2147483647 w 130"/>
                <a:gd name="T83" fmla="*/ 0 h 141"/>
                <a:gd name="T84" fmla="*/ 2147483647 w 130"/>
                <a:gd name="T85" fmla="*/ 2147483647 h 141"/>
                <a:gd name="T86" fmla="*/ 2147483647 w 130"/>
                <a:gd name="T87" fmla="*/ 2147483647 h 141"/>
                <a:gd name="T88" fmla="*/ 2147483647 w 130"/>
                <a:gd name="T89" fmla="*/ 2147483647 h 141"/>
                <a:gd name="T90" fmla="*/ 2147483647 w 130"/>
                <a:gd name="T91" fmla="*/ 2147483647 h 141"/>
                <a:gd name="T92" fmla="*/ 2147483647 w 130"/>
                <a:gd name="T93" fmla="*/ 2147483647 h 141"/>
                <a:gd name="T94" fmla="*/ 2147483647 w 130"/>
                <a:gd name="T95" fmla="*/ 2147483647 h 141"/>
                <a:gd name="T96" fmla="*/ 2147483647 w 130"/>
                <a:gd name="T97" fmla="*/ 2147483647 h 141"/>
                <a:gd name="T98" fmla="*/ 2147483647 w 130"/>
                <a:gd name="T99" fmla="*/ 2147483647 h 141"/>
                <a:gd name="T100" fmla="*/ 2147483647 w 130"/>
                <a:gd name="T101" fmla="*/ 2147483647 h 141"/>
                <a:gd name="T102" fmla="*/ 2147483647 w 130"/>
                <a:gd name="T103" fmla="*/ 2147483647 h 141"/>
                <a:gd name="T104" fmla="*/ 2147483647 w 130"/>
                <a:gd name="T105" fmla="*/ 2147483647 h 141"/>
                <a:gd name="T106" fmla="*/ 2147483647 w 130"/>
                <a:gd name="T107" fmla="*/ 2147483647 h 141"/>
                <a:gd name="T108" fmla="*/ 2147483647 w 130"/>
                <a:gd name="T109" fmla="*/ 2147483647 h 141"/>
                <a:gd name="T110" fmla="*/ 2147483647 w 130"/>
                <a:gd name="T111" fmla="*/ 2147483647 h 141"/>
                <a:gd name="T112" fmla="*/ 2147483647 w 130"/>
                <a:gd name="T113" fmla="*/ 2147483647 h 141"/>
                <a:gd name="T114" fmla="*/ 2147483647 w 130"/>
                <a:gd name="T115" fmla="*/ 2147483647 h 141"/>
                <a:gd name="T116" fmla="*/ 2147483647 w 130"/>
                <a:gd name="T117" fmla="*/ 2147483647 h 141"/>
                <a:gd name="T118" fmla="*/ 2147483647 w 130"/>
                <a:gd name="T119" fmla="*/ 2147483647 h 141"/>
                <a:gd name="T120" fmla="*/ 2147483647 w 130"/>
                <a:gd name="T121" fmla="*/ 2147483647 h 14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0" h="141">
                  <a:moveTo>
                    <a:pt x="98" y="49"/>
                  </a:moveTo>
                  <a:cubicBezTo>
                    <a:pt x="100" y="54"/>
                    <a:pt x="102" y="59"/>
                    <a:pt x="102" y="65"/>
                  </a:cubicBezTo>
                  <a:cubicBezTo>
                    <a:pt x="102" y="71"/>
                    <a:pt x="100" y="76"/>
                    <a:pt x="98" y="81"/>
                  </a:cubicBezTo>
                  <a:cubicBezTo>
                    <a:pt x="98" y="49"/>
                    <a:pt x="98" y="49"/>
                    <a:pt x="98" y="49"/>
                  </a:cubicBezTo>
                  <a:close/>
                  <a:moveTo>
                    <a:pt x="98" y="102"/>
                  </a:move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99" y="94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3" y="108"/>
                    <a:pt x="113" y="110"/>
                    <a:pt x="111" y="111"/>
                  </a:cubicBezTo>
                  <a:cubicBezTo>
                    <a:pt x="110" y="112"/>
                    <a:pt x="108" y="112"/>
                    <a:pt x="107" y="111"/>
                  </a:cubicBezTo>
                  <a:cubicBezTo>
                    <a:pt x="98" y="102"/>
                    <a:pt x="98" y="102"/>
                    <a:pt x="98" y="102"/>
                  </a:cubicBezTo>
                  <a:close/>
                  <a:moveTo>
                    <a:pt x="98" y="36"/>
                  </a:moveTo>
                  <a:cubicBezTo>
                    <a:pt x="98" y="27"/>
                    <a:pt x="98" y="27"/>
                    <a:pt x="98" y="27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8" y="17"/>
                    <a:pt x="110" y="17"/>
                    <a:pt x="111" y="19"/>
                  </a:cubicBezTo>
                  <a:cubicBezTo>
                    <a:pt x="113" y="20"/>
                    <a:pt x="113" y="22"/>
                    <a:pt x="111" y="2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5"/>
                    <a:pt x="99" y="36"/>
                    <a:pt x="98" y="36"/>
                  </a:cubicBezTo>
                  <a:close/>
                  <a:moveTo>
                    <a:pt x="108" y="65"/>
                  </a:moveTo>
                  <a:cubicBezTo>
                    <a:pt x="108" y="65"/>
                    <a:pt x="108" y="65"/>
                    <a:pt x="108" y="65"/>
                  </a:cubicBezTo>
                  <a:cubicBezTo>
                    <a:pt x="108" y="63"/>
                    <a:pt x="109" y="62"/>
                    <a:pt x="111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9" y="62"/>
                    <a:pt x="130" y="63"/>
                    <a:pt x="130" y="65"/>
                  </a:cubicBezTo>
                  <a:cubicBezTo>
                    <a:pt x="130" y="67"/>
                    <a:pt x="129" y="68"/>
                    <a:pt x="127" y="68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09" y="68"/>
                    <a:pt x="108" y="67"/>
                    <a:pt x="108" y="65"/>
                  </a:cubicBezTo>
                  <a:close/>
                  <a:moveTo>
                    <a:pt x="65" y="29"/>
                  </a:moveTo>
                  <a:cubicBezTo>
                    <a:pt x="80" y="29"/>
                    <a:pt x="92" y="37"/>
                    <a:pt x="98" y="49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5" y="87"/>
                    <a:pt x="91" y="92"/>
                    <a:pt x="85" y="95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5" y="133"/>
                    <a:pt x="77" y="141"/>
                    <a:pt x="67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2"/>
                    <a:pt x="78" y="90"/>
                    <a:pt x="80" y="90"/>
                  </a:cubicBezTo>
                  <a:cubicBezTo>
                    <a:pt x="88" y="85"/>
                    <a:pt x="94" y="76"/>
                    <a:pt x="94" y="65"/>
                  </a:cubicBezTo>
                  <a:cubicBezTo>
                    <a:pt x="94" y="57"/>
                    <a:pt x="91" y="50"/>
                    <a:pt x="86" y="45"/>
                  </a:cubicBezTo>
                  <a:cubicBezTo>
                    <a:pt x="80" y="39"/>
                    <a:pt x="73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98" y="27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94" y="31"/>
                    <a:pt x="94" y="34"/>
                    <a:pt x="95" y="35"/>
                  </a:cubicBezTo>
                  <a:cubicBezTo>
                    <a:pt x="96" y="36"/>
                    <a:pt x="97" y="36"/>
                    <a:pt x="98" y="36"/>
                  </a:cubicBezTo>
                  <a:cubicBezTo>
                    <a:pt x="98" y="27"/>
                    <a:pt x="98" y="27"/>
                    <a:pt x="98" y="27"/>
                  </a:cubicBezTo>
                  <a:close/>
                  <a:moveTo>
                    <a:pt x="98" y="94"/>
                  </a:moveTo>
                  <a:cubicBezTo>
                    <a:pt x="97" y="94"/>
                    <a:pt x="96" y="94"/>
                    <a:pt x="95" y="95"/>
                  </a:cubicBezTo>
                  <a:cubicBezTo>
                    <a:pt x="94" y="96"/>
                    <a:pt x="94" y="98"/>
                    <a:pt x="95" y="100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94"/>
                    <a:pt x="98" y="94"/>
                    <a:pt x="98" y="94"/>
                  </a:cubicBezTo>
                  <a:close/>
                  <a:moveTo>
                    <a:pt x="65" y="22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1"/>
                    <a:pt x="68" y="3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7" y="22"/>
                    <a:pt x="65" y="22"/>
                  </a:cubicBezTo>
                  <a:close/>
                  <a:moveTo>
                    <a:pt x="65" y="141"/>
                  </a:moveTo>
                  <a:cubicBezTo>
                    <a:pt x="63" y="141"/>
                    <a:pt x="63" y="141"/>
                    <a:pt x="63" y="141"/>
                  </a:cubicBezTo>
                  <a:cubicBezTo>
                    <a:pt x="53" y="141"/>
                    <a:pt x="45" y="133"/>
                    <a:pt x="45" y="123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0" y="91"/>
                    <a:pt x="35" y="86"/>
                    <a:pt x="33" y="8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8" y="37"/>
                    <a:pt x="51" y="29"/>
                    <a:pt x="65" y="2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7" y="36"/>
                    <a:pt x="50" y="39"/>
                    <a:pt x="45" y="45"/>
                  </a:cubicBezTo>
                  <a:cubicBezTo>
                    <a:pt x="40" y="50"/>
                    <a:pt x="37" y="57"/>
                    <a:pt x="37" y="65"/>
                  </a:cubicBezTo>
                  <a:cubicBezTo>
                    <a:pt x="37" y="75"/>
                    <a:pt x="42" y="84"/>
                    <a:pt x="51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2" y="90"/>
                    <a:pt x="52" y="91"/>
                    <a:pt x="52" y="93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41"/>
                    <a:pt x="65" y="141"/>
                    <a:pt x="65" y="141"/>
                  </a:cubicBezTo>
                  <a:close/>
                  <a:moveTo>
                    <a:pt x="65" y="0"/>
                  </a:move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3" y="22"/>
                    <a:pt x="62" y="21"/>
                    <a:pt x="62" y="19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3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lose/>
                  <a:moveTo>
                    <a:pt x="33" y="102"/>
                  </a:moveTo>
                  <a:cubicBezTo>
                    <a:pt x="35" y="100"/>
                    <a:pt x="35" y="100"/>
                    <a:pt x="35" y="100"/>
                  </a:cubicBezTo>
                  <a:cubicBezTo>
                    <a:pt x="36" y="98"/>
                    <a:pt x="36" y="96"/>
                    <a:pt x="35" y="95"/>
                  </a:cubicBezTo>
                  <a:cubicBezTo>
                    <a:pt x="34" y="94"/>
                    <a:pt x="34" y="94"/>
                    <a:pt x="33" y="94"/>
                  </a:cubicBezTo>
                  <a:cubicBezTo>
                    <a:pt x="33" y="102"/>
                    <a:pt x="33" y="102"/>
                    <a:pt x="33" y="102"/>
                  </a:cubicBezTo>
                  <a:close/>
                  <a:moveTo>
                    <a:pt x="33" y="36"/>
                  </a:moveTo>
                  <a:cubicBezTo>
                    <a:pt x="34" y="36"/>
                    <a:pt x="34" y="35"/>
                    <a:pt x="35" y="35"/>
                  </a:cubicBezTo>
                  <a:cubicBezTo>
                    <a:pt x="36" y="34"/>
                    <a:pt x="36" y="31"/>
                    <a:pt x="35" y="30"/>
                  </a:cubicBezTo>
                  <a:cubicBezTo>
                    <a:pt x="33" y="28"/>
                    <a:pt x="33" y="28"/>
                    <a:pt x="33" y="28"/>
                  </a:cubicBezTo>
                  <a:lnTo>
                    <a:pt x="33" y="36"/>
                  </a:lnTo>
                  <a:close/>
                  <a:moveTo>
                    <a:pt x="33" y="80"/>
                  </a:moveTo>
                  <a:cubicBezTo>
                    <a:pt x="30" y="75"/>
                    <a:pt x="29" y="70"/>
                    <a:pt x="29" y="65"/>
                  </a:cubicBezTo>
                  <a:cubicBezTo>
                    <a:pt x="29" y="59"/>
                    <a:pt x="30" y="54"/>
                    <a:pt x="33" y="50"/>
                  </a:cubicBezTo>
                  <a:cubicBezTo>
                    <a:pt x="33" y="80"/>
                    <a:pt x="33" y="80"/>
                    <a:pt x="33" y="80"/>
                  </a:cubicBezTo>
                  <a:close/>
                  <a:moveTo>
                    <a:pt x="33" y="28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1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2"/>
                    <a:pt x="18" y="20"/>
                    <a:pt x="19" y="19"/>
                  </a:cubicBezTo>
                  <a:cubicBezTo>
                    <a:pt x="20" y="17"/>
                    <a:pt x="22" y="17"/>
                    <a:pt x="24" y="1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33" y="94"/>
                  </a:moveTo>
                  <a:cubicBezTo>
                    <a:pt x="33" y="102"/>
                    <a:pt x="33" y="102"/>
                    <a:pt x="33" y="102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2"/>
                    <a:pt x="20" y="112"/>
                    <a:pt x="19" y="111"/>
                  </a:cubicBezTo>
                  <a:cubicBezTo>
                    <a:pt x="18" y="110"/>
                    <a:pt x="18" y="108"/>
                    <a:pt x="19" y="10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4"/>
                    <a:pt x="32" y="94"/>
                    <a:pt x="33" y="94"/>
                  </a:cubicBezTo>
                  <a:close/>
                  <a:moveTo>
                    <a:pt x="3" y="62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1" y="62"/>
                    <a:pt x="23" y="63"/>
                    <a:pt x="23" y="65"/>
                  </a:cubicBezTo>
                  <a:cubicBezTo>
                    <a:pt x="23" y="67"/>
                    <a:pt x="21" y="68"/>
                    <a:pt x="19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63"/>
                    <a:pt x="1" y="62"/>
                    <a:pt x="3" y="62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0" name="Freeform 184">
              <a:extLst>
                <a:ext uri="{FF2B5EF4-FFF2-40B4-BE49-F238E27FC236}">
                  <a16:creationId xmlns:a16="http://schemas.microsoft.com/office/drawing/2014/main" id="{15A3C0F9-8572-3671-4E52-FF5863E717ED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709526" y="1778647"/>
              <a:ext cx="367637" cy="534585"/>
            </a:xfrm>
            <a:custGeom>
              <a:avLst/>
              <a:gdLst>
                <a:gd name="T0" fmla="*/ 2147483647 w 195"/>
                <a:gd name="T1" fmla="*/ 2147483647 h 282"/>
                <a:gd name="T2" fmla="*/ 2147483647 w 195"/>
                <a:gd name="T3" fmla="*/ 2147483647 h 282"/>
                <a:gd name="T4" fmla="*/ 2147483647 w 195"/>
                <a:gd name="T5" fmla="*/ 2147483647 h 282"/>
                <a:gd name="T6" fmla="*/ 2147483647 w 195"/>
                <a:gd name="T7" fmla="*/ 2147483647 h 282"/>
                <a:gd name="T8" fmla="*/ 2147483647 w 195"/>
                <a:gd name="T9" fmla="*/ 2147483647 h 282"/>
                <a:gd name="T10" fmla="*/ 2147483647 w 195"/>
                <a:gd name="T11" fmla="*/ 2147483647 h 282"/>
                <a:gd name="T12" fmla="*/ 2147483647 w 195"/>
                <a:gd name="T13" fmla="*/ 2147483647 h 282"/>
                <a:gd name="T14" fmla="*/ 2147483647 w 195"/>
                <a:gd name="T15" fmla="*/ 2147483647 h 282"/>
                <a:gd name="T16" fmla="*/ 2147483647 w 195"/>
                <a:gd name="T17" fmla="*/ 2147483647 h 282"/>
                <a:gd name="T18" fmla="*/ 2147483647 w 195"/>
                <a:gd name="T19" fmla="*/ 2147483647 h 282"/>
                <a:gd name="T20" fmla="*/ 2147483647 w 195"/>
                <a:gd name="T21" fmla="*/ 2147483647 h 282"/>
                <a:gd name="T22" fmla="*/ 2147483647 w 195"/>
                <a:gd name="T23" fmla="*/ 2147483647 h 282"/>
                <a:gd name="T24" fmla="*/ 2147483647 w 195"/>
                <a:gd name="T25" fmla="*/ 2147483647 h 282"/>
                <a:gd name="T26" fmla="*/ 2147483647 w 195"/>
                <a:gd name="T27" fmla="*/ 2147483647 h 282"/>
                <a:gd name="T28" fmla="*/ 2147483647 w 195"/>
                <a:gd name="T29" fmla="*/ 2147483647 h 282"/>
                <a:gd name="T30" fmla="*/ 2147483647 w 195"/>
                <a:gd name="T31" fmla="*/ 2147483647 h 282"/>
                <a:gd name="T32" fmla="*/ 2147483647 w 195"/>
                <a:gd name="T33" fmla="*/ 2147483647 h 282"/>
                <a:gd name="T34" fmla="*/ 2147483647 w 195"/>
                <a:gd name="T35" fmla="*/ 2147483647 h 282"/>
                <a:gd name="T36" fmla="*/ 2147483647 w 195"/>
                <a:gd name="T37" fmla="*/ 0 h 282"/>
                <a:gd name="T38" fmla="*/ 2147483647 w 195"/>
                <a:gd name="T39" fmla="*/ 2147483647 h 282"/>
                <a:gd name="T40" fmla="*/ 2147483647 w 195"/>
                <a:gd name="T41" fmla="*/ 2147483647 h 282"/>
                <a:gd name="T42" fmla="*/ 2147483647 w 195"/>
                <a:gd name="T43" fmla="*/ 2147483647 h 282"/>
                <a:gd name="T44" fmla="*/ 2147483647 w 195"/>
                <a:gd name="T45" fmla="*/ 2147483647 h 282"/>
                <a:gd name="T46" fmla="*/ 2147483647 w 195"/>
                <a:gd name="T47" fmla="*/ 2147483647 h 282"/>
                <a:gd name="T48" fmla="*/ 2147483647 w 195"/>
                <a:gd name="T49" fmla="*/ 2147483647 h 282"/>
                <a:gd name="T50" fmla="*/ 2147483647 w 195"/>
                <a:gd name="T51" fmla="*/ 2147483647 h 282"/>
                <a:gd name="T52" fmla="*/ 2147483647 w 195"/>
                <a:gd name="T53" fmla="*/ 2147483647 h 282"/>
                <a:gd name="T54" fmla="*/ 2147483647 w 195"/>
                <a:gd name="T55" fmla="*/ 2147483647 h 282"/>
                <a:gd name="T56" fmla="*/ 2147483647 w 195"/>
                <a:gd name="T57" fmla="*/ 2147483647 h 282"/>
                <a:gd name="T58" fmla="*/ 0 w 195"/>
                <a:gd name="T59" fmla="*/ 2147483647 h 282"/>
                <a:gd name="T60" fmla="*/ 0 w 195"/>
                <a:gd name="T61" fmla="*/ 2147483647 h 282"/>
                <a:gd name="T62" fmla="*/ 2147483647 w 195"/>
                <a:gd name="T63" fmla="*/ 2147483647 h 282"/>
                <a:gd name="T64" fmla="*/ 2147483647 w 195"/>
                <a:gd name="T65" fmla="*/ 2147483647 h 282"/>
                <a:gd name="T66" fmla="*/ 2147483647 w 195"/>
                <a:gd name="T67" fmla="*/ 2147483647 h 282"/>
                <a:gd name="T68" fmla="*/ 2147483647 w 195"/>
                <a:gd name="T69" fmla="*/ 2147483647 h 282"/>
                <a:gd name="T70" fmla="*/ 2147483647 w 195"/>
                <a:gd name="T71" fmla="*/ 2147483647 h 282"/>
                <a:gd name="T72" fmla="*/ 2147483647 w 195"/>
                <a:gd name="T73" fmla="*/ 2147483647 h 282"/>
                <a:gd name="T74" fmla="*/ 2147483647 w 195"/>
                <a:gd name="T75" fmla="*/ 2147483647 h 282"/>
                <a:gd name="T76" fmla="*/ 2147483647 w 195"/>
                <a:gd name="T77" fmla="*/ 2147483647 h 282"/>
                <a:gd name="T78" fmla="*/ 2147483647 w 195"/>
                <a:gd name="T79" fmla="*/ 2147483647 h 28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95" h="282">
                  <a:moveTo>
                    <a:pt x="128" y="15"/>
                  </a:moveTo>
                  <a:cubicBezTo>
                    <a:pt x="97" y="5"/>
                    <a:pt x="97" y="5"/>
                    <a:pt x="97" y="5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36" y="95"/>
                    <a:pt x="162" y="123"/>
                    <a:pt x="162" y="157"/>
                  </a:cubicBezTo>
                  <a:cubicBezTo>
                    <a:pt x="162" y="193"/>
                    <a:pt x="133" y="222"/>
                    <a:pt x="97" y="222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97" y="242"/>
                    <a:pt x="97" y="242"/>
                    <a:pt x="97" y="242"/>
                  </a:cubicBezTo>
                  <a:cubicBezTo>
                    <a:pt x="104" y="242"/>
                    <a:pt x="110" y="248"/>
                    <a:pt x="110" y="255"/>
                  </a:cubicBezTo>
                  <a:cubicBezTo>
                    <a:pt x="110" y="263"/>
                    <a:pt x="104" y="269"/>
                    <a:pt x="97" y="269"/>
                  </a:cubicBezTo>
                  <a:cubicBezTo>
                    <a:pt x="97" y="282"/>
                    <a:pt x="97" y="282"/>
                    <a:pt x="97" y="282"/>
                  </a:cubicBezTo>
                  <a:cubicBezTo>
                    <a:pt x="168" y="282"/>
                    <a:pt x="168" y="282"/>
                    <a:pt x="168" y="282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8" y="258"/>
                    <a:pt x="154" y="251"/>
                    <a:pt x="134" y="248"/>
                  </a:cubicBezTo>
                  <a:cubicBezTo>
                    <a:pt x="170" y="233"/>
                    <a:pt x="195" y="198"/>
                    <a:pt x="195" y="157"/>
                  </a:cubicBezTo>
                  <a:cubicBezTo>
                    <a:pt x="195" y="109"/>
                    <a:pt x="160" y="69"/>
                    <a:pt x="113" y="61"/>
                  </a:cubicBezTo>
                  <a:lnTo>
                    <a:pt x="128" y="15"/>
                  </a:lnTo>
                  <a:close/>
                  <a:moveTo>
                    <a:pt x="97" y="5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5"/>
                    <a:pt x="97" y="5"/>
                    <a:pt x="97" y="5"/>
                  </a:cubicBezTo>
                  <a:close/>
                  <a:moveTo>
                    <a:pt x="97" y="222"/>
                  </a:moveTo>
                  <a:cubicBezTo>
                    <a:pt x="83" y="222"/>
                    <a:pt x="70" y="218"/>
                    <a:pt x="59" y="210"/>
                  </a:cubicBezTo>
                  <a:cubicBezTo>
                    <a:pt x="88" y="210"/>
                    <a:pt x="88" y="210"/>
                    <a:pt x="88" y="210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43" y="192"/>
                    <a:pt x="43" y="192"/>
                    <a:pt x="43" y="192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26" y="227"/>
                    <a:pt x="42" y="240"/>
                    <a:pt x="61" y="248"/>
                  </a:cubicBezTo>
                  <a:cubicBezTo>
                    <a:pt x="41" y="251"/>
                    <a:pt x="26" y="258"/>
                    <a:pt x="26" y="267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97" y="282"/>
                    <a:pt x="97" y="282"/>
                    <a:pt x="97" y="282"/>
                  </a:cubicBezTo>
                  <a:cubicBezTo>
                    <a:pt x="97" y="269"/>
                    <a:pt x="97" y="269"/>
                    <a:pt x="97" y="269"/>
                  </a:cubicBezTo>
                  <a:cubicBezTo>
                    <a:pt x="90" y="269"/>
                    <a:pt x="84" y="263"/>
                    <a:pt x="84" y="255"/>
                  </a:cubicBezTo>
                  <a:cubicBezTo>
                    <a:pt x="84" y="248"/>
                    <a:pt x="90" y="242"/>
                    <a:pt x="97" y="242"/>
                  </a:cubicBezTo>
                  <a:lnTo>
                    <a:pt x="97" y="22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1" name="Freeform 185">
              <a:extLst>
                <a:ext uri="{FF2B5EF4-FFF2-40B4-BE49-F238E27FC236}">
                  <a16:creationId xmlns:a16="http://schemas.microsoft.com/office/drawing/2014/main" id="{3E4B48E8-6DAB-A477-829B-ECD3331CC85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997242" y="1705830"/>
              <a:ext cx="213123" cy="188259"/>
            </a:xfrm>
            <a:custGeom>
              <a:avLst/>
              <a:gdLst>
                <a:gd name="T0" fmla="*/ 2147483647 w 113"/>
                <a:gd name="T1" fmla="*/ 0 h 99"/>
                <a:gd name="T2" fmla="*/ 2147483647 w 113"/>
                <a:gd name="T3" fmla="*/ 2147483647 h 99"/>
                <a:gd name="T4" fmla="*/ 2147483647 w 113"/>
                <a:gd name="T5" fmla="*/ 2147483647 h 99"/>
                <a:gd name="T6" fmla="*/ 2147483647 w 113"/>
                <a:gd name="T7" fmla="*/ 2147483647 h 99"/>
                <a:gd name="T8" fmla="*/ 2147483647 w 113"/>
                <a:gd name="T9" fmla="*/ 2147483647 h 99"/>
                <a:gd name="T10" fmla="*/ 2147483647 w 113"/>
                <a:gd name="T11" fmla="*/ 2147483647 h 99"/>
                <a:gd name="T12" fmla="*/ 2147483647 w 113"/>
                <a:gd name="T13" fmla="*/ 2147483647 h 99"/>
                <a:gd name="T14" fmla="*/ 2147483647 w 113"/>
                <a:gd name="T15" fmla="*/ 2147483647 h 99"/>
                <a:gd name="T16" fmla="*/ 2147483647 w 113"/>
                <a:gd name="T17" fmla="*/ 2147483647 h 99"/>
                <a:gd name="T18" fmla="*/ 2147483647 w 113"/>
                <a:gd name="T19" fmla="*/ 0 h 99"/>
                <a:gd name="T20" fmla="*/ 2147483647 w 113"/>
                <a:gd name="T21" fmla="*/ 2147483647 h 99"/>
                <a:gd name="T22" fmla="*/ 2147483647 w 113"/>
                <a:gd name="T23" fmla="*/ 0 h 99"/>
                <a:gd name="T24" fmla="*/ 2147483647 w 113"/>
                <a:gd name="T25" fmla="*/ 2147483647 h 99"/>
                <a:gd name="T26" fmla="*/ 2147483647 w 113"/>
                <a:gd name="T27" fmla="*/ 2147483647 h 99"/>
                <a:gd name="T28" fmla="*/ 2147483647 w 113"/>
                <a:gd name="T29" fmla="*/ 2147483647 h 99"/>
                <a:gd name="T30" fmla="*/ 2147483647 w 113"/>
                <a:gd name="T31" fmla="*/ 2147483647 h 99"/>
                <a:gd name="T32" fmla="*/ 2147483647 w 113"/>
                <a:gd name="T33" fmla="*/ 2147483647 h 99"/>
                <a:gd name="T34" fmla="*/ 2147483647 w 113"/>
                <a:gd name="T35" fmla="*/ 2147483647 h 99"/>
                <a:gd name="T36" fmla="*/ 2147483647 w 113"/>
                <a:gd name="T37" fmla="*/ 2147483647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3" h="99">
                  <a:moveTo>
                    <a:pt x="56" y="0"/>
                  </a:moveTo>
                  <a:cubicBezTo>
                    <a:pt x="62" y="0"/>
                    <a:pt x="69" y="1"/>
                    <a:pt x="75" y="3"/>
                  </a:cubicBezTo>
                  <a:cubicBezTo>
                    <a:pt x="100" y="13"/>
                    <a:pt x="113" y="42"/>
                    <a:pt x="103" y="68"/>
                  </a:cubicBezTo>
                  <a:cubicBezTo>
                    <a:pt x="95" y="87"/>
                    <a:pt x="76" y="99"/>
                    <a:pt x="56" y="99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72" y="90"/>
                    <a:pt x="88" y="80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102" y="44"/>
                    <a:pt x="92" y="20"/>
                    <a:pt x="71" y="12"/>
                  </a:cubicBezTo>
                  <a:cubicBezTo>
                    <a:pt x="66" y="10"/>
                    <a:pt x="61" y="9"/>
                    <a:pt x="56" y="9"/>
                  </a:cubicBezTo>
                  <a:lnTo>
                    <a:pt x="56" y="0"/>
                  </a:lnTo>
                  <a:close/>
                  <a:moveTo>
                    <a:pt x="10" y="31"/>
                  </a:moveTo>
                  <a:cubicBezTo>
                    <a:pt x="18" y="11"/>
                    <a:pt x="36" y="0"/>
                    <a:pt x="56" y="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40" y="9"/>
                    <a:pt x="25" y="18"/>
                    <a:pt x="19" y="34"/>
                  </a:cubicBezTo>
                  <a:cubicBezTo>
                    <a:pt x="10" y="55"/>
                    <a:pt x="20" y="79"/>
                    <a:pt x="41" y="87"/>
                  </a:cubicBezTo>
                  <a:cubicBezTo>
                    <a:pt x="46" y="89"/>
                    <a:pt x="51" y="90"/>
                    <a:pt x="56" y="90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0" y="99"/>
                    <a:pt x="44" y="98"/>
                    <a:pt x="38" y="96"/>
                  </a:cubicBezTo>
                  <a:cubicBezTo>
                    <a:pt x="12" y="86"/>
                    <a:pt x="0" y="56"/>
                    <a:pt x="10" y="3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2" name="Freeform 186">
              <a:extLst>
                <a:ext uri="{FF2B5EF4-FFF2-40B4-BE49-F238E27FC236}">
                  <a16:creationId xmlns:a16="http://schemas.microsoft.com/office/drawing/2014/main" id="{FAEF4958-D772-440C-2B18-A8CFFFD6E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6621" y="1819496"/>
              <a:ext cx="94130" cy="55056"/>
            </a:xfrm>
            <a:custGeom>
              <a:avLst/>
              <a:gdLst>
                <a:gd name="T0" fmla="*/ 2147483647 w 57"/>
                <a:gd name="T1" fmla="*/ 2147483647 h 34"/>
                <a:gd name="T2" fmla="*/ 2147483647 w 57"/>
                <a:gd name="T3" fmla="*/ 2147483647 h 34"/>
                <a:gd name="T4" fmla="*/ 2147483647 w 57"/>
                <a:gd name="T5" fmla="*/ 0 h 34"/>
                <a:gd name="T6" fmla="*/ 0 w 57"/>
                <a:gd name="T7" fmla="*/ 2147483647 h 34"/>
                <a:gd name="T8" fmla="*/ 2147483647 w 57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4">
                  <a:moveTo>
                    <a:pt x="51" y="34"/>
                  </a:moveTo>
                  <a:lnTo>
                    <a:pt x="57" y="21"/>
                  </a:lnTo>
                  <a:lnTo>
                    <a:pt x="5" y="0"/>
                  </a:lnTo>
                  <a:lnTo>
                    <a:pt x="0" y="14"/>
                  </a:lnTo>
                  <a:lnTo>
                    <a:pt x="51" y="3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3" name="Freeform 187">
              <a:extLst>
                <a:ext uri="{FF2B5EF4-FFF2-40B4-BE49-F238E27FC236}">
                  <a16:creationId xmlns:a16="http://schemas.microsoft.com/office/drawing/2014/main" id="{FE2B7E6A-71CE-9128-FBD9-D8E4D2768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037" y="1826600"/>
              <a:ext cx="127874" cy="78145"/>
            </a:xfrm>
            <a:custGeom>
              <a:avLst/>
              <a:gdLst>
                <a:gd name="T0" fmla="*/ 2147483647 w 67"/>
                <a:gd name="T1" fmla="*/ 2147483647 h 42"/>
                <a:gd name="T2" fmla="*/ 2147483647 w 67"/>
                <a:gd name="T3" fmla="*/ 2147483647 h 42"/>
                <a:gd name="T4" fmla="*/ 2147483647 w 67"/>
                <a:gd name="T5" fmla="*/ 2147483647 h 42"/>
                <a:gd name="T6" fmla="*/ 2147483647 w 67"/>
                <a:gd name="T7" fmla="*/ 2147483647 h 42"/>
                <a:gd name="T8" fmla="*/ 2147483647 w 67"/>
                <a:gd name="T9" fmla="*/ 2147483647 h 42"/>
                <a:gd name="T10" fmla="*/ 2147483647 w 67"/>
                <a:gd name="T11" fmla="*/ 2147483647 h 42"/>
                <a:gd name="T12" fmla="*/ 2147483647 w 67"/>
                <a:gd name="T13" fmla="*/ 214748364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2">
                  <a:moveTo>
                    <a:pt x="50" y="40"/>
                  </a:moveTo>
                  <a:cubicBezTo>
                    <a:pt x="56" y="42"/>
                    <a:pt x="62" y="39"/>
                    <a:pt x="64" y="34"/>
                  </a:cubicBezTo>
                  <a:cubicBezTo>
                    <a:pt x="67" y="28"/>
                    <a:pt x="64" y="22"/>
                    <a:pt x="58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4"/>
                    <a:pt x="2" y="20"/>
                    <a:pt x="8" y="23"/>
                  </a:cubicBezTo>
                  <a:lnTo>
                    <a:pt x="50" y="4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4" name="Freeform 188">
              <a:extLst>
                <a:ext uri="{FF2B5EF4-FFF2-40B4-BE49-F238E27FC236}">
                  <a16:creationId xmlns:a16="http://schemas.microsoft.com/office/drawing/2014/main" id="{85810013-1718-2BBD-E69A-CC6C0D628528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16778" y="2833607"/>
              <a:ext cx="387174" cy="140307"/>
            </a:xfrm>
            <a:custGeom>
              <a:avLst/>
              <a:gdLst>
                <a:gd name="T0" fmla="*/ 2147483647 w 204"/>
                <a:gd name="T1" fmla="*/ 2147483647 h 74"/>
                <a:gd name="T2" fmla="*/ 2147483647 w 204"/>
                <a:gd name="T3" fmla="*/ 2147483647 h 74"/>
                <a:gd name="T4" fmla="*/ 2147483647 w 204"/>
                <a:gd name="T5" fmla="*/ 2147483647 h 74"/>
                <a:gd name="T6" fmla="*/ 2147483647 w 204"/>
                <a:gd name="T7" fmla="*/ 2147483647 h 74"/>
                <a:gd name="T8" fmla="*/ 2147483647 w 204"/>
                <a:gd name="T9" fmla="*/ 2147483647 h 74"/>
                <a:gd name="T10" fmla="*/ 2147483647 w 204"/>
                <a:gd name="T11" fmla="*/ 2147483647 h 74"/>
                <a:gd name="T12" fmla="*/ 2147483647 w 204"/>
                <a:gd name="T13" fmla="*/ 2147483647 h 74"/>
                <a:gd name="T14" fmla="*/ 2147483647 w 204"/>
                <a:gd name="T15" fmla="*/ 2147483647 h 74"/>
                <a:gd name="T16" fmla="*/ 2147483647 w 204"/>
                <a:gd name="T17" fmla="*/ 2147483647 h 74"/>
                <a:gd name="T18" fmla="*/ 2147483647 w 204"/>
                <a:gd name="T19" fmla="*/ 2147483647 h 74"/>
                <a:gd name="T20" fmla="*/ 2147483647 w 204"/>
                <a:gd name="T21" fmla="*/ 2147483647 h 74"/>
                <a:gd name="T22" fmla="*/ 2147483647 w 204"/>
                <a:gd name="T23" fmla="*/ 2147483647 h 74"/>
                <a:gd name="T24" fmla="*/ 2147483647 w 204"/>
                <a:gd name="T25" fmla="*/ 2147483647 h 74"/>
                <a:gd name="T26" fmla="*/ 2147483647 w 204"/>
                <a:gd name="T27" fmla="*/ 2147483647 h 74"/>
                <a:gd name="T28" fmla="*/ 2147483647 w 204"/>
                <a:gd name="T29" fmla="*/ 2147483647 h 74"/>
                <a:gd name="T30" fmla="*/ 2147483647 w 204"/>
                <a:gd name="T31" fmla="*/ 2147483647 h 74"/>
                <a:gd name="T32" fmla="*/ 2147483647 w 204"/>
                <a:gd name="T33" fmla="*/ 2147483647 h 74"/>
                <a:gd name="T34" fmla="*/ 2147483647 w 204"/>
                <a:gd name="T35" fmla="*/ 2147483647 h 74"/>
                <a:gd name="T36" fmla="*/ 2147483647 w 204"/>
                <a:gd name="T37" fmla="*/ 2147483647 h 74"/>
                <a:gd name="T38" fmla="*/ 2147483647 w 204"/>
                <a:gd name="T39" fmla="*/ 2147483647 h 74"/>
                <a:gd name="T40" fmla="*/ 2147483647 w 204"/>
                <a:gd name="T41" fmla="*/ 2147483647 h 74"/>
                <a:gd name="T42" fmla="*/ 2147483647 w 204"/>
                <a:gd name="T43" fmla="*/ 2147483647 h 74"/>
                <a:gd name="T44" fmla="*/ 2147483647 w 204"/>
                <a:gd name="T45" fmla="*/ 2147483647 h 74"/>
                <a:gd name="T46" fmla="*/ 2147483647 w 204"/>
                <a:gd name="T47" fmla="*/ 2147483647 h 74"/>
                <a:gd name="T48" fmla="*/ 2147483647 w 204"/>
                <a:gd name="T49" fmla="*/ 2147483647 h 74"/>
                <a:gd name="T50" fmla="*/ 2147483647 w 204"/>
                <a:gd name="T51" fmla="*/ 2147483647 h 74"/>
                <a:gd name="T52" fmla="*/ 2147483647 w 204"/>
                <a:gd name="T53" fmla="*/ 2147483647 h 74"/>
                <a:gd name="T54" fmla="*/ 2147483647 w 204"/>
                <a:gd name="T55" fmla="*/ 2147483647 h 74"/>
                <a:gd name="T56" fmla="*/ 2147483647 w 204"/>
                <a:gd name="T57" fmla="*/ 2147483647 h 74"/>
                <a:gd name="T58" fmla="*/ 2147483647 w 204"/>
                <a:gd name="T59" fmla="*/ 2147483647 h 74"/>
                <a:gd name="T60" fmla="*/ 2147483647 w 204"/>
                <a:gd name="T61" fmla="*/ 2147483647 h 74"/>
                <a:gd name="T62" fmla="*/ 2147483647 w 204"/>
                <a:gd name="T63" fmla="*/ 2147483647 h 74"/>
                <a:gd name="T64" fmla="*/ 2147483647 w 204"/>
                <a:gd name="T65" fmla="*/ 2147483647 h 74"/>
                <a:gd name="T66" fmla="*/ 2147483647 w 204"/>
                <a:gd name="T67" fmla="*/ 2147483647 h 74"/>
                <a:gd name="T68" fmla="*/ 2147483647 w 204"/>
                <a:gd name="T69" fmla="*/ 2147483647 h 74"/>
                <a:gd name="T70" fmla="*/ 2147483647 w 204"/>
                <a:gd name="T71" fmla="*/ 2147483647 h 74"/>
                <a:gd name="T72" fmla="*/ 2147483647 w 204"/>
                <a:gd name="T73" fmla="*/ 2147483647 h 74"/>
                <a:gd name="T74" fmla="*/ 2147483647 w 204"/>
                <a:gd name="T75" fmla="*/ 2147483647 h 74"/>
                <a:gd name="T76" fmla="*/ 2147483647 w 204"/>
                <a:gd name="T77" fmla="*/ 2147483647 h 74"/>
                <a:gd name="T78" fmla="*/ 2147483647 w 204"/>
                <a:gd name="T79" fmla="*/ 2147483647 h 74"/>
                <a:gd name="T80" fmla="*/ 2147483647 w 204"/>
                <a:gd name="T81" fmla="*/ 2147483647 h 74"/>
                <a:gd name="T82" fmla="*/ 2147483647 w 204"/>
                <a:gd name="T83" fmla="*/ 2147483647 h 74"/>
                <a:gd name="T84" fmla="*/ 2147483647 w 204"/>
                <a:gd name="T85" fmla="*/ 2147483647 h 74"/>
                <a:gd name="T86" fmla="*/ 2147483647 w 204"/>
                <a:gd name="T87" fmla="*/ 2147483647 h 74"/>
                <a:gd name="T88" fmla="*/ 2147483647 w 204"/>
                <a:gd name="T89" fmla="*/ 2147483647 h 74"/>
                <a:gd name="T90" fmla="*/ 2147483647 w 204"/>
                <a:gd name="T91" fmla="*/ 2147483647 h 74"/>
                <a:gd name="T92" fmla="*/ 2147483647 w 204"/>
                <a:gd name="T93" fmla="*/ 2147483647 h 74"/>
                <a:gd name="T94" fmla="*/ 2147483647 w 204"/>
                <a:gd name="T95" fmla="*/ 2147483647 h 74"/>
                <a:gd name="T96" fmla="*/ 2147483647 w 204"/>
                <a:gd name="T97" fmla="*/ 2147483647 h 74"/>
                <a:gd name="T98" fmla="*/ 2147483647 w 204"/>
                <a:gd name="T99" fmla="*/ 2147483647 h 74"/>
                <a:gd name="T100" fmla="*/ 2147483647 w 204"/>
                <a:gd name="T101" fmla="*/ 2147483647 h 74"/>
                <a:gd name="T102" fmla="*/ 2147483647 w 204"/>
                <a:gd name="T103" fmla="*/ 2147483647 h 74"/>
                <a:gd name="T104" fmla="*/ 2147483647 w 204"/>
                <a:gd name="T105" fmla="*/ 2147483647 h 74"/>
                <a:gd name="T106" fmla="*/ 2147483647 w 204"/>
                <a:gd name="T107" fmla="*/ 2147483647 h 74"/>
                <a:gd name="T108" fmla="*/ 2147483647 w 204"/>
                <a:gd name="T109" fmla="*/ 2147483647 h 74"/>
                <a:gd name="T110" fmla="*/ 2147483647 w 204"/>
                <a:gd name="T111" fmla="*/ 2147483647 h 7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04" h="74">
                  <a:moveTo>
                    <a:pt x="178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77" y="67"/>
                    <a:pt x="177" y="67"/>
                    <a:pt x="177" y="67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204" y="59"/>
                    <a:pt x="204" y="59"/>
                    <a:pt x="204" y="59"/>
                  </a:cubicBezTo>
                  <a:lnTo>
                    <a:pt x="178" y="31"/>
                  </a:lnTo>
                  <a:close/>
                  <a:moveTo>
                    <a:pt x="177" y="31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7" y="11"/>
                    <a:pt x="86" y="10"/>
                    <a:pt x="83" y="1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3"/>
                    <a:pt x="85" y="15"/>
                    <a:pt x="84" y="1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6"/>
                    <a:pt x="80" y="25"/>
                    <a:pt x="78" y="24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6" y="58"/>
                    <a:pt x="78" y="58"/>
                    <a:pt x="79" y="56"/>
                  </a:cubicBezTo>
                  <a:cubicBezTo>
                    <a:pt x="169" y="74"/>
                    <a:pt x="169" y="74"/>
                    <a:pt x="169" y="74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67"/>
                    <a:pt x="177" y="67"/>
                    <a:pt x="177" y="67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67" y="70"/>
                    <a:pt x="167" y="70"/>
                    <a:pt x="167" y="70"/>
                  </a:cubicBezTo>
                  <a:cubicBezTo>
                    <a:pt x="164" y="70"/>
                    <a:pt x="161" y="66"/>
                    <a:pt x="162" y="63"/>
                  </a:cubicBezTo>
                  <a:cubicBezTo>
                    <a:pt x="163" y="60"/>
                    <a:pt x="165" y="58"/>
                    <a:pt x="168" y="58"/>
                  </a:cubicBezTo>
                  <a:cubicBezTo>
                    <a:pt x="165" y="57"/>
                    <a:pt x="164" y="54"/>
                    <a:pt x="164" y="51"/>
                  </a:cubicBezTo>
                  <a:cubicBezTo>
                    <a:pt x="165" y="48"/>
                    <a:pt x="168" y="46"/>
                    <a:pt x="171" y="46"/>
                  </a:cubicBezTo>
                  <a:cubicBezTo>
                    <a:pt x="168" y="44"/>
                    <a:pt x="166" y="41"/>
                    <a:pt x="167" y="38"/>
                  </a:cubicBezTo>
                  <a:cubicBezTo>
                    <a:pt x="168" y="35"/>
                    <a:pt x="171" y="33"/>
                    <a:pt x="174" y="33"/>
                  </a:cubicBezTo>
                  <a:cubicBezTo>
                    <a:pt x="176" y="34"/>
                    <a:pt x="176" y="34"/>
                    <a:pt x="176" y="34"/>
                  </a:cubicBezTo>
                  <a:cubicBezTo>
                    <a:pt x="177" y="34"/>
                    <a:pt x="177" y="34"/>
                    <a:pt x="177" y="34"/>
                  </a:cubicBezTo>
                  <a:lnTo>
                    <a:pt x="177" y="31"/>
                  </a:lnTo>
                  <a:close/>
                  <a:moveTo>
                    <a:pt x="63" y="5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4" y="2"/>
                    <a:pt x="41" y="3"/>
                    <a:pt x="40" y="6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5" y="0"/>
                    <a:pt x="4" y="8"/>
                    <a:pt x="2" y="18"/>
                  </a:cubicBezTo>
                  <a:cubicBezTo>
                    <a:pt x="0" y="29"/>
                    <a:pt x="7" y="40"/>
                    <a:pt x="18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8"/>
                    <a:pt x="34" y="50"/>
                    <a:pt x="37" y="5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17"/>
                    <a:pt x="42" y="18"/>
                    <a:pt x="41" y="2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7"/>
                    <a:pt x="46" y="5"/>
                    <a:pt x="49" y="6"/>
                  </a:cubicBezTo>
                  <a:cubicBezTo>
                    <a:pt x="63" y="8"/>
                    <a:pt x="63" y="8"/>
                    <a:pt x="63" y="8"/>
                  </a:cubicBezTo>
                  <a:lnTo>
                    <a:pt x="63" y="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5" name="Freeform 189">
              <a:extLst>
                <a:ext uri="{FF2B5EF4-FFF2-40B4-BE49-F238E27FC236}">
                  <a16:creationId xmlns:a16="http://schemas.microsoft.com/office/drawing/2014/main" id="{31E75244-AB4D-3273-04E3-1F94CF4D0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748" y="3192364"/>
              <a:ext cx="214900" cy="271733"/>
            </a:xfrm>
            <a:custGeom>
              <a:avLst/>
              <a:gdLst>
                <a:gd name="T0" fmla="*/ 0 w 113"/>
                <a:gd name="T1" fmla="*/ 2147483647 h 144"/>
                <a:gd name="T2" fmla="*/ 2147483647 w 113"/>
                <a:gd name="T3" fmla="*/ 2147483647 h 144"/>
                <a:gd name="T4" fmla="*/ 2147483647 w 113"/>
                <a:gd name="T5" fmla="*/ 2147483647 h 144"/>
                <a:gd name="T6" fmla="*/ 2147483647 w 113"/>
                <a:gd name="T7" fmla="*/ 2147483647 h 144"/>
                <a:gd name="T8" fmla="*/ 2147483647 w 113"/>
                <a:gd name="T9" fmla="*/ 2147483647 h 144"/>
                <a:gd name="T10" fmla="*/ 2147483647 w 113"/>
                <a:gd name="T11" fmla="*/ 2147483647 h 144"/>
                <a:gd name="T12" fmla="*/ 2147483647 w 113"/>
                <a:gd name="T13" fmla="*/ 0 h 144"/>
                <a:gd name="T14" fmla="*/ 2147483647 w 113"/>
                <a:gd name="T15" fmla="*/ 2147483647 h 144"/>
                <a:gd name="T16" fmla="*/ 2147483647 w 113"/>
                <a:gd name="T17" fmla="*/ 2147483647 h 144"/>
                <a:gd name="T18" fmla="*/ 2147483647 w 113"/>
                <a:gd name="T19" fmla="*/ 2147483647 h 144"/>
                <a:gd name="T20" fmla="*/ 0 w 113"/>
                <a:gd name="T21" fmla="*/ 2147483647 h 1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3" h="144">
                  <a:moveTo>
                    <a:pt x="0" y="25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5" y="135"/>
                    <a:pt x="86" y="137"/>
                    <a:pt x="94" y="131"/>
                  </a:cubicBezTo>
                  <a:cubicBezTo>
                    <a:pt x="103" y="126"/>
                    <a:pt x="106" y="116"/>
                    <a:pt x="101" y="108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13" y="117"/>
                    <a:pt x="109" y="130"/>
                    <a:pt x="98" y="137"/>
                  </a:cubicBezTo>
                  <a:cubicBezTo>
                    <a:pt x="87" y="144"/>
                    <a:pt x="73" y="142"/>
                    <a:pt x="67" y="13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6" name="Freeform 190">
              <a:extLst>
                <a:ext uri="{FF2B5EF4-FFF2-40B4-BE49-F238E27FC236}">
                  <a16:creationId xmlns:a16="http://schemas.microsoft.com/office/drawing/2014/main" id="{9E89347A-C75F-913A-F572-E24F299B65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092" y="3181708"/>
              <a:ext cx="104786" cy="69266"/>
            </a:xfrm>
            <a:custGeom>
              <a:avLst/>
              <a:gdLst>
                <a:gd name="T0" fmla="*/ 2147483647 w 55"/>
                <a:gd name="T1" fmla="*/ 2147483647 h 37"/>
                <a:gd name="T2" fmla="*/ 2147483647 w 55"/>
                <a:gd name="T3" fmla="*/ 2147483647 h 37"/>
                <a:gd name="T4" fmla="*/ 2147483647 w 55"/>
                <a:gd name="T5" fmla="*/ 2147483647 h 37"/>
                <a:gd name="T6" fmla="*/ 2147483647 w 55"/>
                <a:gd name="T7" fmla="*/ 2147483647 h 37"/>
                <a:gd name="T8" fmla="*/ 2147483647 w 55"/>
                <a:gd name="T9" fmla="*/ 2147483647 h 37"/>
                <a:gd name="T10" fmla="*/ 2147483647 w 55"/>
                <a:gd name="T11" fmla="*/ 2147483647 h 37"/>
                <a:gd name="T12" fmla="*/ 2147483647 w 55"/>
                <a:gd name="T13" fmla="*/ 2147483647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37">
                  <a:moveTo>
                    <a:pt x="1" y="35"/>
                  </a:moveTo>
                  <a:cubicBezTo>
                    <a:pt x="2" y="37"/>
                    <a:pt x="5" y="37"/>
                    <a:pt x="7" y="36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4" y="7"/>
                    <a:pt x="55" y="4"/>
                    <a:pt x="53" y="2"/>
                  </a:cubicBezTo>
                  <a:cubicBezTo>
                    <a:pt x="52" y="0"/>
                    <a:pt x="50" y="0"/>
                    <a:pt x="48" y="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0" y="33"/>
                    <a:pt x="1" y="3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7" name="Freeform 191">
              <a:extLst>
                <a:ext uri="{FF2B5EF4-FFF2-40B4-BE49-F238E27FC236}">
                  <a16:creationId xmlns:a16="http://schemas.microsoft.com/office/drawing/2014/main" id="{2FC32898-999B-9D09-D4A7-D98728F300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716" y="3238541"/>
              <a:ext cx="142082" cy="197140"/>
            </a:xfrm>
            <a:custGeom>
              <a:avLst/>
              <a:gdLst>
                <a:gd name="T0" fmla="*/ 0 w 75"/>
                <a:gd name="T1" fmla="*/ 2147483647 h 104"/>
                <a:gd name="T2" fmla="*/ 2147483647 w 75"/>
                <a:gd name="T3" fmla="*/ 0 h 104"/>
                <a:gd name="T4" fmla="*/ 2147483647 w 75"/>
                <a:gd name="T5" fmla="*/ 2147483647 h 104"/>
                <a:gd name="T6" fmla="*/ 2147483647 w 75"/>
                <a:gd name="T7" fmla="*/ 2147483647 h 104"/>
                <a:gd name="T8" fmla="*/ 2147483647 w 75"/>
                <a:gd name="T9" fmla="*/ 2147483647 h 104"/>
                <a:gd name="T10" fmla="*/ 2147483647 w 75"/>
                <a:gd name="T11" fmla="*/ 2147483647 h 104"/>
                <a:gd name="T12" fmla="*/ 0 w 75"/>
                <a:gd name="T13" fmla="*/ 2147483647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104">
                  <a:moveTo>
                    <a:pt x="0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7" y="98"/>
                    <a:pt x="71" y="100"/>
                    <a:pt x="75" y="100"/>
                  </a:cubicBezTo>
                  <a:cubicBezTo>
                    <a:pt x="75" y="100"/>
                    <a:pt x="74" y="100"/>
                    <a:pt x="74" y="100"/>
                  </a:cubicBezTo>
                  <a:cubicBezTo>
                    <a:pt x="68" y="104"/>
                    <a:pt x="61" y="102"/>
                    <a:pt x="58" y="97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8" name="Freeform 192">
              <a:extLst>
                <a:ext uri="{FF2B5EF4-FFF2-40B4-BE49-F238E27FC236}">
                  <a16:creationId xmlns:a16="http://schemas.microsoft.com/office/drawing/2014/main" id="{1BE672FA-7E23-4553-40EC-37CEFAE6C3D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892553" y="2114316"/>
              <a:ext cx="193586" cy="142082"/>
            </a:xfrm>
            <a:custGeom>
              <a:avLst/>
              <a:gdLst>
                <a:gd name="T0" fmla="*/ 2147483647 w 102"/>
                <a:gd name="T1" fmla="*/ 2147483647 h 75"/>
                <a:gd name="T2" fmla="*/ 2147483647 w 102"/>
                <a:gd name="T3" fmla="*/ 2147483647 h 75"/>
                <a:gd name="T4" fmla="*/ 2147483647 w 102"/>
                <a:gd name="T5" fmla="*/ 2147483647 h 75"/>
                <a:gd name="T6" fmla="*/ 2147483647 w 102"/>
                <a:gd name="T7" fmla="*/ 2147483647 h 75"/>
                <a:gd name="T8" fmla="*/ 2147483647 w 102"/>
                <a:gd name="T9" fmla="*/ 2147483647 h 75"/>
                <a:gd name="T10" fmla="*/ 2147483647 w 102"/>
                <a:gd name="T11" fmla="*/ 2147483647 h 75"/>
                <a:gd name="T12" fmla="*/ 2147483647 w 102"/>
                <a:gd name="T13" fmla="*/ 2147483647 h 75"/>
                <a:gd name="T14" fmla="*/ 2147483647 w 102"/>
                <a:gd name="T15" fmla="*/ 2147483647 h 75"/>
                <a:gd name="T16" fmla="*/ 2147483647 w 102"/>
                <a:gd name="T17" fmla="*/ 2147483647 h 75"/>
                <a:gd name="T18" fmla="*/ 2147483647 w 102"/>
                <a:gd name="T19" fmla="*/ 2147483647 h 75"/>
                <a:gd name="T20" fmla="*/ 2147483647 w 102"/>
                <a:gd name="T21" fmla="*/ 2147483647 h 75"/>
                <a:gd name="T22" fmla="*/ 2147483647 w 102"/>
                <a:gd name="T23" fmla="*/ 2147483647 h 75"/>
                <a:gd name="T24" fmla="*/ 2147483647 w 102"/>
                <a:gd name="T25" fmla="*/ 2147483647 h 75"/>
                <a:gd name="T26" fmla="*/ 2147483647 w 102"/>
                <a:gd name="T27" fmla="*/ 2147483647 h 75"/>
                <a:gd name="T28" fmla="*/ 2147483647 w 102"/>
                <a:gd name="T29" fmla="*/ 2147483647 h 75"/>
                <a:gd name="T30" fmla="*/ 2147483647 w 102"/>
                <a:gd name="T31" fmla="*/ 2147483647 h 75"/>
                <a:gd name="T32" fmla="*/ 2147483647 w 102"/>
                <a:gd name="T33" fmla="*/ 2147483647 h 75"/>
                <a:gd name="T34" fmla="*/ 2147483647 w 102"/>
                <a:gd name="T35" fmla="*/ 2147483647 h 75"/>
                <a:gd name="T36" fmla="*/ 2147483647 w 102"/>
                <a:gd name="T37" fmla="*/ 2147483647 h 75"/>
                <a:gd name="T38" fmla="*/ 2147483647 w 102"/>
                <a:gd name="T39" fmla="*/ 2147483647 h 75"/>
                <a:gd name="T40" fmla="*/ 2147483647 w 102"/>
                <a:gd name="T41" fmla="*/ 2147483647 h 75"/>
                <a:gd name="T42" fmla="*/ 2147483647 w 102"/>
                <a:gd name="T43" fmla="*/ 2147483647 h 75"/>
                <a:gd name="T44" fmla="*/ 2147483647 w 102"/>
                <a:gd name="T45" fmla="*/ 2147483647 h 75"/>
                <a:gd name="T46" fmla="*/ 2147483647 w 102"/>
                <a:gd name="T47" fmla="*/ 2147483647 h 75"/>
                <a:gd name="T48" fmla="*/ 2147483647 w 102"/>
                <a:gd name="T49" fmla="*/ 2147483647 h 75"/>
                <a:gd name="T50" fmla="*/ 2147483647 w 102"/>
                <a:gd name="T51" fmla="*/ 2147483647 h 75"/>
                <a:gd name="T52" fmla="*/ 2147483647 w 102"/>
                <a:gd name="T53" fmla="*/ 2147483647 h 75"/>
                <a:gd name="T54" fmla="*/ 2147483647 w 102"/>
                <a:gd name="T55" fmla="*/ 2147483647 h 75"/>
                <a:gd name="T56" fmla="*/ 2147483647 w 102"/>
                <a:gd name="T57" fmla="*/ 2147483647 h 75"/>
                <a:gd name="T58" fmla="*/ 2147483647 w 102"/>
                <a:gd name="T59" fmla="*/ 2147483647 h 75"/>
                <a:gd name="T60" fmla="*/ 2147483647 w 102"/>
                <a:gd name="T61" fmla="*/ 2147483647 h 75"/>
                <a:gd name="T62" fmla="*/ 2147483647 w 102"/>
                <a:gd name="T63" fmla="*/ 2147483647 h 75"/>
                <a:gd name="T64" fmla="*/ 2147483647 w 102"/>
                <a:gd name="T65" fmla="*/ 2147483647 h 75"/>
                <a:gd name="T66" fmla="*/ 2147483647 w 102"/>
                <a:gd name="T67" fmla="*/ 2147483647 h 75"/>
                <a:gd name="T68" fmla="*/ 2147483647 w 102"/>
                <a:gd name="T69" fmla="*/ 2147483647 h 75"/>
                <a:gd name="T70" fmla="*/ 2147483647 w 102"/>
                <a:gd name="T71" fmla="*/ 2147483647 h 75"/>
                <a:gd name="T72" fmla="*/ 2147483647 w 102"/>
                <a:gd name="T73" fmla="*/ 2147483647 h 75"/>
                <a:gd name="T74" fmla="*/ 2147483647 w 102"/>
                <a:gd name="T75" fmla="*/ 2147483647 h 75"/>
                <a:gd name="T76" fmla="*/ 2147483647 w 102"/>
                <a:gd name="T77" fmla="*/ 2147483647 h 75"/>
                <a:gd name="T78" fmla="*/ 2147483647 w 102"/>
                <a:gd name="T79" fmla="*/ 2147483647 h 75"/>
                <a:gd name="T80" fmla="*/ 2147483647 w 102"/>
                <a:gd name="T81" fmla="*/ 2147483647 h 75"/>
                <a:gd name="T82" fmla="*/ 2147483647 w 102"/>
                <a:gd name="T83" fmla="*/ 2147483647 h 75"/>
                <a:gd name="T84" fmla="*/ 2147483647 w 102"/>
                <a:gd name="T85" fmla="*/ 2147483647 h 75"/>
                <a:gd name="T86" fmla="*/ 2147483647 w 102"/>
                <a:gd name="T87" fmla="*/ 2147483647 h 75"/>
                <a:gd name="T88" fmla="*/ 2147483647 w 102"/>
                <a:gd name="T89" fmla="*/ 2147483647 h 7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2" h="75">
                  <a:moveTo>
                    <a:pt x="100" y="41"/>
                  </a:moveTo>
                  <a:cubicBezTo>
                    <a:pt x="102" y="24"/>
                    <a:pt x="84" y="13"/>
                    <a:pt x="84" y="13"/>
                  </a:cubicBezTo>
                  <a:cubicBezTo>
                    <a:pt x="83" y="12"/>
                    <a:pt x="81" y="12"/>
                    <a:pt x="80" y="11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2" y="27"/>
                    <a:pt x="84" y="28"/>
                    <a:pt x="85" y="29"/>
                  </a:cubicBezTo>
                  <a:cubicBezTo>
                    <a:pt x="90" y="31"/>
                    <a:pt x="93" y="38"/>
                    <a:pt x="90" y="43"/>
                  </a:cubicBezTo>
                  <a:cubicBezTo>
                    <a:pt x="88" y="47"/>
                    <a:pt x="84" y="49"/>
                    <a:pt x="80" y="49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90" y="57"/>
                    <a:pt x="98" y="53"/>
                    <a:pt x="100" y="41"/>
                  </a:cubicBezTo>
                  <a:close/>
                  <a:moveTo>
                    <a:pt x="80" y="11"/>
                  </a:moveTo>
                  <a:cubicBezTo>
                    <a:pt x="61" y="2"/>
                    <a:pt x="47" y="0"/>
                    <a:pt x="36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1" y="8"/>
                    <a:pt x="42" y="11"/>
                    <a:pt x="41" y="14"/>
                  </a:cubicBezTo>
                  <a:cubicBezTo>
                    <a:pt x="40" y="16"/>
                    <a:pt x="38" y="17"/>
                    <a:pt x="36" y="17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7" y="60"/>
                    <a:pt x="37" y="62"/>
                    <a:pt x="36" y="6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6" y="69"/>
                    <a:pt x="54" y="57"/>
                    <a:pt x="65" y="58"/>
                  </a:cubicBezTo>
                  <a:cubicBezTo>
                    <a:pt x="71" y="58"/>
                    <a:pt x="76" y="58"/>
                    <a:pt x="80" y="5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9" y="49"/>
                    <a:pt x="77" y="49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45"/>
                    <a:pt x="68" y="39"/>
                    <a:pt x="70" y="33"/>
                  </a:cubicBezTo>
                  <a:cubicBezTo>
                    <a:pt x="72" y="30"/>
                    <a:pt x="76" y="27"/>
                    <a:pt x="80" y="27"/>
                  </a:cubicBezTo>
                  <a:lnTo>
                    <a:pt x="80" y="11"/>
                  </a:lnTo>
                  <a:close/>
                  <a:moveTo>
                    <a:pt x="36" y="3"/>
                  </a:moveTo>
                  <a:cubicBezTo>
                    <a:pt x="34" y="3"/>
                    <a:pt x="32" y="3"/>
                    <a:pt x="31" y="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7"/>
                    <a:pt x="34" y="6"/>
                    <a:pt x="36" y="6"/>
                  </a:cubicBezTo>
                  <a:cubicBezTo>
                    <a:pt x="36" y="3"/>
                    <a:pt x="36" y="3"/>
                    <a:pt x="36" y="3"/>
                  </a:cubicBezTo>
                  <a:close/>
                  <a:moveTo>
                    <a:pt x="31" y="74"/>
                  </a:moveTo>
                  <a:cubicBezTo>
                    <a:pt x="32" y="74"/>
                    <a:pt x="34" y="74"/>
                    <a:pt x="36" y="73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5"/>
                    <a:pt x="35" y="65"/>
                  </a:cubicBezTo>
                  <a:cubicBezTo>
                    <a:pt x="34" y="67"/>
                    <a:pt x="33" y="69"/>
                    <a:pt x="31" y="70"/>
                  </a:cubicBezTo>
                  <a:cubicBezTo>
                    <a:pt x="31" y="74"/>
                    <a:pt x="31" y="74"/>
                    <a:pt x="31" y="74"/>
                  </a:cubicBezTo>
                  <a:close/>
                  <a:moveTo>
                    <a:pt x="36" y="17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5" y="56"/>
                    <a:pt x="34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2" y="16"/>
                    <a:pt x="33" y="16"/>
                  </a:cubicBezTo>
                  <a:cubicBezTo>
                    <a:pt x="34" y="17"/>
                    <a:pt x="35" y="17"/>
                    <a:pt x="36" y="17"/>
                  </a:cubicBezTo>
                  <a:close/>
                  <a:moveTo>
                    <a:pt x="31" y="4"/>
                  </a:moveTo>
                  <a:cubicBezTo>
                    <a:pt x="28" y="5"/>
                    <a:pt x="26" y="6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7"/>
                  </a:cubicBezTo>
                  <a:cubicBezTo>
                    <a:pt x="29" y="18"/>
                    <a:pt x="30" y="20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1"/>
                    <a:pt x="31" y="10"/>
                  </a:cubicBezTo>
                  <a:cubicBezTo>
                    <a:pt x="31" y="4"/>
                    <a:pt x="31" y="4"/>
                    <a:pt x="31" y="4"/>
                  </a:cubicBezTo>
                  <a:close/>
                  <a:moveTo>
                    <a:pt x="24" y="74"/>
                  </a:moveTo>
                  <a:cubicBezTo>
                    <a:pt x="26" y="75"/>
                    <a:pt x="28" y="75"/>
                    <a:pt x="31" y="7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28" y="70"/>
                    <a:pt x="26" y="70"/>
                    <a:pt x="24" y="69"/>
                  </a:cubicBezTo>
                  <a:cubicBezTo>
                    <a:pt x="24" y="74"/>
                    <a:pt x="24" y="74"/>
                    <a:pt x="24" y="74"/>
                  </a:cubicBezTo>
                  <a:close/>
                  <a:moveTo>
                    <a:pt x="31" y="26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28" y="52"/>
                    <a:pt x="26" y="52"/>
                    <a:pt x="24" y="53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49"/>
                    <a:pt x="27" y="48"/>
                    <a:pt x="27" y="46"/>
                  </a:cubicBezTo>
                  <a:cubicBezTo>
                    <a:pt x="30" y="42"/>
                    <a:pt x="28" y="37"/>
                    <a:pt x="24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6" y="31"/>
                    <a:pt x="29" y="30"/>
                    <a:pt x="30" y="27"/>
                  </a:cubicBezTo>
                  <a:cubicBezTo>
                    <a:pt x="30" y="27"/>
                    <a:pt x="30" y="26"/>
                    <a:pt x="31" y="26"/>
                  </a:cubicBezTo>
                  <a:close/>
                  <a:moveTo>
                    <a:pt x="24" y="7"/>
                  </a:moveTo>
                  <a:cubicBezTo>
                    <a:pt x="0" y="22"/>
                    <a:pt x="4" y="63"/>
                    <a:pt x="18" y="71"/>
                  </a:cubicBezTo>
                  <a:cubicBezTo>
                    <a:pt x="20" y="72"/>
                    <a:pt x="22" y="73"/>
                    <a:pt x="24" y="7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7"/>
                    <a:pt x="17" y="62"/>
                    <a:pt x="19" y="57"/>
                  </a:cubicBezTo>
                  <a:cubicBezTo>
                    <a:pt x="20" y="55"/>
                    <a:pt x="22" y="54"/>
                    <a:pt x="24" y="53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51"/>
                    <a:pt x="19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2" y="48"/>
                    <a:pt x="10" y="43"/>
                    <a:pt x="13" y="38"/>
                  </a:cubicBezTo>
                  <a:cubicBezTo>
                    <a:pt x="15" y="34"/>
                    <a:pt x="19" y="33"/>
                    <a:pt x="24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2" y="31"/>
                    <a:pt x="21" y="31"/>
                    <a:pt x="20" y="30"/>
                  </a:cubicBezTo>
                  <a:cubicBezTo>
                    <a:pt x="17" y="28"/>
                    <a:pt x="15" y="24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8"/>
                    <a:pt x="21" y="16"/>
                    <a:pt x="24" y="16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29" name="Freeform 193">
              <a:extLst>
                <a:ext uri="{FF2B5EF4-FFF2-40B4-BE49-F238E27FC236}">
                  <a16:creationId xmlns:a16="http://schemas.microsoft.com/office/drawing/2014/main" id="{C316B7AB-1BEB-0E1C-E744-9C47F00E5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0785" y="3055611"/>
              <a:ext cx="229108" cy="293044"/>
            </a:xfrm>
            <a:custGeom>
              <a:avLst/>
              <a:gdLst>
                <a:gd name="T0" fmla="*/ 2147483647 w 121"/>
                <a:gd name="T1" fmla="*/ 2147483647 h 154"/>
                <a:gd name="T2" fmla="*/ 2147483647 w 121"/>
                <a:gd name="T3" fmla="*/ 2147483647 h 154"/>
                <a:gd name="T4" fmla="*/ 2147483647 w 121"/>
                <a:gd name="T5" fmla="*/ 2147483647 h 154"/>
                <a:gd name="T6" fmla="*/ 2147483647 w 121"/>
                <a:gd name="T7" fmla="*/ 2147483647 h 154"/>
                <a:gd name="T8" fmla="*/ 2147483647 w 121"/>
                <a:gd name="T9" fmla="*/ 2147483647 h 154"/>
                <a:gd name="T10" fmla="*/ 2147483647 w 121"/>
                <a:gd name="T11" fmla="*/ 2147483647 h 154"/>
                <a:gd name="T12" fmla="*/ 2147483647 w 121"/>
                <a:gd name="T13" fmla="*/ 0 h 154"/>
                <a:gd name="T14" fmla="*/ 2147483647 w 121"/>
                <a:gd name="T15" fmla="*/ 2147483647 h 154"/>
                <a:gd name="T16" fmla="*/ 2147483647 w 121"/>
                <a:gd name="T17" fmla="*/ 2147483647 h 154"/>
                <a:gd name="T18" fmla="*/ 2147483647 w 121"/>
                <a:gd name="T19" fmla="*/ 2147483647 h 154"/>
                <a:gd name="T20" fmla="*/ 2147483647 w 121"/>
                <a:gd name="T21" fmla="*/ 2147483647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1" h="154">
                  <a:moveTo>
                    <a:pt x="121" y="26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0" y="144"/>
                    <a:pt x="29" y="146"/>
                    <a:pt x="20" y="141"/>
                  </a:cubicBezTo>
                  <a:cubicBezTo>
                    <a:pt x="11" y="135"/>
                    <a:pt x="8" y="124"/>
                    <a:pt x="13" y="116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0" y="125"/>
                    <a:pt x="4" y="139"/>
                    <a:pt x="16" y="147"/>
                  </a:cubicBezTo>
                  <a:cubicBezTo>
                    <a:pt x="28" y="154"/>
                    <a:pt x="43" y="151"/>
                    <a:pt x="50" y="141"/>
                  </a:cubicBezTo>
                  <a:lnTo>
                    <a:pt x="121" y="2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0" name="Freeform 194">
              <a:extLst>
                <a:ext uri="{FF2B5EF4-FFF2-40B4-BE49-F238E27FC236}">
                  <a16:creationId xmlns:a16="http://schemas.microsoft.com/office/drawing/2014/main" id="{56D09875-449B-B447-57CE-CE8A73518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2211" y="3046730"/>
              <a:ext cx="108338" cy="76370"/>
            </a:xfrm>
            <a:custGeom>
              <a:avLst/>
              <a:gdLst>
                <a:gd name="T0" fmla="*/ 2147483647 w 58"/>
                <a:gd name="T1" fmla="*/ 2147483647 h 40"/>
                <a:gd name="T2" fmla="*/ 2147483647 w 58"/>
                <a:gd name="T3" fmla="*/ 2147483647 h 40"/>
                <a:gd name="T4" fmla="*/ 2147483647 w 58"/>
                <a:gd name="T5" fmla="*/ 2147483647 h 40"/>
                <a:gd name="T6" fmla="*/ 2147483647 w 58"/>
                <a:gd name="T7" fmla="*/ 2147483647 h 40"/>
                <a:gd name="T8" fmla="*/ 2147483647 w 58"/>
                <a:gd name="T9" fmla="*/ 2147483647 h 40"/>
                <a:gd name="T10" fmla="*/ 2147483647 w 58"/>
                <a:gd name="T11" fmla="*/ 2147483647 h 40"/>
                <a:gd name="T12" fmla="*/ 2147483647 w 58"/>
                <a:gd name="T13" fmla="*/ 2147483647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57" y="37"/>
                  </a:moveTo>
                  <a:cubicBezTo>
                    <a:pt x="56" y="39"/>
                    <a:pt x="53" y="40"/>
                    <a:pt x="51" y="3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8" y="32"/>
                    <a:pt x="58" y="35"/>
                    <a:pt x="57" y="37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1" name="Freeform 195">
              <a:extLst>
                <a:ext uri="{FF2B5EF4-FFF2-40B4-BE49-F238E27FC236}">
                  <a16:creationId xmlns:a16="http://schemas.microsoft.com/office/drawing/2014/main" id="{6FF39FAF-0944-B669-D486-8BE0F57254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5186" y="3107115"/>
              <a:ext cx="152738" cy="209571"/>
            </a:xfrm>
            <a:custGeom>
              <a:avLst/>
              <a:gdLst>
                <a:gd name="T0" fmla="*/ 2147483647 w 80"/>
                <a:gd name="T1" fmla="*/ 2147483647 h 111"/>
                <a:gd name="T2" fmla="*/ 2147483647 w 80"/>
                <a:gd name="T3" fmla="*/ 0 h 111"/>
                <a:gd name="T4" fmla="*/ 2147483647 w 80"/>
                <a:gd name="T5" fmla="*/ 2147483647 h 111"/>
                <a:gd name="T6" fmla="*/ 0 w 80"/>
                <a:gd name="T7" fmla="*/ 2147483647 h 111"/>
                <a:gd name="T8" fmla="*/ 0 w 80"/>
                <a:gd name="T9" fmla="*/ 2147483647 h 111"/>
                <a:gd name="T10" fmla="*/ 2147483647 w 80"/>
                <a:gd name="T11" fmla="*/ 2147483647 h 111"/>
                <a:gd name="T12" fmla="*/ 2147483647 w 80"/>
                <a:gd name="T13" fmla="*/ 2147483647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111">
                  <a:moveTo>
                    <a:pt x="80" y="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8" y="104"/>
                    <a:pt x="4" y="106"/>
                    <a:pt x="0" y="106"/>
                  </a:cubicBezTo>
                  <a:cubicBezTo>
                    <a:pt x="0" y="106"/>
                    <a:pt x="0" y="107"/>
                    <a:pt x="0" y="107"/>
                  </a:cubicBezTo>
                  <a:cubicBezTo>
                    <a:pt x="7" y="111"/>
                    <a:pt x="14" y="109"/>
                    <a:pt x="18" y="104"/>
                  </a:cubicBezTo>
                  <a:lnTo>
                    <a:pt x="80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2" name="Freeform 196">
              <a:extLst>
                <a:ext uri="{FF2B5EF4-FFF2-40B4-BE49-F238E27FC236}">
                  <a16:creationId xmlns:a16="http://schemas.microsoft.com/office/drawing/2014/main" id="{F2A70C16-64F5-C91F-9D86-86DA298D18C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324127" y="4471104"/>
              <a:ext cx="191811" cy="207796"/>
            </a:xfrm>
            <a:custGeom>
              <a:avLst/>
              <a:gdLst>
                <a:gd name="T0" fmla="*/ 2147483647 w 101"/>
                <a:gd name="T1" fmla="*/ 2147483647 h 109"/>
                <a:gd name="T2" fmla="*/ 2147483647 w 101"/>
                <a:gd name="T3" fmla="*/ 2147483647 h 109"/>
                <a:gd name="T4" fmla="*/ 2147483647 w 101"/>
                <a:gd name="T5" fmla="*/ 2147483647 h 109"/>
                <a:gd name="T6" fmla="*/ 2147483647 w 101"/>
                <a:gd name="T7" fmla="*/ 2147483647 h 109"/>
                <a:gd name="T8" fmla="*/ 2147483647 w 101"/>
                <a:gd name="T9" fmla="*/ 2147483647 h 109"/>
                <a:gd name="T10" fmla="*/ 2147483647 w 101"/>
                <a:gd name="T11" fmla="*/ 2147483647 h 109"/>
                <a:gd name="T12" fmla="*/ 2147483647 w 101"/>
                <a:gd name="T13" fmla="*/ 2147483647 h 109"/>
                <a:gd name="T14" fmla="*/ 2147483647 w 101"/>
                <a:gd name="T15" fmla="*/ 2147483647 h 109"/>
                <a:gd name="T16" fmla="*/ 2147483647 w 101"/>
                <a:gd name="T17" fmla="*/ 2147483647 h 109"/>
                <a:gd name="T18" fmla="*/ 2147483647 w 101"/>
                <a:gd name="T19" fmla="*/ 2147483647 h 109"/>
                <a:gd name="T20" fmla="*/ 2147483647 w 101"/>
                <a:gd name="T21" fmla="*/ 2147483647 h 109"/>
                <a:gd name="T22" fmla="*/ 2147483647 w 101"/>
                <a:gd name="T23" fmla="*/ 2147483647 h 109"/>
                <a:gd name="T24" fmla="*/ 2147483647 w 101"/>
                <a:gd name="T25" fmla="*/ 2147483647 h 109"/>
                <a:gd name="T26" fmla="*/ 2147483647 w 101"/>
                <a:gd name="T27" fmla="*/ 2147483647 h 109"/>
                <a:gd name="T28" fmla="*/ 2147483647 w 101"/>
                <a:gd name="T29" fmla="*/ 2147483647 h 109"/>
                <a:gd name="T30" fmla="*/ 2147483647 w 101"/>
                <a:gd name="T31" fmla="*/ 2147483647 h 109"/>
                <a:gd name="T32" fmla="*/ 2147483647 w 101"/>
                <a:gd name="T33" fmla="*/ 2147483647 h 109"/>
                <a:gd name="T34" fmla="*/ 2147483647 w 101"/>
                <a:gd name="T35" fmla="*/ 2147483647 h 109"/>
                <a:gd name="T36" fmla="*/ 2147483647 w 101"/>
                <a:gd name="T37" fmla="*/ 2147483647 h 109"/>
                <a:gd name="T38" fmla="*/ 2147483647 w 101"/>
                <a:gd name="T39" fmla="*/ 2147483647 h 109"/>
                <a:gd name="T40" fmla="*/ 2147483647 w 101"/>
                <a:gd name="T41" fmla="*/ 2147483647 h 109"/>
                <a:gd name="T42" fmla="*/ 2147483647 w 101"/>
                <a:gd name="T43" fmla="*/ 2147483647 h 109"/>
                <a:gd name="T44" fmla="*/ 2147483647 w 101"/>
                <a:gd name="T45" fmla="*/ 2147483647 h 109"/>
                <a:gd name="T46" fmla="*/ 2147483647 w 101"/>
                <a:gd name="T47" fmla="*/ 2147483647 h 109"/>
                <a:gd name="T48" fmla="*/ 2147483647 w 101"/>
                <a:gd name="T49" fmla="*/ 2147483647 h 109"/>
                <a:gd name="T50" fmla="*/ 2147483647 w 101"/>
                <a:gd name="T51" fmla="*/ 2147483647 h 109"/>
                <a:gd name="T52" fmla="*/ 2147483647 w 101"/>
                <a:gd name="T53" fmla="*/ 2147483647 h 109"/>
                <a:gd name="T54" fmla="*/ 2147483647 w 101"/>
                <a:gd name="T55" fmla="*/ 2147483647 h 109"/>
                <a:gd name="T56" fmla="*/ 2147483647 w 101"/>
                <a:gd name="T57" fmla="*/ 2147483647 h 109"/>
                <a:gd name="T58" fmla="*/ 2147483647 w 101"/>
                <a:gd name="T59" fmla="*/ 2147483647 h 109"/>
                <a:gd name="T60" fmla="*/ 2147483647 w 101"/>
                <a:gd name="T61" fmla="*/ 2147483647 h 109"/>
                <a:gd name="T62" fmla="*/ 2147483647 w 101"/>
                <a:gd name="T63" fmla="*/ 2147483647 h 109"/>
                <a:gd name="T64" fmla="*/ 2147483647 w 101"/>
                <a:gd name="T65" fmla="*/ 2147483647 h 109"/>
                <a:gd name="T66" fmla="*/ 2147483647 w 101"/>
                <a:gd name="T67" fmla="*/ 2147483647 h 109"/>
                <a:gd name="T68" fmla="*/ 2147483647 w 101"/>
                <a:gd name="T69" fmla="*/ 2147483647 h 109"/>
                <a:gd name="T70" fmla="*/ 2147483647 w 101"/>
                <a:gd name="T71" fmla="*/ 2147483647 h 109"/>
                <a:gd name="T72" fmla="*/ 2147483647 w 101"/>
                <a:gd name="T73" fmla="*/ 2147483647 h 109"/>
                <a:gd name="T74" fmla="*/ 2147483647 w 101"/>
                <a:gd name="T75" fmla="*/ 2147483647 h 109"/>
                <a:gd name="T76" fmla="*/ 2147483647 w 101"/>
                <a:gd name="T77" fmla="*/ 2147483647 h 109"/>
                <a:gd name="T78" fmla="*/ 2147483647 w 101"/>
                <a:gd name="T79" fmla="*/ 2147483647 h 109"/>
                <a:gd name="T80" fmla="*/ 2147483647 w 101"/>
                <a:gd name="T81" fmla="*/ 0 h 109"/>
                <a:gd name="T82" fmla="*/ 2147483647 w 101"/>
                <a:gd name="T83" fmla="*/ 2147483647 h 109"/>
                <a:gd name="T84" fmla="*/ 2147483647 w 101"/>
                <a:gd name="T85" fmla="*/ 2147483647 h 109"/>
                <a:gd name="T86" fmla="*/ 2147483647 w 101"/>
                <a:gd name="T87" fmla="*/ 2147483647 h 109"/>
                <a:gd name="T88" fmla="*/ 2147483647 w 101"/>
                <a:gd name="T89" fmla="*/ 2147483647 h 109"/>
                <a:gd name="T90" fmla="*/ 2147483647 w 101"/>
                <a:gd name="T91" fmla="*/ 2147483647 h 109"/>
                <a:gd name="T92" fmla="*/ 2147483647 w 101"/>
                <a:gd name="T93" fmla="*/ 2147483647 h 109"/>
                <a:gd name="T94" fmla="*/ 2147483647 w 101"/>
                <a:gd name="T95" fmla="*/ 2147483647 h 109"/>
                <a:gd name="T96" fmla="*/ 2147483647 w 101"/>
                <a:gd name="T97" fmla="*/ 2147483647 h 109"/>
                <a:gd name="T98" fmla="*/ 2147483647 w 101"/>
                <a:gd name="T99" fmla="*/ 2147483647 h 109"/>
                <a:gd name="T100" fmla="*/ 2147483647 w 101"/>
                <a:gd name="T101" fmla="*/ 2147483647 h 109"/>
                <a:gd name="T102" fmla="*/ 2147483647 w 101"/>
                <a:gd name="T103" fmla="*/ 2147483647 h 109"/>
                <a:gd name="T104" fmla="*/ 2147483647 w 101"/>
                <a:gd name="T105" fmla="*/ 2147483647 h 109"/>
                <a:gd name="T106" fmla="*/ 2147483647 w 101"/>
                <a:gd name="T107" fmla="*/ 2147483647 h 109"/>
                <a:gd name="T108" fmla="*/ 2147483647 w 101"/>
                <a:gd name="T109" fmla="*/ 2147483647 h 109"/>
                <a:gd name="T110" fmla="*/ 2147483647 w 101"/>
                <a:gd name="T111" fmla="*/ 2147483647 h 109"/>
                <a:gd name="T112" fmla="*/ 2147483647 w 101"/>
                <a:gd name="T113" fmla="*/ 2147483647 h 109"/>
                <a:gd name="T114" fmla="*/ 2147483647 w 101"/>
                <a:gd name="T115" fmla="*/ 2147483647 h 109"/>
                <a:gd name="T116" fmla="*/ 2147483647 w 101"/>
                <a:gd name="T117" fmla="*/ 2147483647 h 109"/>
                <a:gd name="T118" fmla="*/ 2147483647 w 101"/>
                <a:gd name="T119" fmla="*/ 2147483647 h 10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" h="109">
                  <a:moveTo>
                    <a:pt x="76" y="38"/>
                  </a:moveTo>
                  <a:cubicBezTo>
                    <a:pt x="78" y="42"/>
                    <a:pt x="79" y="46"/>
                    <a:pt x="79" y="50"/>
                  </a:cubicBezTo>
                  <a:cubicBezTo>
                    <a:pt x="79" y="55"/>
                    <a:pt x="78" y="59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84" y="50"/>
                  </a:moveTo>
                  <a:cubicBezTo>
                    <a:pt x="84" y="50"/>
                    <a:pt x="84" y="50"/>
                    <a:pt x="84" y="50"/>
                  </a:cubicBezTo>
                  <a:cubicBezTo>
                    <a:pt x="84" y="49"/>
                    <a:pt x="85" y="48"/>
                    <a:pt x="86" y="48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100" y="48"/>
                    <a:pt x="101" y="49"/>
                    <a:pt x="101" y="50"/>
                  </a:cubicBezTo>
                  <a:cubicBezTo>
                    <a:pt x="101" y="52"/>
                    <a:pt x="100" y="53"/>
                    <a:pt x="99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5" y="53"/>
                    <a:pt x="84" y="52"/>
                    <a:pt x="84" y="50"/>
                  </a:cubicBezTo>
                  <a:close/>
                  <a:moveTo>
                    <a:pt x="51" y="22"/>
                  </a:moveTo>
                  <a:cubicBezTo>
                    <a:pt x="62" y="22"/>
                    <a:pt x="72" y="29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4" y="67"/>
                    <a:pt x="70" y="71"/>
                    <a:pt x="66" y="74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6" y="103"/>
                    <a:pt x="60" y="109"/>
                    <a:pt x="52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1"/>
                    <a:pt x="61" y="70"/>
                    <a:pt x="62" y="70"/>
                  </a:cubicBezTo>
                  <a:cubicBezTo>
                    <a:pt x="69" y="66"/>
                    <a:pt x="73" y="59"/>
                    <a:pt x="73" y="50"/>
                  </a:cubicBezTo>
                  <a:cubicBezTo>
                    <a:pt x="73" y="44"/>
                    <a:pt x="71" y="39"/>
                    <a:pt x="67" y="35"/>
                  </a:cubicBezTo>
                  <a:cubicBezTo>
                    <a:pt x="63" y="31"/>
                    <a:pt x="57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76" y="21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3" y="24"/>
                    <a:pt x="73" y="26"/>
                    <a:pt x="74" y="27"/>
                  </a:cubicBezTo>
                  <a:cubicBezTo>
                    <a:pt x="75" y="28"/>
                    <a:pt x="75" y="28"/>
                    <a:pt x="76" y="28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76" y="73"/>
                  </a:moveTo>
                  <a:cubicBezTo>
                    <a:pt x="75" y="73"/>
                    <a:pt x="75" y="73"/>
                    <a:pt x="74" y="73"/>
                  </a:cubicBezTo>
                  <a:cubicBezTo>
                    <a:pt x="73" y="75"/>
                    <a:pt x="73" y="76"/>
                    <a:pt x="74" y="77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3"/>
                    <a:pt x="76" y="73"/>
                    <a:pt x="76" y="73"/>
                  </a:cubicBezTo>
                  <a:close/>
                  <a:moveTo>
                    <a:pt x="51" y="1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8"/>
                  </a:cubicBezTo>
                  <a:close/>
                  <a:moveTo>
                    <a:pt x="51" y="109"/>
                  </a:moveTo>
                  <a:cubicBezTo>
                    <a:pt x="49" y="109"/>
                    <a:pt x="49" y="109"/>
                    <a:pt x="49" y="109"/>
                  </a:cubicBezTo>
                  <a:cubicBezTo>
                    <a:pt x="41" y="109"/>
                    <a:pt x="35" y="103"/>
                    <a:pt x="35" y="9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1" y="70"/>
                    <a:pt x="28" y="67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0" y="29"/>
                    <a:pt x="40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45" y="28"/>
                    <a:pt x="39" y="31"/>
                    <a:pt x="35" y="35"/>
                  </a:cubicBezTo>
                  <a:cubicBezTo>
                    <a:pt x="31" y="39"/>
                    <a:pt x="29" y="44"/>
                    <a:pt x="29" y="50"/>
                  </a:cubicBezTo>
                  <a:cubicBezTo>
                    <a:pt x="29" y="58"/>
                    <a:pt x="33" y="65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70"/>
                    <a:pt x="41" y="71"/>
                    <a:pt x="41" y="72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51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9" y="18"/>
                    <a:pt x="48" y="16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26" y="7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29" y="76"/>
                    <a:pt x="29" y="75"/>
                    <a:pt x="28" y="73"/>
                  </a:cubicBezTo>
                  <a:cubicBezTo>
                    <a:pt x="27" y="73"/>
                    <a:pt x="26" y="73"/>
                    <a:pt x="26" y="73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8"/>
                    <a:pt x="27" y="28"/>
                    <a:pt x="28" y="27"/>
                  </a:cubicBezTo>
                  <a:cubicBezTo>
                    <a:pt x="29" y="26"/>
                    <a:pt x="29" y="24"/>
                    <a:pt x="28" y="23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26" y="28"/>
                  </a:lnTo>
                  <a:close/>
                  <a:moveTo>
                    <a:pt x="26" y="62"/>
                  </a:moveTo>
                  <a:cubicBezTo>
                    <a:pt x="24" y="59"/>
                    <a:pt x="23" y="55"/>
                    <a:pt x="23" y="50"/>
                  </a:cubicBezTo>
                  <a:cubicBezTo>
                    <a:pt x="23" y="46"/>
                    <a:pt x="24" y="42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lose/>
                  <a:moveTo>
                    <a:pt x="26" y="22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8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7" y="48"/>
                    <a:pt x="18" y="49"/>
                    <a:pt x="18" y="50"/>
                  </a:cubicBezTo>
                  <a:cubicBezTo>
                    <a:pt x="18" y="52"/>
                    <a:pt x="17" y="53"/>
                    <a:pt x="15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0"/>
                  </a:cubicBezTo>
                  <a:cubicBezTo>
                    <a:pt x="0" y="49"/>
                    <a:pt x="2" y="48"/>
                    <a:pt x="3" y="48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3" name="Freeform 197">
              <a:extLst>
                <a:ext uri="{FF2B5EF4-FFF2-40B4-BE49-F238E27FC236}">
                  <a16:creationId xmlns:a16="http://schemas.microsoft.com/office/drawing/2014/main" id="{188F9F0D-F15A-8B73-7485-EAAEDE9557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5781" y="3050282"/>
              <a:ext cx="55057" cy="53281"/>
            </a:xfrm>
            <a:custGeom>
              <a:avLst/>
              <a:gdLst>
                <a:gd name="T0" fmla="*/ 2147483647 w 29"/>
                <a:gd name="T1" fmla="*/ 2147483647 h 29"/>
                <a:gd name="T2" fmla="*/ 2147483647 w 29"/>
                <a:gd name="T3" fmla="*/ 2147483647 h 29"/>
                <a:gd name="T4" fmla="*/ 2147483647 w 29"/>
                <a:gd name="T5" fmla="*/ 2147483647 h 29"/>
                <a:gd name="T6" fmla="*/ 2147483647 w 29"/>
                <a:gd name="T7" fmla="*/ 2147483647 h 29"/>
                <a:gd name="T8" fmla="*/ 2147483647 w 29"/>
                <a:gd name="T9" fmla="*/ 214748364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29">
                  <a:moveTo>
                    <a:pt x="1" y="17"/>
                  </a:moveTo>
                  <a:cubicBezTo>
                    <a:pt x="3" y="24"/>
                    <a:pt x="10" y="29"/>
                    <a:pt x="17" y="27"/>
                  </a:cubicBezTo>
                  <a:cubicBezTo>
                    <a:pt x="24" y="26"/>
                    <a:pt x="29" y="19"/>
                    <a:pt x="28" y="12"/>
                  </a:cubicBezTo>
                  <a:cubicBezTo>
                    <a:pt x="26" y="5"/>
                    <a:pt x="19" y="0"/>
                    <a:pt x="12" y="1"/>
                  </a:cubicBezTo>
                  <a:cubicBezTo>
                    <a:pt x="5" y="2"/>
                    <a:pt x="0" y="9"/>
                    <a:pt x="1" y="17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4" name="Freeform 198">
              <a:extLst>
                <a:ext uri="{FF2B5EF4-FFF2-40B4-BE49-F238E27FC236}">
                  <a16:creationId xmlns:a16="http://schemas.microsoft.com/office/drawing/2014/main" id="{F0929811-95C8-60BC-4591-53835D4CE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41" y="2888664"/>
              <a:ext cx="51505" cy="174051"/>
            </a:xfrm>
            <a:custGeom>
              <a:avLst/>
              <a:gdLst>
                <a:gd name="T0" fmla="*/ 0 w 27"/>
                <a:gd name="T1" fmla="*/ 2147483647 h 91"/>
                <a:gd name="T2" fmla="*/ 2147483647 w 27"/>
                <a:gd name="T3" fmla="*/ 2147483647 h 91"/>
                <a:gd name="T4" fmla="*/ 2147483647 w 27"/>
                <a:gd name="T5" fmla="*/ 2147483647 h 91"/>
                <a:gd name="T6" fmla="*/ 2147483647 w 27"/>
                <a:gd name="T7" fmla="*/ 2147483647 h 91"/>
                <a:gd name="T8" fmla="*/ 0 w 27"/>
                <a:gd name="T9" fmla="*/ 2147483647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91">
                  <a:moveTo>
                    <a:pt x="0" y="91"/>
                  </a:moveTo>
                  <a:cubicBezTo>
                    <a:pt x="0" y="90"/>
                    <a:pt x="15" y="14"/>
                    <a:pt x="15" y="14"/>
                  </a:cubicBezTo>
                  <a:cubicBezTo>
                    <a:pt x="15" y="14"/>
                    <a:pt x="24" y="1"/>
                    <a:pt x="25" y="1"/>
                  </a:cubicBezTo>
                  <a:cubicBezTo>
                    <a:pt x="27" y="0"/>
                    <a:pt x="10" y="91"/>
                    <a:pt x="10" y="91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5" name="Freeform 199">
              <a:extLst>
                <a:ext uri="{FF2B5EF4-FFF2-40B4-BE49-F238E27FC236}">
                  <a16:creationId xmlns:a16="http://schemas.microsoft.com/office/drawing/2014/main" id="{2FA49C09-05E3-3E35-B0C3-3C8305794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636" y="2918856"/>
              <a:ext cx="111890" cy="147411"/>
            </a:xfrm>
            <a:custGeom>
              <a:avLst/>
              <a:gdLst>
                <a:gd name="T0" fmla="*/ 2147483647 w 67"/>
                <a:gd name="T1" fmla="*/ 2147483647 h 89"/>
                <a:gd name="T2" fmla="*/ 2147483647 w 67"/>
                <a:gd name="T3" fmla="*/ 2147483647 h 89"/>
                <a:gd name="T4" fmla="*/ 0 w 67"/>
                <a:gd name="T5" fmla="*/ 0 h 89"/>
                <a:gd name="T6" fmla="*/ 2147483647 w 67"/>
                <a:gd name="T7" fmla="*/ 2147483647 h 89"/>
                <a:gd name="T8" fmla="*/ 2147483647 w 67"/>
                <a:gd name="T9" fmla="*/ 2147483647 h 89"/>
                <a:gd name="T10" fmla="*/ 2147483647 w 67"/>
                <a:gd name="T11" fmla="*/ 2147483647 h 89"/>
                <a:gd name="T12" fmla="*/ 2147483647 w 67"/>
                <a:gd name="T13" fmla="*/ 2147483647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89">
                  <a:moveTo>
                    <a:pt x="66" y="83"/>
                  </a:moveTo>
                  <a:lnTo>
                    <a:pt x="16" y="11"/>
                  </a:lnTo>
                  <a:lnTo>
                    <a:pt x="0" y="0"/>
                  </a:lnTo>
                  <a:lnTo>
                    <a:pt x="7" y="17"/>
                  </a:lnTo>
                  <a:lnTo>
                    <a:pt x="56" y="89"/>
                  </a:lnTo>
                  <a:lnTo>
                    <a:pt x="67" y="83"/>
                  </a:lnTo>
                  <a:lnTo>
                    <a:pt x="66" y="8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6" name="Freeform 200">
              <a:extLst>
                <a:ext uri="{FF2B5EF4-FFF2-40B4-BE49-F238E27FC236}">
                  <a16:creationId xmlns:a16="http://schemas.microsoft.com/office/drawing/2014/main" id="{A4D989A6-39F7-47BC-1903-16F8B8ECA6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4197" y="3091131"/>
              <a:ext cx="10656" cy="28416"/>
            </a:xfrm>
            <a:custGeom>
              <a:avLst/>
              <a:gdLst>
                <a:gd name="T0" fmla="*/ 2147483647 w 6"/>
                <a:gd name="T1" fmla="*/ 2147483647 h 15"/>
                <a:gd name="T2" fmla="*/ 2147483647 w 6"/>
                <a:gd name="T3" fmla="*/ 0 h 15"/>
                <a:gd name="T4" fmla="*/ 0 w 6"/>
                <a:gd name="T5" fmla="*/ 2147483647 h 15"/>
                <a:gd name="T6" fmla="*/ 2147483647 w 6"/>
                <a:gd name="T7" fmla="*/ 2147483647 h 15"/>
                <a:gd name="T8" fmla="*/ 2147483647 w 6"/>
                <a:gd name="T9" fmla="*/ 2147483647 h 15"/>
                <a:gd name="T10" fmla="*/ 2147483647 w 6"/>
                <a:gd name="T11" fmla="*/ 2147483647 h 15"/>
                <a:gd name="T12" fmla="*/ 2147483647 w 6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15">
                  <a:moveTo>
                    <a:pt x="5" y="2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4"/>
                    <a:pt x="3" y="15"/>
                    <a:pt x="4" y="14"/>
                  </a:cubicBezTo>
                  <a:cubicBezTo>
                    <a:pt x="6" y="14"/>
                    <a:pt x="6" y="13"/>
                    <a:pt x="6" y="11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25637" name="Freeform 201">
              <a:extLst>
                <a:ext uri="{FF2B5EF4-FFF2-40B4-BE49-F238E27FC236}">
                  <a16:creationId xmlns:a16="http://schemas.microsoft.com/office/drawing/2014/main" id="{C661218D-3976-0A5D-383D-E7D207DE2A2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583427" y="1737798"/>
              <a:ext cx="191811" cy="209571"/>
            </a:xfrm>
            <a:custGeom>
              <a:avLst/>
              <a:gdLst>
                <a:gd name="T0" fmla="*/ 2147483647 w 101"/>
                <a:gd name="T1" fmla="*/ 2147483647 h 110"/>
                <a:gd name="T2" fmla="*/ 2147483647 w 101"/>
                <a:gd name="T3" fmla="*/ 2147483647 h 110"/>
                <a:gd name="T4" fmla="*/ 2147483647 w 101"/>
                <a:gd name="T5" fmla="*/ 2147483647 h 110"/>
                <a:gd name="T6" fmla="*/ 2147483647 w 101"/>
                <a:gd name="T7" fmla="*/ 2147483647 h 110"/>
                <a:gd name="T8" fmla="*/ 2147483647 w 101"/>
                <a:gd name="T9" fmla="*/ 2147483647 h 110"/>
                <a:gd name="T10" fmla="*/ 2147483647 w 101"/>
                <a:gd name="T11" fmla="*/ 2147483647 h 110"/>
                <a:gd name="T12" fmla="*/ 2147483647 w 101"/>
                <a:gd name="T13" fmla="*/ 2147483647 h 110"/>
                <a:gd name="T14" fmla="*/ 2147483647 w 101"/>
                <a:gd name="T15" fmla="*/ 2147483647 h 110"/>
                <a:gd name="T16" fmla="*/ 2147483647 w 101"/>
                <a:gd name="T17" fmla="*/ 2147483647 h 110"/>
                <a:gd name="T18" fmla="*/ 2147483647 w 101"/>
                <a:gd name="T19" fmla="*/ 2147483647 h 110"/>
                <a:gd name="T20" fmla="*/ 2147483647 w 101"/>
                <a:gd name="T21" fmla="*/ 2147483647 h 110"/>
                <a:gd name="T22" fmla="*/ 2147483647 w 101"/>
                <a:gd name="T23" fmla="*/ 2147483647 h 110"/>
                <a:gd name="T24" fmla="*/ 2147483647 w 101"/>
                <a:gd name="T25" fmla="*/ 2147483647 h 110"/>
                <a:gd name="T26" fmla="*/ 2147483647 w 101"/>
                <a:gd name="T27" fmla="*/ 2147483647 h 110"/>
                <a:gd name="T28" fmla="*/ 2147483647 w 101"/>
                <a:gd name="T29" fmla="*/ 2147483647 h 110"/>
                <a:gd name="T30" fmla="*/ 2147483647 w 101"/>
                <a:gd name="T31" fmla="*/ 2147483647 h 110"/>
                <a:gd name="T32" fmla="*/ 2147483647 w 101"/>
                <a:gd name="T33" fmla="*/ 2147483647 h 110"/>
                <a:gd name="T34" fmla="*/ 2147483647 w 101"/>
                <a:gd name="T35" fmla="*/ 2147483647 h 110"/>
                <a:gd name="T36" fmla="*/ 2147483647 w 101"/>
                <a:gd name="T37" fmla="*/ 2147483647 h 110"/>
                <a:gd name="T38" fmla="*/ 2147483647 w 101"/>
                <a:gd name="T39" fmla="*/ 2147483647 h 110"/>
                <a:gd name="T40" fmla="*/ 2147483647 w 101"/>
                <a:gd name="T41" fmla="*/ 2147483647 h 110"/>
                <a:gd name="T42" fmla="*/ 2147483647 w 101"/>
                <a:gd name="T43" fmla="*/ 2147483647 h 110"/>
                <a:gd name="T44" fmla="*/ 2147483647 w 101"/>
                <a:gd name="T45" fmla="*/ 2147483647 h 110"/>
                <a:gd name="T46" fmla="*/ 2147483647 w 101"/>
                <a:gd name="T47" fmla="*/ 2147483647 h 110"/>
                <a:gd name="T48" fmla="*/ 2147483647 w 101"/>
                <a:gd name="T49" fmla="*/ 2147483647 h 110"/>
                <a:gd name="T50" fmla="*/ 2147483647 w 101"/>
                <a:gd name="T51" fmla="*/ 2147483647 h 110"/>
                <a:gd name="T52" fmla="*/ 2147483647 w 101"/>
                <a:gd name="T53" fmla="*/ 2147483647 h 110"/>
                <a:gd name="T54" fmla="*/ 2147483647 w 101"/>
                <a:gd name="T55" fmla="*/ 2147483647 h 110"/>
                <a:gd name="T56" fmla="*/ 2147483647 w 101"/>
                <a:gd name="T57" fmla="*/ 2147483647 h 110"/>
                <a:gd name="T58" fmla="*/ 2147483647 w 101"/>
                <a:gd name="T59" fmla="*/ 2147483647 h 110"/>
                <a:gd name="T60" fmla="*/ 2147483647 w 101"/>
                <a:gd name="T61" fmla="*/ 2147483647 h 110"/>
                <a:gd name="T62" fmla="*/ 2147483647 w 101"/>
                <a:gd name="T63" fmla="*/ 2147483647 h 110"/>
                <a:gd name="T64" fmla="*/ 2147483647 w 101"/>
                <a:gd name="T65" fmla="*/ 2147483647 h 110"/>
                <a:gd name="T66" fmla="*/ 2147483647 w 101"/>
                <a:gd name="T67" fmla="*/ 2147483647 h 110"/>
                <a:gd name="T68" fmla="*/ 2147483647 w 101"/>
                <a:gd name="T69" fmla="*/ 2147483647 h 110"/>
                <a:gd name="T70" fmla="*/ 2147483647 w 101"/>
                <a:gd name="T71" fmla="*/ 2147483647 h 110"/>
                <a:gd name="T72" fmla="*/ 2147483647 w 101"/>
                <a:gd name="T73" fmla="*/ 2147483647 h 110"/>
                <a:gd name="T74" fmla="*/ 2147483647 w 101"/>
                <a:gd name="T75" fmla="*/ 2147483647 h 110"/>
                <a:gd name="T76" fmla="*/ 2147483647 w 101"/>
                <a:gd name="T77" fmla="*/ 2147483647 h 110"/>
                <a:gd name="T78" fmla="*/ 2147483647 w 101"/>
                <a:gd name="T79" fmla="*/ 2147483647 h 110"/>
                <a:gd name="T80" fmla="*/ 2147483647 w 101"/>
                <a:gd name="T81" fmla="*/ 0 h 110"/>
                <a:gd name="T82" fmla="*/ 2147483647 w 101"/>
                <a:gd name="T83" fmla="*/ 2147483647 h 110"/>
                <a:gd name="T84" fmla="*/ 2147483647 w 101"/>
                <a:gd name="T85" fmla="*/ 2147483647 h 110"/>
                <a:gd name="T86" fmla="*/ 2147483647 w 101"/>
                <a:gd name="T87" fmla="*/ 2147483647 h 110"/>
                <a:gd name="T88" fmla="*/ 2147483647 w 101"/>
                <a:gd name="T89" fmla="*/ 2147483647 h 110"/>
                <a:gd name="T90" fmla="*/ 2147483647 w 101"/>
                <a:gd name="T91" fmla="*/ 2147483647 h 110"/>
                <a:gd name="T92" fmla="*/ 2147483647 w 101"/>
                <a:gd name="T93" fmla="*/ 2147483647 h 110"/>
                <a:gd name="T94" fmla="*/ 2147483647 w 101"/>
                <a:gd name="T95" fmla="*/ 2147483647 h 110"/>
                <a:gd name="T96" fmla="*/ 2147483647 w 101"/>
                <a:gd name="T97" fmla="*/ 2147483647 h 110"/>
                <a:gd name="T98" fmla="*/ 2147483647 w 101"/>
                <a:gd name="T99" fmla="*/ 2147483647 h 110"/>
                <a:gd name="T100" fmla="*/ 2147483647 w 101"/>
                <a:gd name="T101" fmla="*/ 2147483647 h 110"/>
                <a:gd name="T102" fmla="*/ 2147483647 w 101"/>
                <a:gd name="T103" fmla="*/ 2147483647 h 110"/>
                <a:gd name="T104" fmla="*/ 2147483647 w 101"/>
                <a:gd name="T105" fmla="*/ 2147483647 h 110"/>
                <a:gd name="T106" fmla="*/ 2147483647 w 101"/>
                <a:gd name="T107" fmla="*/ 2147483647 h 110"/>
                <a:gd name="T108" fmla="*/ 2147483647 w 101"/>
                <a:gd name="T109" fmla="*/ 2147483647 h 110"/>
                <a:gd name="T110" fmla="*/ 2147483647 w 101"/>
                <a:gd name="T111" fmla="*/ 2147483647 h 110"/>
                <a:gd name="T112" fmla="*/ 2147483647 w 101"/>
                <a:gd name="T113" fmla="*/ 2147483647 h 110"/>
                <a:gd name="T114" fmla="*/ 2147483647 w 101"/>
                <a:gd name="T115" fmla="*/ 2147483647 h 110"/>
                <a:gd name="T116" fmla="*/ 2147483647 w 101"/>
                <a:gd name="T117" fmla="*/ 2147483647 h 110"/>
                <a:gd name="T118" fmla="*/ 2147483647 w 101"/>
                <a:gd name="T119" fmla="*/ 2147483647 h 1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" h="110">
                  <a:moveTo>
                    <a:pt x="76" y="38"/>
                  </a:moveTo>
                  <a:cubicBezTo>
                    <a:pt x="77" y="42"/>
                    <a:pt x="78" y="46"/>
                    <a:pt x="78" y="51"/>
                  </a:cubicBezTo>
                  <a:cubicBezTo>
                    <a:pt x="78" y="55"/>
                    <a:pt x="77" y="59"/>
                    <a:pt x="76" y="63"/>
                  </a:cubicBezTo>
                  <a:cubicBezTo>
                    <a:pt x="76" y="38"/>
                    <a:pt x="76" y="38"/>
                    <a:pt x="76" y="38"/>
                  </a:cubicBezTo>
                  <a:close/>
                  <a:moveTo>
                    <a:pt x="76" y="80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6" y="80"/>
                    <a:pt x="76" y="80"/>
                    <a:pt x="76" y="80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6" y="28"/>
                  </a:cubicBezTo>
                  <a:close/>
                  <a:moveTo>
                    <a:pt x="83" y="51"/>
                  </a:moveTo>
                  <a:cubicBezTo>
                    <a:pt x="83" y="51"/>
                    <a:pt x="83" y="51"/>
                    <a:pt x="83" y="51"/>
                  </a:cubicBezTo>
                  <a:cubicBezTo>
                    <a:pt x="83" y="49"/>
                    <a:pt x="84" y="48"/>
                    <a:pt x="86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100" y="48"/>
                    <a:pt x="101" y="49"/>
                    <a:pt x="101" y="51"/>
                  </a:cubicBezTo>
                  <a:cubicBezTo>
                    <a:pt x="101" y="52"/>
                    <a:pt x="100" y="53"/>
                    <a:pt x="98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4" y="53"/>
                    <a:pt x="83" y="52"/>
                    <a:pt x="83" y="51"/>
                  </a:cubicBezTo>
                  <a:close/>
                  <a:moveTo>
                    <a:pt x="51" y="23"/>
                  </a:moveTo>
                  <a:cubicBezTo>
                    <a:pt x="62" y="23"/>
                    <a:pt x="71" y="29"/>
                    <a:pt x="76" y="38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3" y="67"/>
                    <a:pt x="70" y="71"/>
                    <a:pt x="66" y="74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6" y="104"/>
                    <a:pt x="60" y="110"/>
                    <a:pt x="52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1"/>
                    <a:pt x="61" y="70"/>
                    <a:pt x="61" y="70"/>
                  </a:cubicBezTo>
                  <a:cubicBezTo>
                    <a:pt x="68" y="66"/>
                    <a:pt x="73" y="59"/>
                    <a:pt x="73" y="51"/>
                  </a:cubicBezTo>
                  <a:cubicBezTo>
                    <a:pt x="73" y="45"/>
                    <a:pt x="70" y="39"/>
                    <a:pt x="66" y="35"/>
                  </a:cubicBezTo>
                  <a:cubicBezTo>
                    <a:pt x="62" y="31"/>
                    <a:pt x="57" y="29"/>
                    <a:pt x="51" y="29"/>
                  </a:cubicBezTo>
                  <a:cubicBezTo>
                    <a:pt x="51" y="23"/>
                    <a:pt x="51" y="23"/>
                    <a:pt x="51" y="23"/>
                  </a:cubicBezTo>
                  <a:close/>
                  <a:moveTo>
                    <a:pt x="76" y="22"/>
                  </a:move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7"/>
                    <a:pt x="74" y="28"/>
                  </a:cubicBezTo>
                  <a:cubicBezTo>
                    <a:pt x="74" y="28"/>
                    <a:pt x="75" y="28"/>
                    <a:pt x="76" y="28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5" y="73"/>
                    <a:pt x="74" y="73"/>
                    <a:pt x="74" y="74"/>
                  </a:cubicBezTo>
                  <a:cubicBezTo>
                    <a:pt x="73" y="75"/>
                    <a:pt x="73" y="77"/>
                    <a:pt x="74" y="78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6" y="73"/>
                    <a:pt x="76" y="73"/>
                    <a:pt x="76" y="73"/>
                  </a:cubicBezTo>
                  <a:close/>
                  <a:moveTo>
                    <a:pt x="51" y="1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1" y="18"/>
                  </a:cubicBezTo>
                  <a:close/>
                  <a:moveTo>
                    <a:pt x="51" y="110"/>
                  </a:moveTo>
                  <a:cubicBezTo>
                    <a:pt x="49" y="110"/>
                    <a:pt x="49" y="110"/>
                    <a:pt x="49" y="110"/>
                  </a:cubicBezTo>
                  <a:cubicBezTo>
                    <a:pt x="41" y="110"/>
                    <a:pt x="35" y="104"/>
                    <a:pt x="35" y="96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71"/>
                    <a:pt x="27" y="67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0" y="29"/>
                    <a:pt x="39" y="23"/>
                    <a:pt x="51" y="23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4" y="29"/>
                    <a:pt x="39" y="31"/>
                    <a:pt x="35" y="35"/>
                  </a:cubicBezTo>
                  <a:cubicBezTo>
                    <a:pt x="31" y="39"/>
                    <a:pt x="28" y="45"/>
                    <a:pt x="28" y="51"/>
                  </a:cubicBezTo>
                  <a:cubicBezTo>
                    <a:pt x="28" y="59"/>
                    <a:pt x="33" y="66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1" y="71"/>
                    <a:pt x="41" y="72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110"/>
                    <a:pt x="51" y="110"/>
                    <a:pt x="51" y="110"/>
                  </a:cubicBezTo>
                  <a:close/>
                  <a:moveTo>
                    <a:pt x="51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25" y="79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8" y="77"/>
                    <a:pt x="28" y="75"/>
                    <a:pt x="27" y="74"/>
                  </a:cubicBezTo>
                  <a:cubicBezTo>
                    <a:pt x="27" y="73"/>
                    <a:pt x="26" y="73"/>
                    <a:pt x="25" y="73"/>
                  </a:cubicBezTo>
                  <a:cubicBezTo>
                    <a:pt x="25" y="79"/>
                    <a:pt x="25" y="79"/>
                    <a:pt x="25" y="79"/>
                  </a:cubicBezTo>
                  <a:close/>
                  <a:moveTo>
                    <a:pt x="25" y="28"/>
                  </a:moveTo>
                  <a:cubicBezTo>
                    <a:pt x="26" y="28"/>
                    <a:pt x="27" y="28"/>
                    <a:pt x="27" y="28"/>
                  </a:cubicBezTo>
                  <a:cubicBezTo>
                    <a:pt x="28" y="27"/>
                    <a:pt x="28" y="25"/>
                    <a:pt x="27" y="24"/>
                  </a:cubicBezTo>
                  <a:cubicBezTo>
                    <a:pt x="25" y="22"/>
                    <a:pt x="25" y="22"/>
                    <a:pt x="25" y="22"/>
                  </a:cubicBezTo>
                  <a:lnTo>
                    <a:pt x="25" y="28"/>
                  </a:lnTo>
                  <a:close/>
                  <a:moveTo>
                    <a:pt x="25" y="63"/>
                  </a:moveTo>
                  <a:cubicBezTo>
                    <a:pt x="24" y="59"/>
                    <a:pt x="23" y="55"/>
                    <a:pt x="23" y="51"/>
                  </a:cubicBezTo>
                  <a:cubicBezTo>
                    <a:pt x="23" y="46"/>
                    <a:pt x="24" y="42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79"/>
                    <a:pt x="25" y="79"/>
                    <a:pt x="25" y="79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3"/>
                    <a:pt x="25" y="73"/>
                    <a:pt x="25" y="73"/>
                  </a:cubicBezTo>
                  <a:close/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8" y="49"/>
                    <a:pt x="18" y="51"/>
                  </a:cubicBezTo>
                  <a:cubicBezTo>
                    <a:pt x="18" y="52"/>
                    <a:pt x="16" y="53"/>
                    <a:pt x="15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49"/>
                    <a:pt x="1" y="48"/>
                    <a:pt x="3" y="48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0480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模糊综合评价基本步骤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Box 6">
                <a:extLst>
                  <a:ext uri="{FF2B5EF4-FFF2-40B4-BE49-F238E27FC236}">
                    <a16:creationId xmlns:a16="http://schemas.microsoft.com/office/drawing/2014/main" id="{DD271A5D-06A4-9FFC-D4D9-66272CEE0D23}"/>
                  </a:ext>
                </a:extLst>
              </p:cNvPr>
              <p:cNvSpPr txBox="1"/>
              <p:nvPr/>
            </p:nvSpPr>
            <p:spPr>
              <a:xfrm>
                <a:off x="539552" y="1464002"/>
                <a:ext cx="8064896" cy="169362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lvl="0" algn="just" eaLnBrk="1" hangingPunct="1">
                  <a:lnSpc>
                    <a:spcPct val="150000"/>
                  </a:lnSpc>
                  <a:defRPr/>
                </a:pP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比如，对零食满意度进行评价时，设置很满意，满意，一般，不满意的得分分别为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100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85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65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，</a:t>
                </a:r>
                <a:r>
                  <a:rPr lang="en-US" altLang="zh-CN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50</a:t>
                </a:r>
                <a:r>
                  <a:rPr lang="zh-CN" altLang="en-US" sz="2400" dirty="0">
                    <a:solidFill>
                      <a:prstClr val="black"/>
                    </a:solidFill>
                    <a:latin typeface="+mn-ea"/>
                    <a:ea typeface="+mn-ea"/>
                  </a:rPr>
                  <a:t>，则</a:t>
                </a:r>
                <a14:m>
                  <m:oMath xmlns:m="http://schemas.openxmlformats.org/officeDocument/2006/math"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𝐶</m:t>
                    </m:r>
                    <m:r>
                      <a:rPr lang="en-US" altLang="zh-CN" sz="2400" b="0" i="1" smtClean="0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=</m:t>
                    </m:r>
                    <m:sSup>
                      <m:sSupPr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</m:ctrlPr>
                      </m:sSupPr>
                      <m:e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(</m:t>
                        </m:r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100,85,65,50</m:t>
                        </m:r>
                        <m:r>
                          <a:rPr lang="en-US" altLang="zh-CN" sz="2400" i="1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n-US" altLang="zh-CN" sz="2400" dirty="0">
                            <a:solidFill>
                              <a:prstClr val="black"/>
                            </a:solidFill>
                            <a:latin typeface="+mn-ea"/>
                          </a:rPr>
                          <m:t> </m:t>
                        </m:r>
                      </m:e>
                      <m:sup>
                        <m: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  <a:cs typeface="+mn-ea"/>
                            <a:sym typeface="+mn-ea"/>
                          </a:rPr>
                          <m:t>𝑇</m:t>
                        </m:r>
                      </m:sup>
                    </m:sSup>
                    <m:r>
                      <a:rPr lang="zh-CN" altLang="en-US" sz="2400" i="1">
                        <a:solidFill>
                          <a:schemeClr val="accent2"/>
                        </a:solidFill>
                        <a:latin typeface="Cambria Math" panose="02040503050406030204" pitchFamily="18" charset="0"/>
                        <a:cs typeface="+mn-ea"/>
                        <a:sym typeface="+mn-ea"/>
                      </a:rPr>
                      <m:t>，</m:t>
                    </m:r>
                  </m:oMath>
                </a14:m>
                <a:r>
                  <a:rPr lang="zh-CN" altLang="en-US" sz="2400" dirty="0">
                    <a:solidFill>
                      <a:schemeClr val="accent2"/>
                    </a:solidFill>
                    <a:latin typeface="+mn-ea"/>
                    <a:ea typeface="+mn-ea"/>
                    <a:cs typeface="+mn-ea"/>
                    <a:sym typeface="+mn-ea"/>
                  </a:rPr>
                  <a:t>则整体满意度得分为：</a:t>
                </a:r>
                <a:endParaRPr lang="en-US" altLang="zh-CN" sz="2400" dirty="0">
                  <a:solidFill>
                    <a:schemeClr val="accent2"/>
                  </a:solidFill>
                  <a:latin typeface="+mn-ea"/>
                  <a:ea typeface="+mn-ea"/>
                  <a:cs typeface="+mn-ea"/>
                  <a:sym typeface="+mn-ea"/>
                </a:endParaRPr>
              </a:p>
            </p:txBody>
          </p:sp>
        </mc:Choice>
        <mc:Fallback xmlns="">
          <p:sp>
            <p:nvSpPr>
              <p:cNvPr id="7" name="Text Box 6">
                <a:extLst>
                  <a:ext uri="{FF2B5EF4-FFF2-40B4-BE49-F238E27FC236}">
                    <a16:creationId xmlns:a16="http://schemas.microsoft.com/office/drawing/2014/main" id="{DD271A5D-06A4-9FFC-D4D9-66272CEE0D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552" y="1464002"/>
                <a:ext cx="8064896" cy="1693628"/>
              </a:xfrm>
              <a:prstGeom prst="rect">
                <a:avLst/>
              </a:prstGeom>
              <a:blipFill>
                <a:blip r:embed="rId3"/>
                <a:stretch>
                  <a:fillRect l="-1135" r="-1135" b="-755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2563BC-33B8-BA92-25AC-84AE76F26DAD}"/>
                  </a:ext>
                </a:extLst>
              </p:cNvPr>
              <p:cNvSpPr txBox="1"/>
              <p:nvPr/>
            </p:nvSpPr>
            <p:spPr>
              <a:xfrm>
                <a:off x="1367644" y="3317955"/>
                <a:ext cx="6408712" cy="14529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  <m: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.12</m:t>
                              </m:r>
                            </m:e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3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24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  <m: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.33</m:t>
                                    </m:r>
                                  </m:e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0.43</m:t>
                                    </m:r>
                                  </m:e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0.12</m:t>
                                    </m:r>
                                  </m:e>
                                </m:mr>
                              </m:m>
                            </m:e>
                          </m:mr>
                        </m:m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chemeClr val="accent2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en-US" altLang="zh-CN" sz="2400" b="0" i="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mPr>
                          <m:mr>
                            <m:e>
                              <m:m>
                                <m:mPr>
                                  <m:mcs>
                                    <m:mc>
                                      <m:mcPr>
                                        <m:count m:val="1"/>
                                        <m:mcJc m:val="center"/>
                                      </m:mcPr>
                                    </m:mc>
                                  </m:mcs>
                                  <m:ctrlPr>
                                    <a:rPr lang="en-US" altLang="zh-CN" sz="24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mPr>
                                <m:mr>
                                  <m:e>
                                    <m:r>
                                      <m:rPr>
                                        <m:brk m:alnAt="7"/>
                                      </m:rP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  <m: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00</m:t>
                                    </m:r>
                                  </m:e>
                                </m:mr>
                                <m:m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  <m:t>85</m:t>
                                    </m:r>
                                  </m:e>
                                </m:mr>
                              </m:m>
                            </m:e>
                          </m:mr>
                          <m:mr>
                            <m:e>
                              <m: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65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sz="2400" b="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  <m:t>50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sz="2400" dirty="0">
                    <a:solidFill>
                      <a:schemeClr val="accent2"/>
                    </a:solidFill>
                  </a:rPr>
                  <a:t>=74</a:t>
                </a:r>
                <a:endParaRPr lang="zh-CN" altLang="en-US" sz="24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F2563BC-33B8-BA92-25AC-84AE76F26D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7644" y="3317955"/>
                <a:ext cx="6408712" cy="145296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352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案例分析</a:t>
            </a:r>
          </a:p>
        </p:txBody>
      </p:sp>
      <p:sp>
        <p:nvSpPr>
          <p:cNvPr id="4" name="Text Box 6">
            <a:extLst>
              <a:ext uri="{FF2B5EF4-FFF2-40B4-BE49-F238E27FC236}">
                <a16:creationId xmlns:a16="http://schemas.microsoft.com/office/drawing/2014/main" id="{A6C6F602-3864-9FE5-739E-0C1F81FE0F67}"/>
              </a:ext>
            </a:extLst>
          </p:cNvPr>
          <p:cNvSpPr txBox="1"/>
          <p:nvPr/>
        </p:nvSpPr>
        <p:spPr>
          <a:xfrm>
            <a:off x="428065" y="836712"/>
            <a:ext cx="8287870" cy="978817"/>
          </a:xfrm>
          <a:prstGeom prst="rect">
            <a:avLst/>
          </a:prstGeom>
          <a:noFill/>
          <a:ln w="9525">
            <a:noFill/>
          </a:ln>
        </p:spPr>
        <p:txBody>
          <a:bodyPr wrap="square" lIns="96734" tIns="48367" rIns="96734" bIns="48367" anchor="t">
            <a:spAutoFit/>
          </a:bodyPr>
          <a:lstStyle/>
          <a:p>
            <a:pPr lvl="0" indent="457200" algn="just" eaLnBrk="1" hangingPunct="1">
              <a:lnSpc>
                <a:spcPct val="125000"/>
              </a:lnSpc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ea"/>
                <a:ea typeface="+mn-ea"/>
              </a:rPr>
              <a:t>以芜湖方特主题公园</a:t>
            </a:r>
            <a:r>
              <a:rPr lang="en-US" altLang="zh-CN" sz="2400" dirty="0">
                <a:solidFill>
                  <a:prstClr val="black"/>
                </a:solidFill>
                <a:latin typeface="+mn-ea"/>
                <a:ea typeface="+mn-ea"/>
              </a:rPr>
              <a:t>AR</a:t>
            </a:r>
            <a:r>
              <a:rPr lang="zh-CN" altLang="en-US" sz="2400" dirty="0">
                <a:solidFill>
                  <a:prstClr val="black"/>
                </a:solidFill>
                <a:latin typeface="+mn-ea"/>
                <a:ea typeface="+mn-ea"/>
              </a:rPr>
              <a:t>项目的满意度评价指标体系中的</a:t>
            </a:r>
            <a:r>
              <a:rPr lang="en-US" altLang="zh-CN" sz="2400" dirty="0">
                <a:solidFill>
                  <a:prstClr val="black"/>
                </a:solidFill>
                <a:latin typeface="+mn-ea"/>
                <a:ea typeface="+mn-ea"/>
              </a:rPr>
              <a:t>AR</a:t>
            </a:r>
            <a:r>
              <a:rPr lang="zh-CN" altLang="en-US" sz="2400" dirty="0">
                <a:solidFill>
                  <a:prstClr val="black"/>
                </a:solidFill>
                <a:latin typeface="+mn-ea"/>
                <a:ea typeface="+mn-ea"/>
              </a:rPr>
              <a:t>设备满意度为例说明模糊综合评价的实施：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AA0B109-30B7-DD0E-2A1F-E942393F578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5480" y="2193036"/>
            <a:ext cx="5273040" cy="346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6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案例分析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/>
              <p:nvPr/>
            </p:nvSpPr>
            <p:spPr>
              <a:xfrm>
                <a:off x="667288" y="1412776"/>
                <a:ext cx="8287870" cy="247153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304800" algn="just">
                  <a:lnSpc>
                    <a:spcPct val="125000"/>
                  </a:lnSpc>
                </a:pPr>
                <a:r>
                  <a:rPr lang="zh-CN" altLang="zh-CN" sz="2400" b="1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第一步，确定因素集</a:t>
                </a:r>
                <a:r>
                  <a:rPr lang="en-US" altLang="zh-CN" sz="2400" b="1" i="1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U</a:t>
                </a:r>
                <a:r>
                  <a:rPr lang="zh-CN" altLang="zh-CN" sz="2400" b="1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和评价等级</a:t>
                </a:r>
                <a:r>
                  <a:rPr lang="en-US" altLang="zh-CN" sz="2400" b="1" i="1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V</a:t>
                </a:r>
                <a:endParaRPr lang="zh-CN" altLang="zh-CN" sz="2400" b="1" i="1" kern="1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indent="304800" algn="just">
                  <a:lnSpc>
                    <a:spcPct val="125000"/>
                  </a:lnSpc>
                </a:pPr>
                <a:r>
                  <a:rPr lang="en-US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AR</a:t>
                </a:r>
                <a:r>
                  <a:rPr lang="zh-CN" altLang="en-US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设备体验</a:t>
                </a:r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的评价要素集合为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𝑈</m:t>
                        </m:r>
                      </m:e>
                      <m: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sz="2400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11,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12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𝑢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 </a:t>
                </a:r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，评语等级为</a:t>
                </a:r>
                <a14:m>
                  <m:oMath xmlns:m="http://schemas.openxmlformats.org/officeDocument/2006/math">
                    <m:r>
                      <a:rPr lang="en-US" altLang="zh-CN" sz="2400" i="1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𝑉</m:t>
                    </m:r>
                    <m:r>
                      <a:rPr lang="en-US" altLang="zh-CN" sz="2400" kern="10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}"/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1,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 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3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4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zh-CN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𝑉</m:t>
                            </m:r>
                          </m:e>
                          <m:sub>
                            <m:r>
                              <a:rPr lang="en-US" altLang="zh-CN" sz="2400" kern="10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宋体" panose="02010600030101010101" pitchFamily="2" charset="-122"/>
                                <a:cs typeface="Times New Roman" panose="02020603050405020304" pitchFamily="18" charset="0"/>
                              </a:rPr>
                              <m:t>5</m:t>
                            </m:r>
                          </m:sub>
                        </m:s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 </m:t>
                        </m:r>
                      </m:e>
                    </m:d>
                  </m:oMath>
                </a14:m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；其中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表示非常不满意，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表示比较不满意，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3</m:t>
                        </m:r>
                      </m:sub>
                    </m:sSub>
                  </m:oMath>
                </a14:m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表示一般，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4</m:t>
                        </m:r>
                      </m:sub>
                    </m:sSub>
                  </m:oMath>
                </a14:m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表示比较满意，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𝑉</m:t>
                        </m:r>
                      </m:e>
                      <m:sub>
                        <m:r>
                          <a:rPr lang="en-US" altLang="zh-CN" sz="2400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宋体" panose="02010600030101010101" pitchFamily="2" charset="-122"/>
                            <a:cs typeface="Times New Roman" panose="02020603050405020304" pitchFamily="18" charset="0"/>
                          </a:rPr>
                          <m:t>5</m:t>
                        </m:r>
                      </m:sub>
                    </m:sSub>
                  </m:oMath>
                </a14:m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表示非常满意。</a:t>
                </a:r>
              </a:p>
            </p:txBody>
          </p:sp>
        </mc:Choice>
        <mc:Fallback xmlns="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7288" y="1412776"/>
                <a:ext cx="8287870" cy="2471534"/>
              </a:xfrm>
              <a:prstGeom prst="rect">
                <a:avLst/>
              </a:prstGeom>
              <a:blipFill>
                <a:blip r:embed="rId7"/>
                <a:stretch>
                  <a:fillRect l="-1029" t="-988" r="-1103" b="-3951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97549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导入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460595" y="864772"/>
            <a:ext cx="8096416" cy="512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增强现实是虚拟内容和现实内容的实时融合，使虚拟、现实交叉的技术。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2021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年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月，“十四五”规划纲要正式发布，虚拟现实和增强现实被列入“建设数字中国”数字经济重点产业。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《“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十四五”旅游业发展规划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提出加快推动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5G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、北斗系统、虚拟现实、增强现实等新技术在旅游领域的应用普及，以科技创新提升旅游业发展水平，推进互动式、沉浸式旅游演出的研发和应用示范。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技术发展的日趋成熟为我国数字文旅的发展带来了新的价值与机遇。主题公园利用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技术打破时间和空间的界限，让游客可以拥有身临其境的体验，享受穿越时空的乐趣，创造给游客带来快乐的“投入型乐园”。</a:t>
            </a:r>
          </a:p>
        </p:txBody>
      </p:sp>
    </p:spTree>
    <p:extLst>
      <p:ext uri="{BB962C8B-B14F-4D97-AF65-F5344CB8AC3E}">
        <p14:creationId xmlns:p14="http://schemas.microsoft.com/office/powerpoint/2010/main" val="789123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案例分析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/>
              <p:nvPr/>
            </p:nvSpPr>
            <p:spPr>
              <a:xfrm>
                <a:off x="226444" y="1387495"/>
                <a:ext cx="8287870" cy="269281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 indent="304800" algn="just">
                  <a:lnSpc>
                    <a:spcPct val="125000"/>
                  </a:lnSpc>
                </a:pPr>
                <a:r>
                  <a:rPr lang="zh-CN" altLang="zh-CN" sz="24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cs typeface="Times New Roman" panose="02020603050405020304" pitchFamily="18" charset="0"/>
                  </a:rPr>
                  <a:t>第二步，根据收集到的数据，对沉浸感维度中的二级指标根据评判集中的等级指标进行模糊评判，得到评价决策矩阵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𝑅</m:t>
                        </m:r>
                      </m:e>
                      <m:sub>
                        <m:r>
                          <a:rPr lang="en-US" altLang="zh-CN" sz="2400" i="1" kern="1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zh-CN" altLang="zh-CN" sz="1800" kern="100" dirty="0">
                    <a:solidFill>
                      <a:srgbClr val="000000"/>
                    </a:solidFill>
                    <a:effectLst/>
                    <a:latin typeface="Cambria Math" panose="020405030504060302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。</a:t>
                </a:r>
              </a:p>
              <a:p>
                <a:pPr indent="304800" algn="just"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400" i="1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400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400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2400" i="1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d>
                            <m:dPr>
                              <m:ctrlPr>
                                <a:rPr lang="zh-CN" altLang="zh-CN" sz="2400" i="1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zh-CN" altLang="zh-CN" sz="2400" i="1" kern="1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 kern="1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𝑟</m:t>
                                  </m:r>
                                </m:e>
                                <m:sub>
                                  <m:r>
                                    <a:rPr lang="en-US" altLang="zh-CN" sz="2400" i="1" kern="100">
                                      <a:solidFill>
                                        <a:srgbClr val="00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𝑖𝑗</m:t>
                                  </m:r>
                                </m:sub>
                              </m:sSub>
                            </m:e>
                          </m:d>
                        </m:e>
                        <m:sub>
                          <m:r>
                            <a:rPr lang="en-US" altLang="zh-CN" sz="2400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3</m:t>
                          </m:r>
                          <m:r>
                            <a:rPr lang="en-US" altLang="zh-CN" sz="2400" i="1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∗</m:t>
                          </m:r>
                          <m:r>
                            <a:rPr lang="en-US" altLang="zh-CN" sz="2400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5</m:t>
                          </m:r>
                        </m:sub>
                      </m:sSub>
                      <m:r>
                        <a:rPr lang="en-US" altLang="zh-CN" sz="2400" kern="100">
                          <a:solidFill>
                            <a:srgbClr val="000000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2400" i="1" kern="10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2400" i="1" kern="100">
                                  <a:solidFill>
                                    <a:srgbClr val="00000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0.04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0.076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0.339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0.464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0.081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0.026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0.078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0.339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0.441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0.024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0.055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0.31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0.481</m:t>
                                </m:r>
                              </m:e>
                              <m:e>
                                <m:r>
                                  <a:rPr lang="en-US" altLang="zh-CN" sz="2400" kern="10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0.13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 sz="1800" kern="1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444" y="1387495"/>
                <a:ext cx="8287870" cy="2692813"/>
              </a:xfrm>
              <a:prstGeom prst="rect">
                <a:avLst/>
              </a:prstGeom>
              <a:blipFill>
                <a:blip r:embed="rId7"/>
                <a:stretch>
                  <a:fillRect l="-1029" t="-907" r="-1103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551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案例分析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/>
              <p:nvPr/>
            </p:nvSpPr>
            <p:spPr>
              <a:xfrm>
                <a:off x="213234" y="908720"/>
                <a:ext cx="8208912" cy="2398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chemeClr val="accent2"/>
                    </a:solidFill>
                  </a:rPr>
                  <a:t>第三步，</a:t>
                </a:r>
                <a:r>
                  <a:rPr lang="zh-CN" altLang="en-US" sz="2400" b="1" dirty="0">
                    <a:solidFill>
                      <a:schemeClr val="accent2"/>
                    </a:solidFill>
                  </a:rPr>
                  <a:t>使用层次分析法确定权重。根据两两比较的权重标度方法，确定判断矩阵为：</a:t>
                </a:r>
                <a:endParaRPr lang="en-US" altLang="zh-CN" sz="2400" b="1" i="1" dirty="0">
                  <a:solidFill>
                    <a:schemeClr val="accent2"/>
                  </a:solidFill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b="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Z</m:t>
                          </m:r>
                        </m:e>
                        <m:sub>
                          <m:r>
                            <a:rPr lang="en-US" altLang="zh-CN" b="0" i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b="0" i="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i="1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3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i="1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zh-CN" altLang="zh-CN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b="0" i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b="0" i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5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zh-CN" altLang="zh-CN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b="0" i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1/5</m:t>
                                      </m:r>
                                    </m:e>
                                  </m:mr>
                                  <m:mr>
                                    <m:e>
                                      <m:r>
                                        <a:rPr lang="en-US" altLang="zh-CN" b="0" i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zh-CN" altLang="zh-CN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1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zh-CN" altLang="zh-CN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b="0" i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1/3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  <m:mr>
                                    <m:e>
                                      <m:m>
                                        <m:mPr>
                                          <m:mcs>
                                            <m:mc>
                                              <m:mcPr>
                                                <m:count m:val="1"/>
                                                <m:mcJc m:val="center"/>
                                              </m:mcPr>
                                            </m:mc>
                                          </m:mcs>
                                          <m:ctrlPr>
                                            <a:rPr lang="zh-CN" altLang="zh-CN" i="1">
                                              <a:solidFill>
                                                <a:schemeClr val="accent2"/>
                                              </a:solidFill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mPr>
                                        <m:mr>
                                          <m:e>
                                            <m:r>
                                              <a:rPr lang="en-US" altLang="zh-CN" b="0" i="0">
                                                <a:solidFill>
                                                  <a:schemeClr val="accent2"/>
                                                </a:solidFill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e>
                                        </m:mr>
                                      </m:m>
                                    </m:e>
                                  </m:mr>
                                </m:m>
                              </m:e>
                            </m:mr>
                            <m:mr>
                              <m:e>
                                <m:r>
                                  <a:rPr lang="en-US" altLang="zh-CN" b="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e>
                              <m:e>
                                <m:r>
                                  <a:rPr lang="en-US" altLang="zh-CN" b="0" i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1/2</m:t>
                                </m:r>
                              </m:e>
                              <m:e>
                                <m:m>
                                  <m:mPr>
                                    <m:mcs>
                                      <m:mc>
                                        <m:mcPr>
                                          <m:count m:val="1"/>
                                          <m:mcJc m:val="center"/>
                                        </m:mcPr>
                                      </m:mc>
                                    </m:mcs>
                                    <m:ctrlPr>
                                      <a:rPr lang="zh-CN" altLang="zh-CN" i="1">
                                        <a:solidFill>
                                          <a:schemeClr val="accent2"/>
                                        </a:solidFill>
                                        <a:latin typeface="Cambria Math" panose="02040503050406030204" pitchFamily="18" charset="0"/>
                                      </a:rPr>
                                    </m:ctrlPr>
                                  </m:mPr>
                                  <m:mr>
                                    <m:e>
                                      <m:r>
                                        <a:rPr lang="en-US" altLang="zh-CN" b="0" i="0">
                                          <a:solidFill>
                                            <a:schemeClr val="accent2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e>
                                  </m:mr>
                                </m:m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zh-CN" dirty="0"/>
              </a:p>
              <a:p>
                <a:pPr indent="304800" algn="just">
                  <a:lnSpc>
                    <a:spcPct val="125000"/>
                  </a:lnSpc>
                </a:pPr>
                <a:endParaRPr lang="zh-CN" altLang="zh-CN" sz="1800" kern="1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34" y="908720"/>
                <a:ext cx="8208912" cy="2398245"/>
              </a:xfrm>
              <a:prstGeom prst="rect">
                <a:avLst/>
              </a:prstGeom>
              <a:blipFill>
                <a:blip r:embed="rId7"/>
                <a:stretch>
                  <a:fillRect l="-1114" r="-668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组合 3">
            <a:extLst>
              <a:ext uri="{FF2B5EF4-FFF2-40B4-BE49-F238E27FC236}">
                <a16:creationId xmlns:a16="http://schemas.microsoft.com/office/drawing/2014/main" id="{37EEF87C-2DD7-9D16-96A4-D2930246D56F}"/>
              </a:ext>
            </a:extLst>
          </p:cNvPr>
          <p:cNvGrpSpPr/>
          <p:nvPr/>
        </p:nvGrpSpPr>
        <p:grpSpPr>
          <a:xfrm>
            <a:off x="299572" y="3508097"/>
            <a:ext cx="6910399" cy="1266116"/>
            <a:chOff x="232340" y="3869041"/>
            <a:chExt cx="6910399" cy="1266116"/>
          </a:xfrm>
        </p:grpSpPr>
        <p:sp>
          <p:nvSpPr>
            <p:cNvPr id="5" name="箭头: 右 4">
              <a:extLst>
                <a:ext uri="{FF2B5EF4-FFF2-40B4-BE49-F238E27FC236}">
                  <a16:creationId xmlns:a16="http://schemas.microsoft.com/office/drawing/2014/main" id="{492E2B28-520D-1BB7-AEA5-AB5085CD8670}"/>
                </a:ext>
              </a:extLst>
            </p:cNvPr>
            <p:cNvSpPr/>
            <p:nvPr/>
          </p:nvSpPr>
          <p:spPr bwMode="auto">
            <a:xfrm>
              <a:off x="306449" y="4531365"/>
              <a:ext cx="2610071" cy="432048"/>
            </a:xfrm>
            <a:prstGeom prst="rightArrow">
              <a:avLst/>
            </a:prstGeom>
            <a:solidFill>
              <a:srgbClr val="7CBACF"/>
            </a:solidFill>
            <a:ln w="9525" cap="flat" cmpd="sng" algn="ctr">
              <a:solidFill>
                <a:srgbClr val="7CBAC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68C62DF-13BC-9BC2-1FBB-1714C99EC5B4}"/>
                </a:ext>
              </a:extLst>
            </p:cNvPr>
            <p:cNvSpPr txBox="1"/>
            <p:nvPr/>
          </p:nvSpPr>
          <p:spPr>
            <a:xfrm>
              <a:off x="232340" y="4132767"/>
              <a:ext cx="285869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latin typeface="+mn-ea"/>
                  <a:ea typeface="+mn-ea"/>
                </a:rPr>
                <a:t>计算矩阵</a:t>
              </a:r>
              <a:r>
                <a:rPr lang="en-US" altLang="zh-CN" dirty="0">
                  <a:solidFill>
                    <a:schemeClr val="accent2"/>
                  </a:solidFill>
                  <a:latin typeface="+mn-ea"/>
                  <a:ea typeface="+mn-ea"/>
                </a:rPr>
                <a:t>Z</a:t>
              </a:r>
              <a:r>
                <a:rPr lang="zh-CN" altLang="en-US" dirty="0">
                  <a:solidFill>
                    <a:schemeClr val="accent2"/>
                  </a:solidFill>
                  <a:latin typeface="+mn-ea"/>
                  <a:ea typeface="+mn-ea"/>
                </a:rPr>
                <a:t>的每一行乘积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1051E9AE-1C94-39D0-A7D8-B44F1F522E31}"/>
                    </a:ext>
                  </a:extLst>
                </p:cNvPr>
                <p:cNvSpPr txBox="1"/>
                <p:nvPr/>
              </p:nvSpPr>
              <p:spPr>
                <a:xfrm>
                  <a:off x="1998465" y="3869041"/>
                  <a:ext cx="3600400" cy="1266116"/>
                </a:xfrm>
                <a:prstGeom prst="rect">
                  <a:avLst/>
                </a:prstGeom>
                <a:noFill/>
              </p:spPr>
              <p:txBody>
                <a:bodyPr wrap="square" rtlCol="0" anchor="t">
                  <a:spAutoFit/>
                </a:bodyPr>
                <a:lstStyle/>
                <a:p>
                  <a:pPr algn="l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d>
                          <m:dPr>
                            <m:begChr m:val="["/>
                            <m:endChr m:val="]"/>
                            <m:ctrlPr>
                              <a:rPr lang="en-US" altLang="zh-CN" sz="2800" i="1" smtClean="0">
                                <a:solidFill>
                                  <a:schemeClr val="accent2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altLang="zh-CN" sz="280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m:rPr>
                                      <m:brk m:alnAt="7"/>
                                    </m:rPr>
                                    <a:rPr lang="en-US" altLang="zh-CN" sz="28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  <m:r>
                                    <a:rPr lang="en-US" altLang="zh-CN" sz="28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.0667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zh-CN" sz="28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10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US" altLang="zh-CN" sz="2800" b="0" i="1" smtClean="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</a:rPr>
                                    <m:t>1.5</m:t>
                                  </m:r>
                                </m:e>
                              </m:mr>
                            </m:m>
                          </m:e>
                        </m:d>
                      </m:oMath>
                    </m:oMathPara>
                  </a14:m>
                  <a:endParaRPr lang="zh-CN" altLang="en-US" sz="2800" dirty="0"/>
                </a:p>
              </p:txBody>
            </p:sp>
          </mc:Choice>
          <mc:Fallback xmlns=""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1051E9AE-1C94-39D0-A7D8-B44F1F522E31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98465" y="3869041"/>
                  <a:ext cx="3600400" cy="1266116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" name="箭头: 右 7">
              <a:extLst>
                <a:ext uri="{FF2B5EF4-FFF2-40B4-BE49-F238E27FC236}">
                  <a16:creationId xmlns:a16="http://schemas.microsoft.com/office/drawing/2014/main" id="{77553FDC-1AB3-8A54-40CD-3656D6652DD9}"/>
                </a:ext>
              </a:extLst>
            </p:cNvPr>
            <p:cNvSpPr/>
            <p:nvPr/>
          </p:nvSpPr>
          <p:spPr bwMode="auto">
            <a:xfrm>
              <a:off x="4532668" y="4361466"/>
              <a:ext cx="2610071" cy="432048"/>
            </a:xfrm>
            <a:prstGeom prst="rightArrow">
              <a:avLst/>
            </a:prstGeom>
            <a:solidFill>
              <a:srgbClr val="7CBACF"/>
            </a:solidFill>
            <a:ln w="9525" cap="flat" cmpd="sng" algn="ctr">
              <a:solidFill>
                <a:srgbClr val="7CBAC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E033BED-64AE-B842-3576-064C1CB65EEF}"/>
                </a:ext>
              </a:extLst>
            </p:cNvPr>
            <p:cNvSpPr txBox="1"/>
            <p:nvPr/>
          </p:nvSpPr>
          <p:spPr>
            <a:xfrm>
              <a:off x="4770773" y="3992134"/>
              <a:ext cx="165618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chemeClr val="accent2"/>
                  </a:solidFill>
                  <a:latin typeface="+mn-ea"/>
                  <a:ea typeface="+mn-ea"/>
                </a:rPr>
                <a:t>计算三次方根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D8A86D7-D1B9-88CB-47B2-B70E9EA708C9}"/>
                  </a:ext>
                </a:extLst>
              </p:cNvPr>
              <p:cNvSpPr txBox="1"/>
              <p:nvPr/>
            </p:nvSpPr>
            <p:spPr>
              <a:xfrm>
                <a:off x="5666097" y="3356992"/>
                <a:ext cx="4572000" cy="123174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en-US" altLang="zh-CN" sz="2800" i="1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1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altLang="zh-CN" sz="2800" i="1" smtClean="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altLang="zh-CN" sz="28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  <m:r>
                                  <a:rPr lang="en-US" altLang="zh-CN" sz="28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.4055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8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2.1544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800" b="0" i="1" smtClean="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</a:rPr>
                                  <m:t>1.1448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zh-CN" altLang="en-US" sz="2800" dirty="0"/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D8A86D7-D1B9-88CB-47B2-B70E9EA70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66097" y="3356992"/>
                <a:ext cx="4572000" cy="123174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箭头: 右 10">
            <a:extLst>
              <a:ext uri="{FF2B5EF4-FFF2-40B4-BE49-F238E27FC236}">
                <a16:creationId xmlns:a16="http://schemas.microsoft.com/office/drawing/2014/main" id="{BF06576E-4E52-E3D2-B87D-9E285AEF8606}"/>
              </a:ext>
            </a:extLst>
          </p:cNvPr>
          <p:cNvSpPr/>
          <p:nvPr/>
        </p:nvSpPr>
        <p:spPr bwMode="auto">
          <a:xfrm>
            <a:off x="196349" y="5479633"/>
            <a:ext cx="2610071" cy="432048"/>
          </a:xfrm>
          <a:prstGeom prst="rightArrow">
            <a:avLst/>
          </a:prstGeom>
          <a:solidFill>
            <a:srgbClr val="7CBACF"/>
          </a:solidFill>
          <a:ln w="9525" cap="flat" cmpd="sng" algn="ctr">
            <a:solidFill>
              <a:srgbClr val="7CBACF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FD4C632-74C1-B221-1DF9-621BDB08F228}"/>
              </a:ext>
            </a:extLst>
          </p:cNvPr>
          <p:cNvSpPr txBox="1"/>
          <p:nvPr/>
        </p:nvSpPr>
        <p:spPr>
          <a:xfrm>
            <a:off x="361779" y="5096571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+mn-ea"/>
                <a:ea typeface="+mn-ea"/>
              </a:rPr>
              <a:t>归一化得权重矩阵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56D6732-A889-2358-81DF-BC2CE081565D}"/>
                  </a:ext>
                </a:extLst>
              </p:cNvPr>
              <p:cNvSpPr txBox="1"/>
              <p:nvPr/>
            </p:nvSpPr>
            <p:spPr>
              <a:xfrm>
                <a:off x="2637970" y="5436592"/>
                <a:ext cx="5462421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800" i="1" kern="100" smtClean="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800" kern="1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A</m:t>
                          </m:r>
                        </m:e>
                        <m:sub>
                          <m:r>
                            <a:rPr lang="en-US" altLang="zh-CN" sz="2800" kern="100">
                              <a:solidFill>
                                <a:schemeClr val="accent2"/>
                              </a:solidFill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800" kern="100">
                          <a:solidFill>
                            <a:schemeClr val="accent2"/>
                          </a:solidFill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=(0.1095,0.5815,0.3090)</m:t>
                      </m:r>
                    </m:oMath>
                  </m:oMathPara>
                </a14:m>
                <a:endParaRPr lang="zh-CN" altLang="zh-CN" sz="2800" kern="100" dirty="0">
                  <a:solidFill>
                    <a:schemeClr val="accent2"/>
                  </a:solidFill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56D6732-A889-2358-81DF-BC2CE08156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7970" y="5436592"/>
                <a:ext cx="5462421" cy="523220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7119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案例分析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/>
              <p:nvPr/>
            </p:nvSpPr>
            <p:spPr>
              <a:xfrm>
                <a:off x="213234" y="908720"/>
                <a:ext cx="8208912" cy="435878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lIns="96734" tIns="48367" rIns="96734" bIns="48367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endParaRPr lang="zh-CN" altLang="zh-CN" dirty="0"/>
              </a:p>
              <a:p>
                <a:pPr>
                  <a:lnSpc>
                    <a:spcPct val="150000"/>
                  </a:lnSpc>
                </a:pPr>
                <a:r>
                  <a:rPr lang="zh-CN" altLang="zh-CN" sz="2400" b="1" dirty="0">
                    <a:solidFill>
                      <a:schemeClr val="accent2"/>
                    </a:solidFill>
                  </a:rPr>
                  <a:t>第四步，利用乘与有界和算子计算得到</a:t>
                </a:r>
                <a:r>
                  <a:rPr lang="en-US" altLang="zh-CN" sz="2400" b="1" dirty="0">
                    <a:solidFill>
                      <a:schemeClr val="accent2"/>
                    </a:solidFill>
                  </a:rPr>
                  <a:t>AR</a:t>
                </a:r>
                <a:r>
                  <a:rPr lang="zh-CN" altLang="en-US" sz="2400" b="1" dirty="0">
                    <a:solidFill>
                      <a:schemeClr val="accent2"/>
                    </a:solidFill>
                  </a:rPr>
                  <a:t>设备</a:t>
                </a:r>
                <a:r>
                  <a:rPr lang="zh-CN" altLang="zh-CN" sz="2400" b="1" dirty="0">
                    <a:solidFill>
                      <a:schemeClr val="accent2"/>
                    </a:solidFill>
                  </a:rPr>
                  <a:t>的满意度情况</a:t>
                </a:r>
                <a:r>
                  <a:rPr lang="zh-CN" altLang="en-US" sz="2400" b="1" dirty="0">
                    <a:solidFill>
                      <a:schemeClr val="accent2"/>
                    </a:solidFill>
                  </a:rPr>
                  <a:t>：</a:t>
                </a:r>
                <a:endParaRPr lang="zh-CN" altLang="zh-CN" sz="2400" b="1" dirty="0">
                  <a:solidFill>
                    <a:schemeClr val="accent2"/>
                  </a:solidFill>
                </a:endParaRPr>
              </a:p>
              <a:p>
                <a:pPr indent="304800" algn="just"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000" i="1" kern="10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𝑚𝑖𝑛</m:t>
                      </m:r>
                      <m:d>
                        <m:dPr>
                          <m:begChr m:val="{"/>
                          <m:endChr m:val="}"/>
                          <m:ctrlP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，</m:t>
                          </m:r>
                          <m:nary>
                            <m:naryPr>
                              <m:chr m:val="∑"/>
                              <m:limLoc m:val="undOvr"/>
                              <m:subHide m:val="on"/>
                              <m:supHide m:val="on"/>
                              <m:ctrlPr>
                                <a:rPr lang="zh-CN" altLang="zh-CN" sz="2000" i="1" kern="1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naryPr>
                            <m:sub/>
                            <m:sup/>
                            <m:e>
                              <m:sSub>
                                <m:sSubPr>
                                  <m:ctrlPr>
                                    <a:rPr lang="zh-CN" altLang="zh-CN" sz="2000" i="1" kern="10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000" i="1" kern="10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altLang="zh-CN" sz="2000" i="1" kern="100">
                                      <a:solidFill>
                                        <a:schemeClr val="accent2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nary>
                          <m:sSub>
                            <m:sSubPr>
                              <m:ctrlPr>
                                <a:rPr lang="zh-CN" altLang="zh-CN" sz="2000" i="1" kern="1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000" i="1" kern="1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altLang="zh-CN" sz="2000" i="1" kern="1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  <m:t>𝑖𝑗</m:t>
                              </m:r>
                            </m:sub>
                          </m:sSub>
                        </m:e>
                      </m:d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sSub>
                        <m:sSubPr>
                          <m:ctrlP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A</m:t>
                          </m:r>
                        </m:e>
                        <m:sub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𝑅</m:t>
                          </m:r>
                        </m:e>
                        <m:sub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zh-CN" altLang="zh-CN" sz="1600" kern="100" dirty="0">
                  <a:solidFill>
                    <a:schemeClr val="accent2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indent="304800" algn="just"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(0.1095,0.5815,0.3090)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5"/>
                                    <m:mcJc m:val="center"/>
                                  </m:mcPr>
                                </m:mc>
                              </m:mcs>
                              <m:ctrlPr>
                                <a:rPr lang="zh-CN" altLang="zh-CN" sz="2000" i="1" kern="100">
                                  <a:solidFill>
                                    <a:schemeClr val="accent2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0.04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0.076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0.339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0.464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0.081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0.026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0.078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0.339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0.441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0.116</m:t>
                                </m:r>
                              </m:e>
                            </m:mr>
                            <m:mr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0.024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0.055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0.31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0.481</m:t>
                                </m:r>
                              </m:e>
                              <m:e>
                                <m:r>
                                  <a:rPr lang="en-US" altLang="zh-CN" sz="2000" kern="100">
                                    <a:solidFill>
                                      <a:schemeClr val="accent2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</a:rPr>
                                  <m:t>0.13</m:t>
                                </m:r>
                              </m:e>
                            </m:mr>
                          </m:m>
                        </m:e>
                      </m:d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0.0269</m:t>
                          </m:r>
                          <m: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，</m:t>
                          </m:r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0.0707</m:t>
                          </m:r>
                          <m: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，</m:t>
                          </m:r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0.3300</m:t>
                          </m:r>
                          <m: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，</m:t>
                          </m:r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0.4559</m:t>
                          </m:r>
                          <m:r>
                            <a:rPr lang="zh-CN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，</m:t>
                          </m:r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0.1165</m:t>
                          </m:r>
                        </m:e>
                      </m:d>
                    </m:oMath>
                  </m:oMathPara>
                </a14:m>
                <a:endParaRPr lang="zh-CN" altLang="zh-CN" sz="1600" kern="100" dirty="0">
                  <a:solidFill>
                    <a:schemeClr val="accent2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indent="304800" algn="just">
                  <a:lnSpc>
                    <a:spcPct val="125000"/>
                  </a:lnSpc>
                </a:pPr>
                <a:endParaRPr lang="zh-CN" altLang="zh-CN" sz="1800" kern="100" dirty="0">
                  <a:solidFill>
                    <a:srgbClr val="000000"/>
                  </a:solidFill>
                  <a:effectLst/>
                  <a:latin typeface="Cambria Math" panose="020405030504060302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B96A597-2FE8-253F-6220-EE45199361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34" y="908720"/>
                <a:ext cx="8208912" cy="4358782"/>
              </a:xfrm>
              <a:prstGeom prst="rect">
                <a:avLst/>
              </a:prstGeom>
              <a:blipFill>
                <a:blip r:embed="rId7"/>
                <a:stretch>
                  <a:fillRect l="-1114"/>
                </a:stretch>
              </a:blipFill>
              <a:ln w="9525"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1517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案例分析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 Box 6">
            <a:extLst>
              <a:ext uri="{FF2B5EF4-FFF2-40B4-BE49-F238E27FC236}">
                <a16:creationId xmlns:a16="http://schemas.microsoft.com/office/drawing/2014/main" id="{4C67E883-56D5-A952-9ECF-9FDDD01A3EB6}"/>
              </a:ext>
            </a:extLst>
          </p:cNvPr>
          <p:cNvSpPr txBox="1"/>
          <p:nvPr/>
        </p:nvSpPr>
        <p:spPr>
          <a:xfrm>
            <a:off x="460594" y="1098551"/>
            <a:ext cx="8431885" cy="3280601"/>
          </a:xfrm>
          <a:prstGeom prst="rect">
            <a:avLst/>
          </a:prstGeom>
          <a:noFill/>
          <a:ln w="9525">
            <a:noFill/>
          </a:ln>
        </p:spPr>
        <p:txBody>
          <a:bodyPr wrap="square" lIns="96734" tIns="48367" rIns="96734" bIns="48367" anchor="t">
            <a:spAutoFit/>
          </a:bodyPr>
          <a:lstStyle/>
          <a:p>
            <a:pPr indent="304800" algn="just">
              <a:lnSpc>
                <a:spcPct val="125000"/>
              </a:lnSpc>
            </a:pP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根据最大隶属度原则，大部分的被调查者对芜湖方特主题公园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设备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的满意度为比较满意。</a:t>
            </a:r>
          </a:p>
          <a:p>
            <a:pPr indent="304800" algn="just">
              <a:lnSpc>
                <a:spcPct val="125000"/>
              </a:lnSpc>
            </a:pPr>
            <a:r>
              <a:rPr lang="zh-CN" altLang="zh-CN" sz="2400" b="1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第五步，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在计算最终的综合得分时，采用赋值法，将非常不满意赋值为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，不太满意赋值为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，一般赋值为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，满意赋值为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，非常满意赋值为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，然后结合综合评判结果赋以权重得到综合得分。其中整体满意度得分由各一级指标权重与其得分乘积之和得出，即芜湖方特主题公园</a:t>
            </a:r>
            <a:r>
              <a:rPr lang="en-US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</a:t>
            </a:r>
            <a:r>
              <a:rPr lang="zh-CN" altLang="en-US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设备</a:t>
            </a:r>
            <a:r>
              <a:rPr lang="zh-CN" altLang="zh-CN" sz="2400" kern="100" dirty="0">
                <a:solidFill>
                  <a:srgbClr val="000000"/>
                </a:solidFill>
                <a:effectLst/>
                <a:latin typeface="Cambria Math" panose="020405030504060302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的满意度得分为：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D299E9-11FA-5E9C-3BCC-6C496005992F}"/>
                  </a:ext>
                </a:extLst>
              </p:cNvPr>
              <p:cNvSpPr txBox="1"/>
              <p:nvPr/>
            </p:nvSpPr>
            <p:spPr>
              <a:xfrm>
                <a:off x="-111996" y="4700452"/>
                <a:ext cx="9577064" cy="4770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indent="304800" algn="just">
                  <a:lnSpc>
                    <a:spcPct val="125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2000" i="1" kern="100" smtClean="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bPr>
                        <m:e>
                          <m:r>
                            <a:rPr lang="en-US" altLang="zh-CN" sz="2000" i="1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en-US" altLang="zh-CN" sz="2000" kern="100">
                              <a:solidFill>
                                <a:schemeClr val="accent2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=0.0269</m:t>
                      </m:r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1+0.0707</m:t>
                      </m:r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2+0.3300</m:t>
                      </m:r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3+0.4559</m:t>
                      </m:r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4+0.1165</m:t>
                      </m:r>
                      <m:r>
                        <a:rPr lang="en-US" altLang="zh-CN" sz="2000" i="1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en-US" altLang="zh-CN" sz="2000" kern="100">
                          <a:solidFill>
                            <a:schemeClr val="accent2"/>
                          </a:solidFill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5=3.5644</m:t>
                      </m:r>
                    </m:oMath>
                  </m:oMathPara>
                </a14:m>
                <a:endParaRPr lang="zh-CN" altLang="zh-CN" sz="1600" kern="100" dirty="0"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D299E9-11FA-5E9C-3BCC-6C49600599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11996" y="4700452"/>
                <a:ext cx="9577064" cy="477054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0985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总结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67AC39D-7E59-4CDB-2512-C824288FFFD0}"/>
              </a:ext>
            </a:extLst>
          </p:cNvPr>
          <p:cNvSpPr txBox="1"/>
          <p:nvPr/>
        </p:nvSpPr>
        <p:spPr>
          <a:xfrm>
            <a:off x="1985011" y="2454867"/>
            <a:ext cx="4608512" cy="1128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/>
                </a:solidFill>
              </a:rPr>
              <a:t>模糊综合评价的基本原理</a:t>
            </a:r>
            <a:endParaRPr lang="en-US" altLang="zh-CN" sz="2400" b="1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/>
                </a:solidFill>
              </a:rPr>
              <a:t>模糊综合评价的基本步骤</a:t>
            </a:r>
          </a:p>
        </p:txBody>
      </p:sp>
    </p:spTree>
    <p:extLst>
      <p:ext uri="{BB962C8B-B14F-4D97-AF65-F5344CB8AC3E}">
        <p14:creationId xmlns:p14="http://schemas.microsoft.com/office/powerpoint/2010/main" val="2069656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任务</a:t>
            </a:r>
          </a:p>
        </p:txBody>
      </p:sp>
      <p:pic>
        <p:nvPicPr>
          <p:cNvPr id="3074" name="Picture 4">
            <a:extLst>
              <a:ext uri="{FF2B5EF4-FFF2-40B4-BE49-F238E27FC236}">
                <a16:creationId xmlns:a16="http://schemas.microsoft.com/office/drawing/2014/main" id="{FF08AD49-4FBC-FBF2-394F-101219ECE6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619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>
            <a:extLst>
              <a:ext uri="{FF2B5EF4-FFF2-40B4-BE49-F238E27FC236}">
                <a16:creationId xmlns:a16="http://schemas.microsoft.com/office/drawing/2014/main" id="{423C7723-E031-19E0-AFB5-4F28EC8B3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2">
            <a:extLst>
              <a:ext uri="{FF2B5EF4-FFF2-40B4-BE49-F238E27FC236}">
                <a16:creationId xmlns:a16="http://schemas.microsoft.com/office/drawing/2014/main" id="{DB4C5063-B36A-9044-B796-E3DBD4B049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1">
            <a:extLst>
              <a:ext uri="{FF2B5EF4-FFF2-40B4-BE49-F238E27FC236}">
                <a16:creationId xmlns:a16="http://schemas.microsoft.com/office/drawing/2014/main" id="{831DEAD6-16A5-56FF-712E-12FBCD7969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14313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1BC765D-02DC-E812-2A95-167748CE0484}"/>
              </a:ext>
            </a:extLst>
          </p:cNvPr>
          <p:cNvSpPr txBox="1"/>
          <p:nvPr/>
        </p:nvSpPr>
        <p:spPr>
          <a:xfrm>
            <a:off x="708545" y="2132856"/>
            <a:ext cx="8287876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/>
                </a:solidFill>
              </a:rPr>
              <a:t>任务：</a:t>
            </a:r>
            <a:r>
              <a:rPr lang="zh-CN" altLang="en-US" sz="2400" dirty="0">
                <a:solidFill>
                  <a:schemeClr val="accent2"/>
                </a:solidFill>
              </a:rPr>
              <a:t>结合给定的项目数据，分小组完成项目体验满意度的评价以及芜湖方特主题公园</a:t>
            </a:r>
            <a:r>
              <a:rPr lang="en-US" altLang="zh-CN" sz="2400" dirty="0">
                <a:solidFill>
                  <a:schemeClr val="accent2"/>
                </a:solidFill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</a:rPr>
              <a:t>项目的总体满意度。</a:t>
            </a:r>
            <a:endParaRPr lang="en-US" altLang="zh-CN" sz="2400" dirty="0">
              <a:solidFill>
                <a:schemeClr val="accent2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b="1" dirty="0">
                <a:solidFill>
                  <a:schemeClr val="accent2"/>
                </a:solidFill>
              </a:rPr>
              <a:t>文献阅读：</a:t>
            </a:r>
            <a:r>
              <a:rPr lang="zh-CN" altLang="en-US" sz="2400" dirty="0">
                <a:solidFill>
                  <a:schemeClr val="accent2"/>
                </a:solidFill>
              </a:rPr>
              <a:t>大学生创新能力评价与培养研究</a:t>
            </a:r>
          </a:p>
        </p:txBody>
      </p:sp>
    </p:spTree>
    <p:extLst>
      <p:ext uri="{BB962C8B-B14F-4D97-AF65-F5344CB8AC3E}">
        <p14:creationId xmlns:p14="http://schemas.microsoft.com/office/powerpoint/2010/main" val="3191154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60" name="TextBox 18"/>
          <p:cNvSpPr txBox="1">
            <a:spLocks noChangeArrowheads="1"/>
          </p:cNvSpPr>
          <p:nvPr/>
        </p:nvSpPr>
        <p:spPr bwMode="auto">
          <a:xfrm>
            <a:off x="720893" y="2093402"/>
            <a:ext cx="8135004" cy="180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88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谢谢！</a:t>
            </a:r>
            <a:endParaRPr lang="en-US" altLang="zh-CN" sz="8800" b="1" dirty="0">
              <a:solidFill>
                <a:srgbClr val="FFFF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导入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460595" y="836712"/>
            <a:ext cx="8096416" cy="5128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随着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技术在主题乐园的应用，越来越多的人去体验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项目，但大家所持态度不一。芜湖方特，是华强方特文化科技集团在安徽芜湖的精品力作，是包含主题游乐、主题演艺、特色景观、餐饮休闲和光影夜游的综合性休闲旅游区。自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2007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年建成运营以来，芜湖方特旅游区始终坚持“文化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+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科技”的发展模式， 融入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技术给游客提供更多的交互体验，将中国传统故事与现代主题乐园紧密地结合在一起，为中国文化的发展探索出新的模式，打开了新局面。为了切实地了解游客对芜湖方特主题公园的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AR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项目的满意程度，设计如下指标体系，并采用问卷调查的方法收集数据。</a:t>
            </a:r>
          </a:p>
        </p:txBody>
      </p:sp>
    </p:spTree>
    <p:extLst>
      <p:ext uri="{BB962C8B-B14F-4D97-AF65-F5344CB8AC3E}">
        <p14:creationId xmlns:p14="http://schemas.microsoft.com/office/powerpoint/2010/main" val="3235743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90281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导入</a:t>
            </a:r>
          </a:p>
        </p:txBody>
      </p:sp>
      <p:sp>
        <p:nvSpPr>
          <p:cNvPr id="5" name="TextBox 26">
            <a:extLst>
              <a:ext uri="{FF2B5EF4-FFF2-40B4-BE49-F238E27FC236}">
                <a16:creationId xmlns:a16="http://schemas.microsoft.com/office/drawing/2014/main" id="{9A06C8E8-3641-9282-CAA5-7E291E95C3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7904" y="5019066"/>
            <a:ext cx="74764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rgbClr val="2B2A30"/>
                </a:solidFill>
                <a:latin typeface="微软雅黑" panose="020B0503020204020204" pitchFamily="34" charset="-122"/>
              </a:rPr>
              <a:t>提问：如何根据问卷调查数据，对方特主题公园</a:t>
            </a:r>
            <a:r>
              <a:rPr lang="en-US" altLang="zh-CN" dirty="0">
                <a:solidFill>
                  <a:srgbClr val="2B2A30"/>
                </a:solidFill>
                <a:latin typeface="微软雅黑" panose="020B0503020204020204" pitchFamily="34" charset="-122"/>
              </a:rPr>
              <a:t>AR</a:t>
            </a:r>
            <a:r>
              <a:rPr lang="zh-CN" altLang="en-US" dirty="0">
                <a:solidFill>
                  <a:srgbClr val="2B2A30"/>
                </a:solidFill>
                <a:latin typeface="微软雅黑" panose="020B0503020204020204" pitchFamily="34" charset="-122"/>
              </a:rPr>
              <a:t>项目体验的满意度进行评价</a:t>
            </a:r>
            <a:r>
              <a:rPr lang="zh-CN" altLang="en-US" sz="2400" dirty="0">
                <a:solidFill>
                  <a:srgbClr val="2B2A30"/>
                </a:solidFill>
                <a:latin typeface="微软雅黑" panose="020B0503020204020204" pitchFamily="34" charset="-122"/>
              </a:rPr>
              <a:t>？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72E90A9-5D19-0003-105B-56271A3B1B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8598" y="1772816"/>
            <a:ext cx="6021124" cy="2819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309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5"/>
          <p:cNvSpPr>
            <a:spLocks noChangeArrowheads="1"/>
          </p:cNvSpPr>
          <p:nvPr/>
        </p:nvSpPr>
        <p:spPr bwMode="auto">
          <a:xfrm>
            <a:off x="1411478" y="2463835"/>
            <a:ext cx="1978440" cy="21304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0243" name="Freeform 6"/>
          <p:cNvSpPr/>
          <p:nvPr/>
        </p:nvSpPr>
        <p:spPr bwMode="auto">
          <a:xfrm>
            <a:off x="2657249" y="3909249"/>
            <a:ext cx="732669" cy="744537"/>
          </a:xfrm>
          <a:custGeom>
            <a:avLst/>
            <a:gdLst>
              <a:gd name="T0" fmla="*/ 879475 w 1016"/>
              <a:gd name="T1" fmla="*/ 11334 h 854"/>
              <a:gd name="T2" fmla="*/ 6059 w 1016"/>
              <a:gd name="T3" fmla="*/ 744538 h 854"/>
              <a:gd name="T4" fmla="*/ 0 w 1016"/>
              <a:gd name="T5" fmla="*/ 712280 h 854"/>
              <a:gd name="T6" fmla="*/ 849178 w 1016"/>
              <a:gd name="T7" fmla="*/ 0 h 854"/>
              <a:gd name="T8" fmla="*/ 879475 w 1016"/>
              <a:gd name="T9" fmla="*/ 11334 h 8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16" h="854">
                <a:moveTo>
                  <a:pt x="1016" y="13"/>
                </a:moveTo>
                <a:cubicBezTo>
                  <a:pt x="850" y="443"/>
                  <a:pt x="470" y="766"/>
                  <a:pt x="7" y="854"/>
                </a:cubicBezTo>
                <a:lnTo>
                  <a:pt x="0" y="817"/>
                </a:lnTo>
                <a:cubicBezTo>
                  <a:pt x="450" y="732"/>
                  <a:pt x="819" y="417"/>
                  <a:pt x="981" y="0"/>
                </a:cubicBezTo>
                <a:lnTo>
                  <a:pt x="1016" y="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44" name="Freeform 7"/>
          <p:cNvSpPr/>
          <p:nvPr/>
        </p:nvSpPr>
        <p:spPr bwMode="auto">
          <a:xfrm>
            <a:off x="1278615" y="2320579"/>
            <a:ext cx="1442458" cy="1307300"/>
          </a:xfrm>
          <a:custGeom>
            <a:avLst/>
            <a:gdLst>
              <a:gd name="T0" fmla="*/ 1169411 w 1796"/>
              <a:gd name="T1" fmla="*/ 0 h 1560"/>
              <a:gd name="T2" fmla="*/ 1555750 w 1796"/>
              <a:gd name="T3" fmla="*/ 65408 h 1560"/>
              <a:gd name="T4" fmla="*/ 1544489 w 1796"/>
              <a:gd name="T5" fmla="*/ 96804 h 1560"/>
              <a:gd name="T6" fmla="*/ 1169411 w 1796"/>
              <a:gd name="T7" fmla="*/ 33140 h 1560"/>
              <a:gd name="T8" fmla="*/ 32917 w 1796"/>
              <a:gd name="T9" fmla="*/ 1177345 h 1560"/>
              <a:gd name="T10" fmla="*/ 45910 w 1796"/>
              <a:gd name="T11" fmla="*/ 1354383 h 1560"/>
              <a:gd name="T12" fmla="*/ 13860 w 1796"/>
              <a:gd name="T13" fmla="*/ 1360488 h 1560"/>
              <a:gd name="T14" fmla="*/ 0 w 1796"/>
              <a:gd name="T15" fmla="*/ 1177345 h 1560"/>
              <a:gd name="T16" fmla="*/ 1169411 w 1796"/>
              <a:gd name="T17" fmla="*/ 0 h 156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796" h="1560">
                <a:moveTo>
                  <a:pt x="1350" y="0"/>
                </a:moveTo>
                <a:cubicBezTo>
                  <a:pt x="1507" y="0"/>
                  <a:pt x="1657" y="27"/>
                  <a:pt x="1796" y="75"/>
                </a:cubicBezTo>
                <a:lnTo>
                  <a:pt x="1783" y="111"/>
                </a:lnTo>
                <a:cubicBezTo>
                  <a:pt x="1648" y="63"/>
                  <a:pt x="1502" y="38"/>
                  <a:pt x="1350" y="38"/>
                </a:cubicBezTo>
                <a:cubicBezTo>
                  <a:pt x="625" y="38"/>
                  <a:pt x="38" y="625"/>
                  <a:pt x="38" y="1350"/>
                </a:cubicBezTo>
                <a:cubicBezTo>
                  <a:pt x="38" y="1419"/>
                  <a:pt x="43" y="1487"/>
                  <a:pt x="53" y="1553"/>
                </a:cubicBezTo>
                <a:lnTo>
                  <a:pt x="16" y="1560"/>
                </a:lnTo>
                <a:cubicBezTo>
                  <a:pt x="6" y="1491"/>
                  <a:pt x="0" y="1422"/>
                  <a:pt x="0" y="1350"/>
                </a:cubicBezTo>
                <a:cubicBezTo>
                  <a:pt x="0" y="605"/>
                  <a:pt x="605" y="0"/>
                  <a:pt x="135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253" name="TextBox 18"/>
          <p:cNvSpPr txBox="1">
            <a:spLocks noChangeArrowheads="1"/>
          </p:cNvSpPr>
          <p:nvPr/>
        </p:nvSpPr>
        <p:spPr bwMode="auto">
          <a:xfrm>
            <a:off x="3762100" y="3075057"/>
            <a:ext cx="53819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基本原理和基本步骤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440518" y="2204864"/>
            <a:ext cx="2751202" cy="2216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2" dirty="0">
                <a:ln w="57150">
                  <a:solidFill>
                    <a:srgbClr val="0098A8"/>
                  </a:solidFill>
                </a:ln>
                <a:solidFill>
                  <a:srgbClr val="0098A8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01</a:t>
            </a:r>
            <a:endParaRPr lang="zh-CN" altLang="en-US" sz="13802" dirty="0">
              <a:ln w="57150">
                <a:solidFill>
                  <a:srgbClr val="0098A8"/>
                </a:solidFill>
              </a:ln>
              <a:solidFill>
                <a:srgbClr val="0098A8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37">
            <a:extLst>
              <a:ext uri="{FF2B5EF4-FFF2-40B4-BE49-F238E27FC236}">
                <a16:creationId xmlns:a16="http://schemas.microsoft.com/office/drawing/2014/main" id="{7C69C43E-BC3F-3175-7AE6-85E350F6B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0637" y="2007786"/>
            <a:ext cx="46417" cy="31734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799">
              <a:solidFill>
                <a:srgbClr val="B6B5B4"/>
              </a:solidFill>
              <a:ea typeface="宋体" panose="02010600030101010101" pitchFamily="2" charset="-122"/>
            </a:endParaRPr>
          </a:p>
        </p:txBody>
      </p:sp>
      <p:sp>
        <p:nvSpPr>
          <p:cNvPr id="3" name="Freeform 38">
            <a:extLst>
              <a:ext uri="{FF2B5EF4-FFF2-40B4-BE49-F238E27FC236}">
                <a16:creationId xmlns:a16="http://schemas.microsoft.com/office/drawing/2014/main" id="{AA47E0E8-F05D-5C1B-3770-EABF537751BB}"/>
              </a:ext>
            </a:extLst>
          </p:cNvPr>
          <p:cNvSpPr/>
          <p:nvPr/>
        </p:nvSpPr>
        <p:spPr bwMode="auto">
          <a:xfrm>
            <a:off x="3690263" y="2012690"/>
            <a:ext cx="164242" cy="606425"/>
          </a:xfrm>
          <a:custGeom>
            <a:avLst/>
            <a:gdLst>
              <a:gd name="T0" fmla="*/ 219075 w 288"/>
              <a:gd name="T1" fmla="*/ 303213 h 788"/>
              <a:gd name="T2" fmla="*/ 109538 w 288"/>
              <a:gd name="T3" fmla="*/ 454819 h 788"/>
              <a:gd name="T4" fmla="*/ 0 w 288"/>
              <a:gd name="T5" fmla="*/ 606425 h 788"/>
              <a:gd name="T6" fmla="*/ 0 w 288"/>
              <a:gd name="T7" fmla="*/ 303213 h 788"/>
              <a:gd name="T8" fmla="*/ 0 w 288"/>
              <a:gd name="T9" fmla="*/ 0 h 788"/>
              <a:gd name="T10" fmla="*/ 109538 w 288"/>
              <a:gd name="T11" fmla="*/ 151606 h 788"/>
              <a:gd name="T12" fmla="*/ 219075 w 288"/>
              <a:gd name="T13" fmla="*/ 303213 h 7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88" h="788">
                <a:moveTo>
                  <a:pt x="288" y="394"/>
                </a:moveTo>
                <a:lnTo>
                  <a:pt x="144" y="591"/>
                </a:lnTo>
                <a:lnTo>
                  <a:pt x="0" y="788"/>
                </a:lnTo>
                <a:lnTo>
                  <a:pt x="0" y="394"/>
                </a:lnTo>
                <a:lnTo>
                  <a:pt x="0" y="0"/>
                </a:lnTo>
                <a:lnTo>
                  <a:pt x="144" y="197"/>
                </a:lnTo>
                <a:lnTo>
                  <a:pt x="288" y="39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模糊综合评价基本原理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626025" y="1268760"/>
            <a:ext cx="7576600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著名理论数学家波莱尔研究了一个古典的希腊悖论：一粒种子肯定不构成一堆，两粒也不能，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……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，但另一方面，人们自然同意一亿粒种子肯定构成一堆，那么这个适当的界限在哪里呢？是不是可以说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372658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粒种子不是一堆，而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325679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粒种子就构成一堆呢？</a:t>
            </a:r>
            <a:endParaRPr lang="en-US" altLang="zh-CN" sz="2400" dirty="0">
              <a:solidFill>
                <a:schemeClr val="accent2"/>
              </a:solidFill>
              <a:latin typeface="宋体" panose="02010600030101010101" pitchFamily="2" charset="-122"/>
              <a:sym typeface="+mn-ea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什么样的人是 “高个子”</a:t>
            </a:r>
          </a:p>
        </p:txBody>
      </p:sp>
    </p:spTree>
    <p:extLst>
      <p:ext uri="{BB962C8B-B14F-4D97-AF65-F5344CB8AC3E}">
        <p14:creationId xmlns:p14="http://schemas.microsoft.com/office/powerpoint/2010/main" val="108013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模糊数学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3203848" y="1476478"/>
            <a:ext cx="4439078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1965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年，美国控制论专家扎德教授在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信息与控制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杂志上发表了论文“模糊集合”。从此，模糊数学宣告诞生。模糊集合是客观存在的模糊概念的必然反映。所谓</a:t>
            </a:r>
            <a:r>
              <a:rPr lang="zh-CN" altLang="en-US" sz="2400" b="1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模糊概念就是边界不清晰的概念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6BE38B8-1165-C9D5-80A6-446768531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8" r="29798"/>
          <a:stretch/>
        </p:blipFill>
        <p:spPr bwMode="auto">
          <a:xfrm>
            <a:off x="755576" y="1772816"/>
            <a:ext cx="2167197" cy="2793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45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603" name="直接连接符 31"/>
          <p:cNvCxnSpPr>
            <a:cxnSpLocks noChangeShapeType="1"/>
          </p:cNvCxnSpPr>
          <p:nvPr/>
        </p:nvCxnSpPr>
        <p:spPr bwMode="auto">
          <a:xfrm flipH="1">
            <a:off x="626025" y="576263"/>
            <a:ext cx="8370396" cy="0"/>
          </a:xfrm>
          <a:prstGeom prst="line">
            <a:avLst/>
          </a:prstGeom>
          <a:noFill/>
          <a:ln w="12700">
            <a:solidFill>
              <a:srgbClr val="89888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5604" name="Freeform 40"/>
          <p:cNvSpPr>
            <a:spLocks noEditPoints="1"/>
          </p:cNvSpPr>
          <p:nvPr/>
        </p:nvSpPr>
        <p:spPr bwMode="auto">
          <a:xfrm>
            <a:off x="201140" y="125413"/>
            <a:ext cx="259455" cy="495300"/>
          </a:xfrm>
          <a:custGeom>
            <a:avLst/>
            <a:gdLst>
              <a:gd name="T0" fmla="*/ 103404 w 579"/>
              <a:gd name="T1" fmla="*/ 472760 h 857"/>
              <a:gd name="T2" fmla="*/ 329339 w 579"/>
              <a:gd name="T3" fmla="*/ 472760 h 857"/>
              <a:gd name="T4" fmla="*/ 341293 w 579"/>
              <a:gd name="T5" fmla="*/ 484319 h 857"/>
              <a:gd name="T6" fmla="*/ 329339 w 579"/>
              <a:gd name="T7" fmla="*/ 495300 h 857"/>
              <a:gd name="T8" fmla="*/ 103404 w 579"/>
              <a:gd name="T9" fmla="*/ 495300 h 857"/>
              <a:gd name="T10" fmla="*/ 91450 w 579"/>
              <a:gd name="T11" fmla="*/ 484319 h 857"/>
              <a:gd name="T12" fmla="*/ 103404 w 579"/>
              <a:gd name="T13" fmla="*/ 472760 h 857"/>
              <a:gd name="T14" fmla="*/ 108186 w 579"/>
              <a:gd name="T15" fmla="*/ 365262 h 857"/>
              <a:gd name="T16" fmla="*/ 232510 w 579"/>
              <a:gd name="T17" fmla="*/ 167604 h 857"/>
              <a:gd name="T18" fmla="*/ 276143 w 579"/>
              <a:gd name="T19" fmla="*/ 193034 h 857"/>
              <a:gd name="T20" fmla="*/ 152416 w 579"/>
              <a:gd name="T21" fmla="*/ 390692 h 857"/>
              <a:gd name="T22" fmla="*/ 108186 w 579"/>
              <a:gd name="T23" fmla="*/ 365262 h 857"/>
              <a:gd name="T24" fmla="*/ 20920 w 579"/>
              <a:gd name="T25" fmla="*/ 313825 h 857"/>
              <a:gd name="T26" fmla="*/ 145244 w 579"/>
              <a:gd name="T27" fmla="*/ 116167 h 857"/>
              <a:gd name="T28" fmla="*/ 188877 w 579"/>
              <a:gd name="T29" fmla="*/ 141597 h 857"/>
              <a:gd name="T30" fmla="*/ 64553 w 579"/>
              <a:gd name="T31" fmla="*/ 339254 h 857"/>
              <a:gd name="T32" fmla="*/ 20920 w 579"/>
              <a:gd name="T33" fmla="*/ 313825 h 857"/>
              <a:gd name="T34" fmla="*/ 1195 w 579"/>
              <a:gd name="T35" fmla="*/ 473916 h 857"/>
              <a:gd name="T36" fmla="*/ 13150 w 579"/>
              <a:gd name="T37" fmla="*/ 375665 h 857"/>
              <a:gd name="T38" fmla="*/ 98622 w 579"/>
              <a:gd name="T39" fmla="*/ 425368 h 857"/>
              <a:gd name="T40" fmla="*/ 14345 w 579"/>
              <a:gd name="T41" fmla="*/ 481429 h 857"/>
              <a:gd name="T42" fmla="*/ 1195 w 579"/>
              <a:gd name="T43" fmla="*/ 473916 h 857"/>
              <a:gd name="T44" fmla="*/ 178716 w 579"/>
              <a:gd name="T45" fmla="*/ 61262 h 857"/>
              <a:gd name="T46" fmla="*/ 160784 w 579"/>
              <a:gd name="T47" fmla="*/ 90160 h 857"/>
              <a:gd name="T48" fmla="*/ 291683 w 579"/>
              <a:gd name="T49" fmla="*/ 167026 h 857"/>
              <a:gd name="T50" fmla="*/ 310212 w 579"/>
              <a:gd name="T51" fmla="*/ 138129 h 857"/>
              <a:gd name="T52" fmla="*/ 178716 w 579"/>
              <a:gd name="T53" fmla="*/ 61262 h 857"/>
              <a:gd name="T54" fmla="*/ 206808 w 579"/>
              <a:gd name="T55" fmla="*/ 17338 h 857"/>
              <a:gd name="T56" fmla="*/ 246257 w 579"/>
              <a:gd name="T57" fmla="*/ 8091 h 857"/>
              <a:gd name="T58" fmla="*/ 328144 w 579"/>
              <a:gd name="T59" fmla="*/ 56061 h 857"/>
              <a:gd name="T60" fmla="*/ 338305 w 579"/>
              <a:gd name="T61" fmla="*/ 94205 h 857"/>
              <a:gd name="T62" fmla="*/ 326948 w 579"/>
              <a:gd name="T63" fmla="*/ 112122 h 857"/>
              <a:gd name="T64" fmla="*/ 195452 w 579"/>
              <a:gd name="T65" fmla="*/ 35255 h 857"/>
              <a:gd name="T66" fmla="*/ 206808 w 579"/>
              <a:gd name="T67" fmla="*/ 17338 h 85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579" h="857">
                <a:moveTo>
                  <a:pt x="173" y="818"/>
                </a:moveTo>
                <a:lnTo>
                  <a:pt x="551" y="818"/>
                </a:lnTo>
                <a:cubicBezTo>
                  <a:pt x="562" y="818"/>
                  <a:pt x="571" y="827"/>
                  <a:pt x="571" y="838"/>
                </a:cubicBezTo>
                <a:cubicBezTo>
                  <a:pt x="571" y="849"/>
                  <a:pt x="562" y="857"/>
                  <a:pt x="551" y="857"/>
                </a:cubicBezTo>
                <a:lnTo>
                  <a:pt x="173" y="857"/>
                </a:lnTo>
                <a:cubicBezTo>
                  <a:pt x="162" y="857"/>
                  <a:pt x="153" y="849"/>
                  <a:pt x="153" y="838"/>
                </a:cubicBezTo>
                <a:cubicBezTo>
                  <a:pt x="153" y="827"/>
                  <a:pt x="162" y="818"/>
                  <a:pt x="173" y="818"/>
                </a:cubicBezTo>
                <a:close/>
                <a:moveTo>
                  <a:pt x="181" y="632"/>
                </a:moveTo>
                <a:lnTo>
                  <a:pt x="389" y="290"/>
                </a:lnTo>
                <a:lnTo>
                  <a:pt x="462" y="334"/>
                </a:lnTo>
                <a:lnTo>
                  <a:pt x="255" y="676"/>
                </a:lnTo>
                <a:lnTo>
                  <a:pt x="181" y="632"/>
                </a:lnTo>
                <a:close/>
                <a:moveTo>
                  <a:pt x="35" y="543"/>
                </a:moveTo>
                <a:lnTo>
                  <a:pt x="243" y="201"/>
                </a:lnTo>
                <a:lnTo>
                  <a:pt x="316" y="245"/>
                </a:lnTo>
                <a:lnTo>
                  <a:pt x="108" y="587"/>
                </a:lnTo>
                <a:lnTo>
                  <a:pt x="35" y="543"/>
                </a:lnTo>
                <a:close/>
                <a:moveTo>
                  <a:pt x="2" y="820"/>
                </a:moveTo>
                <a:lnTo>
                  <a:pt x="22" y="650"/>
                </a:lnTo>
                <a:lnTo>
                  <a:pt x="165" y="736"/>
                </a:lnTo>
                <a:lnTo>
                  <a:pt x="24" y="833"/>
                </a:lnTo>
                <a:cubicBezTo>
                  <a:pt x="9" y="844"/>
                  <a:pt x="0" y="838"/>
                  <a:pt x="2" y="820"/>
                </a:cubicBezTo>
                <a:close/>
                <a:moveTo>
                  <a:pt x="299" y="106"/>
                </a:moveTo>
                <a:lnTo>
                  <a:pt x="269" y="156"/>
                </a:lnTo>
                <a:lnTo>
                  <a:pt x="488" y="289"/>
                </a:lnTo>
                <a:lnTo>
                  <a:pt x="519" y="239"/>
                </a:lnTo>
                <a:lnTo>
                  <a:pt x="299" y="106"/>
                </a:lnTo>
                <a:close/>
                <a:moveTo>
                  <a:pt x="346" y="30"/>
                </a:moveTo>
                <a:cubicBezTo>
                  <a:pt x="360" y="7"/>
                  <a:pt x="390" y="0"/>
                  <a:pt x="412" y="14"/>
                </a:cubicBezTo>
                <a:lnTo>
                  <a:pt x="549" y="97"/>
                </a:lnTo>
                <a:cubicBezTo>
                  <a:pt x="572" y="110"/>
                  <a:pt x="579" y="140"/>
                  <a:pt x="566" y="163"/>
                </a:cubicBezTo>
                <a:lnTo>
                  <a:pt x="547" y="194"/>
                </a:lnTo>
                <a:lnTo>
                  <a:pt x="327" y="61"/>
                </a:lnTo>
                <a:lnTo>
                  <a:pt x="346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" name="TextBox 26">
            <a:extLst>
              <a:ext uri="{FF2B5EF4-FFF2-40B4-BE49-F238E27FC236}">
                <a16:creationId xmlns:a16="http://schemas.microsoft.com/office/drawing/2014/main" id="{A80B85A9-AEB6-E099-4315-F31FD8F47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604" y="53976"/>
            <a:ext cx="37753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accent2"/>
                </a:solidFill>
                <a:latin typeface="Arial" panose="020B0604020202020204" pitchFamily="34" charset="0"/>
                <a:ea typeface="仿宋_GB2312" pitchFamily="1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>
                <a:solidFill>
                  <a:srgbClr val="2B2A30"/>
                </a:solidFill>
                <a:latin typeface="微软雅黑" panose="020B0503020204020204" pitchFamily="34" charset="-122"/>
              </a:rPr>
              <a:t>模糊综合评价基本原理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5CA26C-B620-7000-AD83-19BD0832AA9F}"/>
              </a:ext>
            </a:extLst>
          </p:cNvPr>
          <p:cNvSpPr txBox="1"/>
          <p:nvPr/>
        </p:nvSpPr>
        <p:spPr>
          <a:xfrm>
            <a:off x="2423399" y="1199716"/>
            <a:ext cx="6604182" cy="3905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在一个模糊集合中，某些元素是否属于这个模糊集合并不是非此即彼的，说得更明确些就是：既不能认为这些元素完全属于这个集合，也不能认为它们完全不属于这个集合，而是处于一种亦此亦彼、模棱两可的状态。</a:t>
            </a:r>
            <a:endParaRPr lang="en-US" altLang="zh-CN" sz="2400" dirty="0">
              <a:solidFill>
                <a:schemeClr val="accent2"/>
              </a:solidFill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例如：张三身高</a:t>
            </a:r>
            <a:r>
              <a:rPr lang="en-US" altLang="zh-CN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1.70m</a:t>
            </a:r>
            <a:r>
              <a:rPr lang="zh-CN" altLang="en-US" sz="2400" dirty="0">
                <a:solidFill>
                  <a:schemeClr val="accent2"/>
                </a:solidFill>
                <a:latin typeface="宋体" panose="02010600030101010101" pitchFamily="2" charset="-122"/>
                <a:sym typeface="+mn-ea"/>
              </a:rPr>
              <a:t>，既不能说他绝对是个“高个子”。也不能说他绝对不是个“高个子”。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7A0475B-072D-888F-92E7-C87CE1FF074C}"/>
              </a:ext>
            </a:extLst>
          </p:cNvPr>
          <p:cNvGrpSpPr/>
          <p:nvPr/>
        </p:nvGrpSpPr>
        <p:grpSpPr>
          <a:xfrm>
            <a:off x="282469" y="1781669"/>
            <a:ext cx="2070710" cy="3055481"/>
            <a:chOff x="1262063" y="1288463"/>
            <a:chExt cx="2916237" cy="4731337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79BBDC7A-D0D3-AEFD-A231-08BB47F3A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989" y="4796118"/>
              <a:ext cx="1246771" cy="1223682"/>
            </a:xfrm>
            <a:custGeom>
              <a:avLst/>
              <a:gdLst>
                <a:gd name="connsiteX0" fmla="*/ 0 w 1114425"/>
                <a:gd name="connsiteY0" fmla="*/ 0 h 1093787"/>
                <a:gd name="connsiteX1" fmla="*/ 700631 w 1114425"/>
                <a:gd name="connsiteY1" fmla="*/ 0 h 1093787"/>
                <a:gd name="connsiteX2" fmla="*/ 709612 w 1114425"/>
                <a:gd name="connsiteY2" fmla="*/ 0 h 1093787"/>
                <a:gd name="connsiteX3" fmla="*/ 712787 w 1114425"/>
                <a:gd name="connsiteY3" fmla="*/ 0 h 1093787"/>
                <a:gd name="connsiteX4" fmla="*/ 717550 w 1114425"/>
                <a:gd name="connsiteY4" fmla="*/ 0 h 1093787"/>
                <a:gd name="connsiteX5" fmla="*/ 722312 w 1114425"/>
                <a:gd name="connsiteY5" fmla="*/ 0 h 1093787"/>
                <a:gd name="connsiteX6" fmla="*/ 728662 w 1114425"/>
                <a:gd name="connsiteY6" fmla="*/ 0 h 1093787"/>
                <a:gd name="connsiteX7" fmla="*/ 733425 w 1114425"/>
                <a:gd name="connsiteY7" fmla="*/ 0 h 1093787"/>
                <a:gd name="connsiteX8" fmla="*/ 738187 w 1114425"/>
                <a:gd name="connsiteY8" fmla="*/ 0 h 1093787"/>
                <a:gd name="connsiteX9" fmla="*/ 741362 w 1114425"/>
                <a:gd name="connsiteY9" fmla="*/ 0 h 1093787"/>
                <a:gd name="connsiteX10" fmla="*/ 746125 w 1114425"/>
                <a:gd name="connsiteY10" fmla="*/ 0 h 1093787"/>
                <a:gd name="connsiteX11" fmla="*/ 752475 w 1114425"/>
                <a:gd name="connsiteY11" fmla="*/ 0 h 1093787"/>
                <a:gd name="connsiteX12" fmla="*/ 755650 w 1114425"/>
                <a:gd name="connsiteY12" fmla="*/ 0 h 1093787"/>
                <a:gd name="connsiteX13" fmla="*/ 762000 w 1114425"/>
                <a:gd name="connsiteY13" fmla="*/ 0 h 1093787"/>
                <a:gd name="connsiteX14" fmla="*/ 766870 w 1114425"/>
                <a:gd name="connsiteY14" fmla="*/ 0 h 1093787"/>
                <a:gd name="connsiteX15" fmla="*/ 771634 w 1114425"/>
                <a:gd name="connsiteY15" fmla="*/ 0 h 1093787"/>
                <a:gd name="connsiteX16" fmla="*/ 776287 w 1114425"/>
                <a:gd name="connsiteY16" fmla="*/ 0 h 1093787"/>
                <a:gd name="connsiteX17" fmla="*/ 776425 w 1114425"/>
                <a:gd name="connsiteY17" fmla="*/ 0 h 1093787"/>
                <a:gd name="connsiteX18" fmla="*/ 779462 w 1114425"/>
                <a:gd name="connsiteY18" fmla="*/ 0 h 1093787"/>
                <a:gd name="connsiteX19" fmla="*/ 780869 w 1114425"/>
                <a:gd name="connsiteY19" fmla="*/ 0 h 1093787"/>
                <a:gd name="connsiteX20" fmla="*/ 784338 w 1114425"/>
                <a:gd name="connsiteY20" fmla="*/ 0 h 1093787"/>
                <a:gd name="connsiteX21" fmla="*/ 790682 w 1114425"/>
                <a:gd name="connsiteY21" fmla="*/ 0 h 1093787"/>
                <a:gd name="connsiteX22" fmla="*/ 795446 w 1114425"/>
                <a:gd name="connsiteY22" fmla="*/ 0 h 1093787"/>
                <a:gd name="connsiteX23" fmla="*/ 800210 w 1114425"/>
                <a:gd name="connsiteY23" fmla="*/ 0 h 1093787"/>
                <a:gd name="connsiteX24" fmla="*/ 803386 w 1114425"/>
                <a:gd name="connsiteY24" fmla="*/ 0 h 1093787"/>
                <a:gd name="connsiteX25" fmla="*/ 808151 w 1114425"/>
                <a:gd name="connsiteY25" fmla="*/ 0 h 1093787"/>
                <a:gd name="connsiteX26" fmla="*/ 814494 w 1114425"/>
                <a:gd name="connsiteY26" fmla="*/ 0 h 1093787"/>
                <a:gd name="connsiteX27" fmla="*/ 819258 w 1114425"/>
                <a:gd name="connsiteY27" fmla="*/ 0 h 1093787"/>
                <a:gd name="connsiteX28" fmla="*/ 824023 w 1114425"/>
                <a:gd name="connsiteY28" fmla="*/ 0 h 1093787"/>
                <a:gd name="connsiteX29" fmla="*/ 828899 w 1114425"/>
                <a:gd name="connsiteY29" fmla="*/ 0 h 1093787"/>
                <a:gd name="connsiteX30" fmla="*/ 835234 w 1114425"/>
                <a:gd name="connsiteY30" fmla="*/ 0 h 1093787"/>
                <a:gd name="connsiteX31" fmla="*/ 838306 w 1114425"/>
                <a:gd name="connsiteY31" fmla="*/ 0 h 1093787"/>
                <a:gd name="connsiteX32" fmla="*/ 842348 w 1114425"/>
                <a:gd name="connsiteY32" fmla="*/ 0 h 1093787"/>
                <a:gd name="connsiteX33" fmla="*/ 843071 w 1114425"/>
                <a:gd name="connsiteY33" fmla="*/ 0 h 1093787"/>
                <a:gd name="connsiteX34" fmla="*/ 843232 w 1114425"/>
                <a:gd name="connsiteY34" fmla="*/ 0 h 1093787"/>
                <a:gd name="connsiteX35" fmla="*/ 847944 w 1114425"/>
                <a:gd name="connsiteY35" fmla="*/ 0 h 1093787"/>
                <a:gd name="connsiteX36" fmla="*/ 852711 w 1114425"/>
                <a:gd name="connsiteY36" fmla="*/ 0 h 1093787"/>
                <a:gd name="connsiteX37" fmla="*/ 859044 w 1114425"/>
                <a:gd name="connsiteY37" fmla="*/ 0 h 1093787"/>
                <a:gd name="connsiteX38" fmla="*/ 863811 w 1114425"/>
                <a:gd name="connsiteY38" fmla="*/ 0 h 1093787"/>
                <a:gd name="connsiteX39" fmla="*/ 866989 w 1114425"/>
                <a:gd name="connsiteY39" fmla="*/ 0 h 1093787"/>
                <a:gd name="connsiteX40" fmla="*/ 871756 w 1114425"/>
                <a:gd name="connsiteY40" fmla="*/ 0 h 1093787"/>
                <a:gd name="connsiteX41" fmla="*/ 876523 w 1114425"/>
                <a:gd name="connsiteY41" fmla="*/ 0 h 1093787"/>
                <a:gd name="connsiteX42" fmla="*/ 882855 w 1114425"/>
                <a:gd name="connsiteY42" fmla="*/ 0 h 1093787"/>
                <a:gd name="connsiteX43" fmla="*/ 887622 w 1114425"/>
                <a:gd name="connsiteY43" fmla="*/ 0 h 1093787"/>
                <a:gd name="connsiteX44" fmla="*/ 890943 w 1114425"/>
                <a:gd name="connsiteY44" fmla="*/ 0 h 1093787"/>
                <a:gd name="connsiteX45" fmla="*/ 897264 w 1114425"/>
                <a:gd name="connsiteY45" fmla="*/ 0 h 1093787"/>
                <a:gd name="connsiteX46" fmla="*/ 897292 w 1114425"/>
                <a:gd name="connsiteY46" fmla="*/ 0 h 1093787"/>
                <a:gd name="connsiteX47" fmla="*/ 899089 w 1114425"/>
                <a:gd name="connsiteY47" fmla="*/ 0 h 1093787"/>
                <a:gd name="connsiteX48" fmla="*/ 900335 w 1114425"/>
                <a:gd name="connsiteY48" fmla="*/ 0 h 1093787"/>
                <a:gd name="connsiteX49" fmla="*/ 906665 w 1114425"/>
                <a:gd name="connsiteY49" fmla="*/ 0 h 1093787"/>
                <a:gd name="connsiteX50" fmla="*/ 911534 w 1114425"/>
                <a:gd name="connsiteY50" fmla="*/ 0 h 1093787"/>
                <a:gd name="connsiteX51" fmla="*/ 914756 w 1114425"/>
                <a:gd name="connsiteY51" fmla="*/ 0 h 1093787"/>
                <a:gd name="connsiteX52" fmla="*/ 921075 w 1114425"/>
                <a:gd name="connsiteY52" fmla="*/ 0 h 1093787"/>
                <a:gd name="connsiteX53" fmla="*/ 925846 w 1114425"/>
                <a:gd name="connsiteY53" fmla="*/ 0 h 1093787"/>
                <a:gd name="connsiteX54" fmla="*/ 930572 w 1114425"/>
                <a:gd name="connsiteY54" fmla="*/ 0 h 1093787"/>
                <a:gd name="connsiteX55" fmla="*/ 933799 w 1114425"/>
                <a:gd name="connsiteY55" fmla="*/ 0 h 1093787"/>
                <a:gd name="connsiteX56" fmla="*/ 938572 w 1114425"/>
                <a:gd name="connsiteY56" fmla="*/ 0 h 1093787"/>
                <a:gd name="connsiteX57" fmla="*/ 943644 w 1114425"/>
                <a:gd name="connsiteY57" fmla="*/ 0 h 1093787"/>
                <a:gd name="connsiteX58" fmla="*/ 944886 w 1114425"/>
                <a:gd name="connsiteY58" fmla="*/ 0 h 1093787"/>
                <a:gd name="connsiteX59" fmla="*/ 947336 w 1114425"/>
                <a:gd name="connsiteY59" fmla="*/ 0 h 1093787"/>
                <a:gd name="connsiteX60" fmla="*/ 949658 w 1114425"/>
                <a:gd name="connsiteY60" fmla="*/ 0 h 1093787"/>
                <a:gd name="connsiteX61" fmla="*/ 956064 w 1114425"/>
                <a:gd name="connsiteY61" fmla="*/ 0 h 1093787"/>
                <a:gd name="connsiteX62" fmla="*/ 957613 w 1114425"/>
                <a:gd name="connsiteY62" fmla="*/ 0 h 1093787"/>
                <a:gd name="connsiteX63" fmla="*/ 962387 w 1114425"/>
                <a:gd name="connsiteY63" fmla="*/ 0 h 1093787"/>
                <a:gd name="connsiteX64" fmla="*/ 968695 w 1114425"/>
                <a:gd name="connsiteY64" fmla="*/ 0 h 1093787"/>
                <a:gd name="connsiteX65" fmla="*/ 973575 w 1114425"/>
                <a:gd name="connsiteY65" fmla="*/ 0 h 1093787"/>
                <a:gd name="connsiteX66" fmla="*/ 978353 w 1114425"/>
                <a:gd name="connsiteY66" fmla="*/ 0 h 1093787"/>
                <a:gd name="connsiteX67" fmla="*/ 983132 w 1114425"/>
                <a:gd name="connsiteY67" fmla="*/ 0 h 1093787"/>
                <a:gd name="connsiteX68" fmla="*/ 987777 w 1114425"/>
                <a:gd name="connsiteY68" fmla="*/ 0 h 1093787"/>
                <a:gd name="connsiteX69" fmla="*/ 987913 w 1114425"/>
                <a:gd name="connsiteY69" fmla="*/ 0 h 1093787"/>
                <a:gd name="connsiteX70" fmla="*/ 992605 w 1114425"/>
                <a:gd name="connsiteY70" fmla="*/ 0 h 1093787"/>
                <a:gd name="connsiteX71" fmla="*/ 997385 w 1114425"/>
                <a:gd name="connsiteY71" fmla="*/ 0 h 1093787"/>
                <a:gd name="connsiteX72" fmla="*/ 1002165 w 1114425"/>
                <a:gd name="connsiteY72" fmla="*/ 0 h 1093787"/>
                <a:gd name="connsiteX73" fmla="*/ 1006949 w 1114425"/>
                <a:gd name="connsiteY73" fmla="*/ 0 h 1093787"/>
                <a:gd name="connsiteX74" fmla="*/ 1011848 w 1114425"/>
                <a:gd name="connsiteY74" fmla="*/ 0 h 1093787"/>
                <a:gd name="connsiteX75" fmla="*/ 1015593 w 1114425"/>
                <a:gd name="connsiteY75" fmla="*/ 0 h 1093787"/>
                <a:gd name="connsiteX76" fmla="*/ 1018099 w 1114425"/>
                <a:gd name="connsiteY76" fmla="*/ 0 h 1093787"/>
                <a:gd name="connsiteX77" fmla="*/ 1021103 w 1114425"/>
                <a:gd name="connsiteY77" fmla="*/ 0 h 1093787"/>
                <a:gd name="connsiteX78" fmla="*/ 1021192 w 1114425"/>
                <a:gd name="connsiteY78" fmla="*/ 0 h 1093787"/>
                <a:gd name="connsiteX79" fmla="*/ 1025978 w 1114425"/>
                <a:gd name="connsiteY79" fmla="*/ 0 h 1093787"/>
                <a:gd name="connsiteX80" fmla="*/ 1030766 w 1114425"/>
                <a:gd name="connsiteY80" fmla="*/ 0 h 1093787"/>
                <a:gd name="connsiteX81" fmla="*/ 1035672 w 1114425"/>
                <a:gd name="connsiteY81" fmla="*/ 0 h 1093787"/>
                <a:gd name="connsiteX82" fmla="*/ 1041895 w 1114425"/>
                <a:gd name="connsiteY82" fmla="*/ 0 h 1093787"/>
                <a:gd name="connsiteX83" fmla="*/ 1045280 w 1114425"/>
                <a:gd name="connsiteY83" fmla="*/ 0 h 1093787"/>
                <a:gd name="connsiteX84" fmla="*/ 1051491 w 1114425"/>
                <a:gd name="connsiteY84" fmla="*/ 0 h 1093787"/>
                <a:gd name="connsiteX85" fmla="*/ 1054695 w 1114425"/>
                <a:gd name="connsiteY85" fmla="*/ 0 h 1093787"/>
                <a:gd name="connsiteX86" fmla="*/ 1059506 w 1114425"/>
                <a:gd name="connsiteY86" fmla="*/ 0 h 1093787"/>
                <a:gd name="connsiteX87" fmla="*/ 1063823 w 1114425"/>
                <a:gd name="connsiteY87" fmla="*/ 0 h 1093787"/>
                <a:gd name="connsiteX88" fmla="*/ 1065679 w 1114425"/>
                <a:gd name="connsiteY88" fmla="*/ 0 h 1093787"/>
                <a:gd name="connsiteX89" fmla="*/ 1069155 w 1114425"/>
                <a:gd name="connsiteY89" fmla="*/ 0 h 1093787"/>
                <a:gd name="connsiteX90" fmla="*/ 1069158 w 1114425"/>
                <a:gd name="connsiteY90" fmla="*/ 0 h 1093787"/>
                <a:gd name="connsiteX91" fmla="*/ 1075394 w 1114425"/>
                <a:gd name="connsiteY91" fmla="*/ 0 h 1093787"/>
                <a:gd name="connsiteX92" fmla="*/ 1080233 w 1114425"/>
                <a:gd name="connsiteY92" fmla="*/ 0 h 1093787"/>
                <a:gd name="connsiteX93" fmla="*/ 1083365 w 1114425"/>
                <a:gd name="connsiteY93" fmla="*/ 0 h 1093787"/>
                <a:gd name="connsiteX94" fmla="*/ 1088345 w 1114425"/>
                <a:gd name="connsiteY94" fmla="*/ 0 h 1093787"/>
                <a:gd name="connsiteX95" fmla="*/ 1093078 w 1114425"/>
                <a:gd name="connsiteY95" fmla="*/ 0 h 1093787"/>
                <a:gd name="connsiteX96" fmla="*/ 1093561 w 1114425"/>
                <a:gd name="connsiteY96" fmla="*/ 0 h 1093787"/>
                <a:gd name="connsiteX97" fmla="*/ 1097012 w 1114425"/>
                <a:gd name="connsiteY97" fmla="*/ 0 h 1093787"/>
                <a:gd name="connsiteX98" fmla="*/ 1098709 w 1114425"/>
                <a:gd name="connsiteY98" fmla="*/ 0 h 1093787"/>
                <a:gd name="connsiteX99" fmla="*/ 1108100 w 1114425"/>
                <a:gd name="connsiteY99" fmla="*/ 0 h 1093787"/>
                <a:gd name="connsiteX100" fmla="*/ 1112249 w 1114425"/>
                <a:gd name="connsiteY100" fmla="*/ 0 h 1093787"/>
                <a:gd name="connsiteX101" fmla="*/ 1112461 w 1114425"/>
                <a:gd name="connsiteY101" fmla="*/ 0 h 1093787"/>
                <a:gd name="connsiteX102" fmla="*/ 1113635 w 1114425"/>
                <a:gd name="connsiteY102" fmla="*/ 0 h 1093787"/>
                <a:gd name="connsiteX103" fmla="*/ 1114425 w 1114425"/>
                <a:gd name="connsiteY103" fmla="*/ 0 h 1093787"/>
                <a:gd name="connsiteX104" fmla="*/ 1092574 w 1114425"/>
                <a:gd name="connsiteY104" fmla="*/ 174693 h 1093787"/>
                <a:gd name="connsiteX105" fmla="*/ 1092287 w 1114425"/>
                <a:gd name="connsiteY105" fmla="*/ 175142 h 1093787"/>
                <a:gd name="connsiteX106" fmla="*/ 1091523 w 1114425"/>
                <a:gd name="connsiteY106" fmla="*/ 176774 h 1093787"/>
                <a:gd name="connsiteX107" fmla="*/ 1087926 w 1114425"/>
                <a:gd name="connsiteY107" fmla="*/ 187837 h 1093787"/>
                <a:gd name="connsiteX108" fmla="*/ 1078523 w 1114425"/>
                <a:gd name="connsiteY108" fmla="*/ 198437 h 1093787"/>
                <a:gd name="connsiteX109" fmla="*/ 1078387 w 1114425"/>
                <a:gd name="connsiteY109" fmla="*/ 196958 h 1093787"/>
                <a:gd name="connsiteX110" fmla="*/ 1077445 w 1114425"/>
                <a:gd name="connsiteY110" fmla="*/ 198437 h 1093787"/>
                <a:gd name="connsiteX111" fmla="*/ 1077354 w 1114425"/>
                <a:gd name="connsiteY111" fmla="*/ 198028 h 1093787"/>
                <a:gd name="connsiteX112" fmla="*/ 1077091 w 1114425"/>
                <a:gd name="connsiteY112" fmla="*/ 198437 h 1093787"/>
                <a:gd name="connsiteX113" fmla="*/ 1077059 w 1114425"/>
                <a:gd name="connsiteY113" fmla="*/ 198185 h 1093787"/>
                <a:gd name="connsiteX114" fmla="*/ 1075087 w 1114425"/>
                <a:gd name="connsiteY114" fmla="*/ 200044 h 1093787"/>
                <a:gd name="connsiteX115" fmla="*/ 1074413 w 1114425"/>
                <a:gd name="connsiteY115" fmla="*/ 200258 h 1093787"/>
                <a:gd name="connsiteX116" fmla="*/ 1074201 w 1114425"/>
                <a:gd name="connsiteY116" fmla="*/ 200449 h 1093787"/>
                <a:gd name="connsiteX117" fmla="*/ 1060495 w 1114425"/>
                <a:gd name="connsiteY117" fmla="*/ 204672 h 1093787"/>
                <a:gd name="connsiteX118" fmla="*/ 1060263 w 1114425"/>
                <a:gd name="connsiteY118" fmla="*/ 204787 h 1093787"/>
                <a:gd name="connsiteX119" fmla="*/ 1060185 w 1114425"/>
                <a:gd name="connsiteY119" fmla="*/ 204768 h 1093787"/>
                <a:gd name="connsiteX120" fmla="*/ 1059468 w 1114425"/>
                <a:gd name="connsiteY120" fmla="*/ 204989 h 1093787"/>
                <a:gd name="connsiteX121" fmla="*/ 1055145 w 1114425"/>
                <a:gd name="connsiteY121" fmla="*/ 206520 h 1093787"/>
                <a:gd name="connsiteX122" fmla="*/ 1054141 w 1114425"/>
                <a:gd name="connsiteY122" fmla="*/ 206927 h 1093787"/>
                <a:gd name="connsiteX123" fmla="*/ 1051647 w 1114425"/>
                <a:gd name="connsiteY123" fmla="*/ 207962 h 1093787"/>
                <a:gd name="connsiteX124" fmla="*/ 1051592 w 1114425"/>
                <a:gd name="connsiteY124" fmla="*/ 207958 h 1093787"/>
                <a:gd name="connsiteX125" fmla="*/ 1051582 w 1114425"/>
                <a:gd name="connsiteY125" fmla="*/ 207962 h 1093787"/>
                <a:gd name="connsiteX126" fmla="*/ 1051176 w 1114425"/>
                <a:gd name="connsiteY126" fmla="*/ 207927 h 1093787"/>
                <a:gd name="connsiteX127" fmla="*/ 1050941 w 1114425"/>
                <a:gd name="connsiteY127" fmla="*/ 208010 h 1093787"/>
                <a:gd name="connsiteX128" fmla="*/ 1046771 w 1114425"/>
                <a:gd name="connsiteY128" fmla="*/ 209550 h 1093787"/>
                <a:gd name="connsiteX129" fmla="*/ 1046608 w 1114425"/>
                <a:gd name="connsiteY129" fmla="*/ 209546 h 1093787"/>
                <a:gd name="connsiteX130" fmla="*/ 1046595 w 1114425"/>
                <a:gd name="connsiteY130" fmla="*/ 209550 h 1093787"/>
                <a:gd name="connsiteX131" fmla="*/ 1046539 w 1114425"/>
                <a:gd name="connsiteY131" fmla="*/ 209549 h 1093787"/>
                <a:gd name="connsiteX132" fmla="*/ 1046535 w 1114425"/>
                <a:gd name="connsiteY132" fmla="*/ 209550 h 1093787"/>
                <a:gd name="connsiteX133" fmla="*/ 1045153 w 1114425"/>
                <a:gd name="connsiteY133" fmla="*/ 209519 h 1093787"/>
                <a:gd name="connsiteX134" fmla="*/ 1045055 w 1114425"/>
                <a:gd name="connsiteY134" fmla="*/ 209550 h 1093787"/>
                <a:gd name="connsiteX135" fmla="*/ 1044999 w 1114425"/>
                <a:gd name="connsiteY135" fmla="*/ 209550 h 1093787"/>
                <a:gd name="connsiteX136" fmla="*/ 1044998 w 1114425"/>
                <a:gd name="connsiteY136" fmla="*/ 209550 h 1093787"/>
                <a:gd name="connsiteX137" fmla="*/ 1044958 w 1114425"/>
                <a:gd name="connsiteY137" fmla="*/ 209550 h 1093787"/>
                <a:gd name="connsiteX138" fmla="*/ 1044941 w 1114425"/>
                <a:gd name="connsiteY138" fmla="*/ 209550 h 1093787"/>
                <a:gd name="connsiteX139" fmla="*/ 1044939 w 1114425"/>
                <a:gd name="connsiteY139" fmla="*/ 209550 h 1093787"/>
                <a:gd name="connsiteX140" fmla="*/ 1044893 w 1114425"/>
                <a:gd name="connsiteY140" fmla="*/ 209550 h 1093787"/>
                <a:gd name="connsiteX141" fmla="*/ 1044833 w 1114425"/>
                <a:gd name="connsiteY141" fmla="*/ 209549 h 1093787"/>
                <a:gd name="connsiteX142" fmla="*/ 1044829 w 1114425"/>
                <a:gd name="connsiteY142" fmla="*/ 209550 h 1093787"/>
                <a:gd name="connsiteX143" fmla="*/ 1044666 w 1114425"/>
                <a:gd name="connsiteY143" fmla="*/ 209550 h 1093787"/>
                <a:gd name="connsiteX144" fmla="*/ 1043291 w 1114425"/>
                <a:gd name="connsiteY144" fmla="*/ 209974 h 1093787"/>
                <a:gd name="connsiteX145" fmla="*/ 1048372 w 1114425"/>
                <a:gd name="connsiteY145" fmla="*/ 255694 h 1093787"/>
                <a:gd name="connsiteX146" fmla="*/ 1060228 w 1114425"/>
                <a:gd name="connsiteY146" fmla="*/ 296334 h 1093787"/>
                <a:gd name="connsiteX147" fmla="*/ 1067002 w 1114425"/>
                <a:gd name="connsiteY147" fmla="*/ 338667 h 1093787"/>
                <a:gd name="connsiteX148" fmla="*/ 1056841 w 1114425"/>
                <a:gd name="connsiteY148" fmla="*/ 387774 h 1093787"/>
                <a:gd name="connsiteX149" fmla="*/ 1070390 w 1114425"/>
                <a:gd name="connsiteY149" fmla="*/ 443654 h 1093787"/>
                <a:gd name="connsiteX150" fmla="*/ 1065309 w 1114425"/>
                <a:gd name="connsiteY150" fmla="*/ 484294 h 1093787"/>
                <a:gd name="connsiteX151" fmla="*/ 1053453 w 1114425"/>
                <a:gd name="connsiteY151" fmla="*/ 523240 h 1093787"/>
                <a:gd name="connsiteX152" fmla="*/ 1065309 w 1114425"/>
                <a:gd name="connsiteY152" fmla="*/ 584200 h 1093787"/>
                <a:gd name="connsiteX153" fmla="*/ 1067002 w 1114425"/>
                <a:gd name="connsiteY153" fmla="*/ 623147 h 1093787"/>
                <a:gd name="connsiteX154" fmla="*/ 1053453 w 1114425"/>
                <a:gd name="connsiteY154" fmla="*/ 689187 h 1093787"/>
                <a:gd name="connsiteX155" fmla="*/ 1073777 w 1114425"/>
                <a:gd name="connsiteY155" fmla="*/ 726440 h 1093787"/>
                <a:gd name="connsiteX156" fmla="*/ 970464 w 1114425"/>
                <a:gd name="connsiteY156" fmla="*/ 868680 h 1093787"/>
                <a:gd name="connsiteX157" fmla="*/ 868845 w 1114425"/>
                <a:gd name="connsiteY157" fmla="*/ 955040 h 1093787"/>
                <a:gd name="connsiteX158" fmla="*/ 786944 w 1114425"/>
                <a:gd name="connsiteY158" fmla="*/ 978198 h 1093787"/>
                <a:gd name="connsiteX159" fmla="*/ 780126 w 1114425"/>
                <a:gd name="connsiteY159" fmla="*/ 978797 h 1093787"/>
                <a:gd name="connsiteX160" fmla="*/ 782902 w 1114425"/>
                <a:gd name="connsiteY160" fmla="*/ 981298 h 1093787"/>
                <a:gd name="connsiteX161" fmla="*/ 787401 w 1114425"/>
                <a:gd name="connsiteY161" fmla="*/ 993775 h 1093787"/>
                <a:gd name="connsiteX162" fmla="*/ 722537 w 1114425"/>
                <a:gd name="connsiteY162" fmla="*/ 1037555 h 1093787"/>
                <a:gd name="connsiteX163" fmla="*/ 689238 w 1114425"/>
                <a:gd name="connsiteY163" fmla="*/ 1043831 h 1093787"/>
                <a:gd name="connsiteX164" fmla="*/ 682169 w 1114425"/>
                <a:gd name="connsiteY164" fmla="*/ 1059368 h 1093787"/>
                <a:gd name="connsiteX165" fmla="*/ 565150 w 1114425"/>
                <a:gd name="connsiteY165" fmla="*/ 1093787 h 1093787"/>
                <a:gd name="connsiteX166" fmla="*/ 448130 w 1114425"/>
                <a:gd name="connsiteY166" fmla="*/ 1059368 h 1093787"/>
                <a:gd name="connsiteX167" fmla="*/ 440913 w 1114425"/>
                <a:gd name="connsiteY167" fmla="*/ 1043504 h 1093787"/>
                <a:gd name="connsiteX168" fmla="*/ 409350 w 1114425"/>
                <a:gd name="connsiteY168" fmla="*/ 1037555 h 1093787"/>
                <a:gd name="connsiteX169" fmla="*/ 344487 w 1114425"/>
                <a:gd name="connsiteY169" fmla="*/ 993775 h 1093787"/>
                <a:gd name="connsiteX170" fmla="*/ 348986 w 1114425"/>
                <a:gd name="connsiteY170" fmla="*/ 981298 h 1093787"/>
                <a:gd name="connsiteX171" fmla="*/ 350193 w 1114425"/>
                <a:gd name="connsiteY171" fmla="*/ 980210 h 1093787"/>
                <a:gd name="connsiteX172" fmla="*/ 331195 w 1114425"/>
                <a:gd name="connsiteY172" fmla="*/ 978198 h 1093787"/>
                <a:gd name="connsiteX173" fmla="*/ 264210 w 1114425"/>
                <a:gd name="connsiteY173" fmla="*/ 955040 h 1093787"/>
                <a:gd name="connsiteX174" fmla="*/ 160897 w 1114425"/>
                <a:gd name="connsiteY174" fmla="*/ 868680 h 1093787"/>
                <a:gd name="connsiteX175" fmla="*/ 69440 w 1114425"/>
                <a:gd name="connsiteY175" fmla="*/ 746760 h 1093787"/>
                <a:gd name="connsiteX176" fmla="*/ 55890 w 1114425"/>
                <a:gd name="connsiteY176" fmla="*/ 680720 h 1093787"/>
                <a:gd name="connsiteX177" fmla="*/ 59278 w 1114425"/>
                <a:gd name="connsiteY177" fmla="*/ 641774 h 1093787"/>
                <a:gd name="connsiteX178" fmla="*/ 69440 w 1114425"/>
                <a:gd name="connsiteY178" fmla="*/ 580814 h 1093787"/>
                <a:gd name="connsiteX179" fmla="*/ 59278 w 1114425"/>
                <a:gd name="connsiteY179" fmla="*/ 543560 h 1093787"/>
                <a:gd name="connsiteX180" fmla="*/ 52503 w 1114425"/>
                <a:gd name="connsiteY180" fmla="*/ 501227 h 1093787"/>
                <a:gd name="connsiteX181" fmla="*/ 67746 w 1114425"/>
                <a:gd name="connsiteY181" fmla="*/ 445347 h 1093787"/>
                <a:gd name="connsiteX182" fmla="*/ 55890 w 1114425"/>
                <a:gd name="connsiteY182" fmla="*/ 396240 h 1093787"/>
                <a:gd name="connsiteX183" fmla="*/ 64359 w 1114425"/>
                <a:gd name="connsiteY183" fmla="*/ 353907 h 1093787"/>
                <a:gd name="connsiteX184" fmla="*/ 76214 w 1114425"/>
                <a:gd name="connsiteY184" fmla="*/ 313267 h 1093787"/>
                <a:gd name="connsiteX185" fmla="*/ 81295 w 1114425"/>
                <a:gd name="connsiteY185" fmla="*/ 269240 h 1093787"/>
                <a:gd name="connsiteX186" fmla="*/ 30486 w 1114425"/>
                <a:gd name="connsiteY186" fmla="*/ 233680 h 1093787"/>
                <a:gd name="connsiteX187" fmla="*/ 0 w 1114425"/>
                <a:gd name="connsiteY187" fmla="*/ 0 h 109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</a:cxnLst>
              <a:rect l="l" t="t" r="r" b="b"/>
              <a:pathLst>
                <a:path w="1114425" h="1093787">
                  <a:moveTo>
                    <a:pt x="0" y="0"/>
                  </a:moveTo>
                  <a:cubicBezTo>
                    <a:pt x="313432" y="0"/>
                    <a:pt x="538711" y="0"/>
                    <a:pt x="700631" y="0"/>
                  </a:cubicBezTo>
                  <a:lnTo>
                    <a:pt x="709612" y="0"/>
                  </a:lnTo>
                  <a:lnTo>
                    <a:pt x="712787" y="0"/>
                  </a:lnTo>
                  <a:lnTo>
                    <a:pt x="717550" y="0"/>
                  </a:lnTo>
                  <a:lnTo>
                    <a:pt x="722312" y="0"/>
                  </a:lnTo>
                  <a:lnTo>
                    <a:pt x="728662" y="0"/>
                  </a:lnTo>
                  <a:lnTo>
                    <a:pt x="733425" y="0"/>
                  </a:lnTo>
                  <a:lnTo>
                    <a:pt x="738187" y="0"/>
                  </a:lnTo>
                  <a:lnTo>
                    <a:pt x="741362" y="0"/>
                  </a:lnTo>
                  <a:lnTo>
                    <a:pt x="746125" y="0"/>
                  </a:lnTo>
                  <a:lnTo>
                    <a:pt x="752475" y="0"/>
                  </a:lnTo>
                  <a:lnTo>
                    <a:pt x="755650" y="0"/>
                  </a:lnTo>
                  <a:lnTo>
                    <a:pt x="762000" y="0"/>
                  </a:lnTo>
                  <a:lnTo>
                    <a:pt x="766870" y="0"/>
                  </a:lnTo>
                  <a:lnTo>
                    <a:pt x="771634" y="0"/>
                  </a:lnTo>
                  <a:lnTo>
                    <a:pt x="776287" y="0"/>
                  </a:lnTo>
                  <a:lnTo>
                    <a:pt x="776425" y="0"/>
                  </a:lnTo>
                  <a:lnTo>
                    <a:pt x="779462" y="0"/>
                  </a:lnTo>
                  <a:lnTo>
                    <a:pt x="780869" y="0"/>
                  </a:lnTo>
                  <a:lnTo>
                    <a:pt x="784338" y="0"/>
                  </a:lnTo>
                  <a:lnTo>
                    <a:pt x="790682" y="0"/>
                  </a:lnTo>
                  <a:lnTo>
                    <a:pt x="795446" y="0"/>
                  </a:lnTo>
                  <a:lnTo>
                    <a:pt x="800210" y="0"/>
                  </a:lnTo>
                  <a:lnTo>
                    <a:pt x="803386" y="0"/>
                  </a:lnTo>
                  <a:lnTo>
                    <a:pt x="808151" y="0"/>
                  </a:lnTo>
                  <a:lnTo>
                    <a:pt x="814494" y="0"/>
                  </a:lnTo>
                  <a:lnTo>
                    <a:pt x="819258" y="0"/>
                  </a:lnTo>
                  <a:lnTo>
                    <a:pt x="824023" y="0"/>
                  </a:lnTo>
                  <a:lnTo>
                    <a:pt x="828899" y="0"/>
                  </a:lnTo>
                  <a:lnTo>
                    <a:pt x="835234" y="0"/>
                  </a:lnTo>
                  <a:lnTo>
                    <a:pt x="838306" y="0"/>
                  </a:lnTo>
                  <a:lnTo>
                    <a:pt x="842348" y="0"/>
                  </a:lnTo>
                  <a:lnTo>
                    <a:pt x="843071" y="0"/>
                  </a:lnTo>
                  <a:lnTo>
                    <a:pt x="843232" y="0"/>
                  </a:lnTo>
                  <a:lnTo>
                    <a:pt x="847944" y="0"/>
                  </a:lnTo>
                  <a:lnTo>
                    <a:pt x="852711" y="0"/>
                  </a:lnTo>
                  <a:lnTo>
                    <a:pt x="859044" y="0"/>
                  </a:lnTo>
                  <a:lnTo>
                    <a:pt x="863811" y="0"/>
                  </a:lnTo>
                  <a:lnTo>
                    <a:pt x="866989" y="0"/>
                  </a:lnTo>
                  <a:lnTo>
                    <a:pt x="871756" y="0"/>
                  </a:lnTo>
                  <a:lnTo>
                    <a:pt x="876523" y="0"/>
                  </a:lnTo>
                  <a:lnTo>
                    <a:pt x="882855" y="0"/>
                  </a:lnTo>
                  <a:lnTo>
                    <a:pt x="887622" y="0"/>
                  </a:lnTo>
                  <a:lnTo>
                    <a:pt x="890943" y="0"/>
                  </a:lnTo>
                  <a:lnTo>
                    <a:pt x="897264" y="0"/>
                  </a:lnTo>
                  <a:lnTo>
                    <a:pt x="897292" y="0"/>
                  </a:lnTo>
                  <a:lnTo>
                    <a:pt x="899089" y="0"/>
                  </a:lnTo>
                  <a:lnTo>
                    <a:pt x="900335" y="0"/>
                  </a:lnTo>
                  <a:lnTo>
                    <a:pt x="906665" y="0"/>
                  </a:lnTo>
                  <a:lnTo>
                    <a:pt x="911534" y="0"/>
                  </a:lnTo>
                  <a:lnTo>
                    <a:pt x="914756" y="0"/>
                  </a:lnTo>
                  <a:lnTo>
                    <a:pt x="921075" y="0"/>
                  </a:lnTo>
                  <a:lnTo>
                    <a:pt x="925846" y="0"/>
                  </a:lnTo>
                  <a:lnTo>
                    <a:pt x="930572" y="0"/>
                  </a:lnTo>
                  <a:lnTo>
                    <a:pt x="933799" y="0"/>
                  </a:lnTo>
                  <a:lnTo>
                    <a:pt x="938572" y="0"/>
                  </a:lnTo>
                  <a:lnTo>
                    <a:pt x="943644" y="0"/>
                  </a:lnTo>
                  <a:lnTo>
                    <a:pt x="944886" y="0"/>
                  </a:lnTo>
                  <a:lnTo>
                    <a:pt x="947336" y="0"/>
                  </a:lnTo>
                  <a:lnTo>
                    <a:pt x="949658" y="0"/>
                  </a:lnTo>
                  <a:lnTo>
                    <a:pt x="956064" y="0"/>
                  </a:lnTo>
                  <a:lnTo>
                    <a:pt x="957613" y="0"/>
                  </a:lnTo>
                  <a:lnTo>
                    <a:pt x="962387" y="0"/>
                  </a:lnTo>
                  <a:lnTo>
                    <a:pt x="968695" y="0"/>
                  </a:lnTo>
                  <a:lnTo>
                    <a:pt x="973575" y="0"/>
                  </a:lnTo>
                  <a:lnTo>
                    <a:pt x="978353" y="0"/>
                  </a:lnTo>
                  <a:lnTo>
                    <a:pt x="983132" y="0"/>
                  </a:lnTo>
                  <a:lnTo>
                    <a:pt x="987777" y="0"/>
                  </a:lnTo>
                  <a:lnTo>
                    <a:pt x="987913" y="0"/>
                  </a:lnTo>
                  <a:lnTo>
                    <a:pt x="992605" y="0"/>
                  </a:lnTo>
                  <a:lnTo>
                    <a:pt x="997385" y="0"/>
                  </a:lnTo>
                  <a:lnTo>
                    <a:pt x="1002165" y="0"/>
                  </a:lnTo>
                  <a:lnTo>
                    <a:pt x="1006949" y="0"/>
                  </a:lnTo>
                  <a:lnTo>
                    <a:pt x="1011848" y="0"/>
                  </a:lnTo>
                  <a:lnTo>
                    <a:pt x="1015593" y="0"/>
                  </a:lnTo>
                  <a:lnTo>
                    <a:pt x="1018099" y="0"/>
                  </a:lnTo>
                  <a:lnTo>
                    <a:pt x="1021103" y="0"/>
                  </a:lnTo>
                  <a:lnTo>
                    <a:pt x="1021192" y="0"/>
                  </a:lnTo>
                  <a:lnTo>
                    <a:pt x="1025978" y="0"/>
                  </a:lnTo>
                  <a:lnTo>
                    <a:pt x="1030766" y="0"/>
                  </a:lnTo>
                  <a:lnTo>
                    <a:pt x="1035672" y="0"/>
                  </a:lnTo>
                  <a:lnTo>
                    <a:pt x="1041895" y="0"/>
                  </a:lnTo>
                  <a:lnTo>
                    <a:pt x="1045280" y="0"/>
                  </a:lnTo>
                  <a:lnTo>
                    <a:pt x="1051491" y="0"/>
                  </a:lnTo>
                  <a:lnTo>
                    <a:pt x="1054695" y="0"/>
                  </a:lnTo>
                  <a:lnTo>
                    <a:pt x="1059506" y="0"/>
                  </a:lnTo>
                  <a:lnTo>
                    <a:pt x="1063823" y="0"/>
                  </a:lnTo>
                  <a:lnTo>
                    <a:pt x="1065679" y="0"/>
                  </a:lnTo>
                  <a:lnTo>
                    <a:pt x="1069155" y="0"/>
                  </a:lnTo>
                  <a:lnTo>
                    <a:pt x="1069158" y="0"/>
                  </a:lnTo>
                  <a:lnTo>
                    <a:pt x="1075394" y="0"/>
                  </a:lnTo>
                  <a:lnTo>
                    <a:pt x="1080233" y="0"/>
                  </a:lnTo>
                  <a:lnTo>
                    <a:pt x="1083365" y="0"/>
                  </a:lnTo>
                  <a:lnTo>
                    <a:pt x="1088345" y="0"/>
                  </a:lnTo>
                  <a:lnTo>
                    <a:pt x="1093078" y="0"/>
                  </a:lnTo>
                  <a:lnTo>
                    <a:pt x="1093561" y="0"/>
                  </a:lnTo>
                  <a:lnTo>
                    <a:pt x="1097012" y="0"/>
                  </a:lnTo>
                  <a:lnTo>
                    <a:pt x="1098709" y="0"/>
                  </a:lnTo>
                  <a:lnTo>
                    <a:pt x="1108100" y="0"/>
                  </a:lnTo>
                  <a:lnTo>
                    <a:pt x="1112249" y="0"/>
                  </a:lnTo>
                  <a:lnTo>
                    <a:pt x="1112461" y="0"/>
                  </a:lnTo>
                  <a:lnTo>
                    <a:pt x="1113635" y="0"/>
                  </a:lnTo>
                  <a:lnTo>
                    <a:pt x="1114425" y="0"/>
                  </a:lnTo>
                  <a:cubicBezTo>
                    <a:pt x="1107702" y="59362"/>
                    <a:pt x="1099297" y="117027"/>
                    <a:pt x="1092574" y="174693"/>
                  </a:cubicBezTo>
                  <a:lnTo>
                    <a:pt x="1092287" y="175142"/>
                  </a:lnTo>
                  <a:lnTo>
                    <a:pt x="1091523" y="176774"/>
                  </a:lnTo>
                  <a:lnTo>
                    <a:pt x="1087926" y="187837"/>
                  </a:lnTo>
                  <a:cubicBezTo>
                    <a:pt x="1085362" y="191653"/>
                    <a:pt x="1081943" y="195045"/>
                    <a:pt x="1078523" y="198437"/>
                  </a:cubicBezTo>
                  <a:lnTo>
                    <a:pt x="1078387" y="196958"/>
                  </a:lnTo>
                  <a:lnTo>
                    <a:pt x="1077445" y="198437"/>
                  </a:lnTo>
                  <a:lnTo>
                    <a:pt x="1077354" y="198028"/>
                  </a:lnTo>
                  <a:lnTo>
                    <a:pt x="1077091" y="198437"/>
                  </a:lnTo>
                  <a:lnTo>
                    <a:pt x="1077059" y="198185"/>
                  </a:lnTo>
                  <a:lnTo>
                    <a:pt x="1075087" y="200044"/>
                  </a:lnTo>
                  <a:lnTo>
                    <a:pt x="1074413" y="200258"/>
                  </a:lnTo>
                  <a:lnTo>
                    <a:pt x="1074201" y="200449"/>
                  </a:lnTo>
                  <a:lnTo>
                    <a:pt x="1060495" y="204672"/>
                  </a:lnTo>
                  <a:lnTo>
                    <a:pt x="1060263" y="204787"/>
                  </a:lnTo>
                  <a:lnTo>
                    <a:pt x="1060185" y="204768"/>
                  </a:lnTo>
                  <a:lnTo>
                    <a:pt x="1059468" y="204989"/>
                  </a:lnTo>
                  <a:lnTo>
                    <a:pt x="1055145" y="206520"/>
                  </a:lnTo>
                  <a:lnTo>
                    <a:pt x="1054141" y="206927"/>
                  </a:lnTo>
                  <a:lnTo>
                    <a:pt x="1051647" y="207962"/>
                  </a:lnTo>
                  <a:lnTo>
                    <a:pt x="1051592" y="207958"/>
                  </a:lnTo>
                  <a:lnTo>
                    <a:pt x="1051582" y="207962"/>
                  </a:lnTo>
                  <a:lnTo>
                    <a:pt x="1051176" y="207927"/>
                  </a:lnTo>
                  <a:lnTo>
                    <a:pt x="1050941" y="208010"/>
                  </a:lnTo>
                  <a:lnTo>
                    <a:pt x="1046771" y="209550"/>
                  </a:lnTo>
                  <a:lnTo>
                    <a:pt x="1046608" y="209546"/>
                  </a:lnTo>
                  <a:lnTo>
                    <a:pt x="1046595" y="209550"/>
                  </a:lnTo>
                  <a:lnTo>
                    <a:pt x="1046539" y="209549"/>
                  </a:lnTo>
                  <a:lnTo>
                    <a:pt x="1046535" y="209550"/>
                  </a:lnTo>
                  <a:lnTo>
                    <a:pt x="1045153" y="209519"/>
                  </a:lnTo>
                  <a:lnTo>
                    <a:pt x="1045055" y="209550"/>
                  </a:lnTo>
                  <a:lnTo>
                    <a:pt x="1044999" y="209550"/>
                  </a:lnTo>
                  <a:lnTo>
                    <a:pt x="1044998" y="209550"/>
                  </a:lnTo>
                  <a:lnTo>
                    <a:pt x="1044958" y="209550"/>
                  </a:lnTo>
                  <a:lnTo>
                    <a:pt x="1044941" y="209550"/>
                  </a:lnTo>
                  <a:lnTo>
                    <a:pt x="1044939" y="209550"/>
                  </a:lnTo>
                  <a:lnTo>
                    <a:pt x="1044893" y="209550"/>
                  </a:lnTo>
                  <a:lnTo>
                    <a:pt x="1044833" y="209549"/>
                  </a:lnTo>
                  <a:lnTo>
                    <a:pt x="1044829" y="209550"/>
                  </a:lnTo>
                  <a:lnTo>
                    <a:pt x="1044666" y="209550"/>
                  </a:lnTo>
                  <a:lnTo>
                    <a:pt x="1043291" y="209974"/>
                  </a:lnTo>
                  <a:cubicBezTo>
                    <a:pt x="1022967" y="209974"/>
                    <a:pt x="1051760" y="235374"/>
                    <a:pt x="1048372" y="255694"/>
                  </a:cubicBezTo>
                  <a:cubicBezTo>
                    <a:pt x="1044985" y="274320"/>
                    <a:pt x="1022967" y="287867"/>
                    <a:pt x="1060228" y="296334"/>
                  </a:cubicBezTo>
                  <a:cubicBezTo>
                    <a:pt x="1095795" y="304800"/>
                    <a:pt x="1097489" y="330200"/>
                    <a:pt x="1067002" y="338667"/>
                  </a:cubicBezTo>
                  <a:cubicBezTo>
                    <a:pt x="1038210" y="347134"/>
                    <a:pt x="1056841" y="362374"/>
                    <a:pt x="1056841" y="387774"/>
                  </a:cubicBezTo>
                  <a:cubicBezTo>
                    <a:pt x="1056841" y="413174"/>
                    <a:pt x="1038210" y="431800"/>
                    <a:pt x="1070390" y="443654"/>
                  </a:cubicBezTo>
                  <a:cubicBezTo>
                    <a:pt x="1104263" y="453814"/>
                    <a:pt x="1109344" y="482600"/>
                    <a:pt x="1065309" y="484294"/>
                  </a:cubicBezTo>
                  <a:cubicBezTo>
                    <a:pt x="1021274" y="487680"/>
                    <a:pt x="1053453" y="492760"/>
                    <a:pt x="1053453" y="523240"/>
                  </a:cubicBezTo>
                  <a:cubicBezTo>
                    <a:pt x="1053453" y="553720"/>
                    <a:pt x="1034823" y="572347"/>
                    <a:pt x="1065309" y="584200"/>
                  </a:cubicBezTo>
                  <a:cubicBezTo>
                    <a:pt x="1095795" y="596054"/>
                    <a:pt x="1104263" y="609600"/>
                    <a:pt x="1067002" y="623147"/>
                  </a:cubicBezTo>
                  <a:cubicBezTo>
                    <a:pt x="1031436" y="636694"/>
                    <a:pt x="1053453" y="658707"/>
                    <a:pt x="1053453" y="689187"/>
                  </a:cubicBezTo>
                  <a:cubicBezTo>
                    <a:pt x="1053453" y="697654"/>
                    <a:pt x="1077164" y="707814"/>
                    <a:pt x="1073777" y="726440"/>
                  </a:cubicBezTo>
                  <a:cubicBezTo>
                    <a:pt x="1065309" y="772160"/>
                    <a:pt x="1022967" y="824654"/>
                    <a:pt x="970464" y="868680"/>
                  </a:cubicBezTo>
                  <a:cubicBezTo>
                    <a:pt x="917961" y="912707"/>
                    <a:pt x="873926" y="927947"/>
                    <a:pt x="868845" y="955040"/>
                  </a:cubicBezTo>
                  <a:cubicBezTo>
                    <a:pt x="866939" y="965200"/>
                    <a:pt x="833119" y="972741"/>
                    <a:pt x="786944" y="978198"/>
                  </a:cubicBezTo>
                  <a:lnTo>
                    <a:pt x="780126" y="978797"/>
                  </a:lnTo>
                  <a:lnTo>
                    <a:pt x="782902" y="981298"/>
                  </a:lnTo>
                  <a:cubicBezTo>
                    <a:pt x="785852" y="985328"/>
                    <a:pt x="787401" y="989501"/>
                    <a:pt x="787401" y="993775"/>
                  </a:cubicBezTo>
                  <a:cubicBezTo>
                    <a:pt x="787401" y="1010872"/>
                    <a:pt x="762613" y="1026350"/>
                    <a:pt x="722537" y="1037555"/>
                  </a:cubicBezTo>
                  <a:lnTo>
                    <a:pt x="689238" y="1043831"/>
                  </a:lnTo>
                  <a:lnTo>
                    <a:pt x="682169" y="1059368"/>
                  </a:lnTo>
                  <a:cubicBezTo>
                    <a:pt x="662890" y="1079595"/>
                    <a:pt x="617755" y="1093787"/>
                    <a:pt x="565150" y="1093787"/>
                  </a:cubicBezTo>
                  <a:cubicBezTo>
                    <a:pt x="512545" y="1093787"/>
                    <a:pt x="467410" y="1079595"/>
                    <a:pt x="448130" y="1059368"/>
                  </a:cubicBezTo>
                  <a:lnTo>
                    <a:pt x="440913" y="1043504"/>
                  </a:lnTo>
                  <a:lnTo>
                    <a:pt x="409350" y="1037555"/>
                  </a:lnTo>
                  <a:cubicBezTo>
                    <a:pt x="369274" y="1026350"/>
                    <a:pt x="344487" y="1010872"/>
                    <a:pt x="344487" y="993775"/>
                  </a:cubicBezTo>
                  <a:cubicBezTo>
                    <a:pt x="344487" y="989501"/>
                    <a:pt x="346036" y="985328"/>
                    <a:pt x="348986" y="981298"/>
                  </a:cubicBezTo>
                  <a:lnTo>
                    <a:pt x="350193" y="980210"/>
                  </a:lnTo>
                  <a:lnTo>
                    <a:pt x="331195" y="978198"/>
                  </a:lnTo>
                  <a:cubicBezTo>
                    <a:pt x="293267" y="972741"/>
                    <a:pt x="266115" y="965200"/>
                    <a:pt x="264210" y="955040"/>
                  </a:cubicBezTo>
                  <a:cubicBezTo>
                    <a:pt x="257435" y="927947"/>
                    <a:pt x="230337" y="911014"/>
                    <a:pt x="160897" y="868680"/>
                  </a:cubicBezTo>
                  <a:cubicBezTo>
                    <a:pt x="91457" y="828040"/>
                    <a:pt x="69440" y="777240"/>
                    <a:pt x="69440" y="746760"/>
                  </a:cubicBezTo>
                  <a:cubicBezTo>
                    <a:pt x="69440" y="716280"/>
                    <a:pt x="91457" y="694267"/>
                    <a:pt x="55890" y="680720"/>
                  </a:cubicBezTo>
                  <a:cubicBezTo>
                    <a:pt x="20324" y="667174"/>
                    <a:pt x="28792" y="653627"/>
                    <a:pt x="59278" y="641774"/>
                  </a:cubicBezTo>
                  <a:cubicBezTo>
                    <a:pt x="89763" y="631614"/>
                    <a:pt x="69440" y="611294"/>
                    <a:pt x="69440" y="580814"/>
                  </a:cubicBezTo>
                  <a:cubicBezTo>
                    <a:pt x="69440" y="550334"/>
                    <a:pt x="103313" y="545254"/>
                    <a:pt x="59278" y="543560"/>
                  </a:cubicBezTo>
                  <a:cubicBezTo>
                    <a:pt x="15243" y="540174"/>
                    <a:pt x="20324" y="513080"/>
                    <a:pt x="52503" y="501227"/>
                  </a:cubicBezTo>
                  <a:cubicBezTo>
                    <a:pt x="86376" y="489374"/>
                    <a:pt x="67746" y="470747"/>
                    <a:pt x="67746" y="445347"/>
                  </a:cubicBezTo>
                  <a:cubicBezTo>
                    <a:pt x="67746" y="421640"/>
                    <a:pt x="86376" y="404707"/>
                    <a:pt x="55890" y="396240"/>
                  </a:cubicBezTo>
                  <a:cubicBezTo>
                    <a:pt x="25405" y="387774"/>
                    <a:pt x="28792" y="362374"/>
                    <a:pt x="64359" y="353907"/>
                  </a:cubicBezTo>
                  <a:cubicBezTo>
                    <a:pt x="99925" y="347134"/>
                    <a:pt x="77908" y="331894"/>
                    <a:pt x="76214" y="313267"/>
                  </a:cubicBezTo>
                  <a:cubicBezTo>
                    <a:pt x="72827" y="292947"/>
                    <a:pt x="99925" y="269240"/>
                    <a:pt x="81295" y="269240"/>
                  </a:cubicBezTo>
                  <a:cubicBezTo>
                    <a:pt x="60971" y="269240"/>
                    <a:pt x="33873" y="254000"/>
                    <a:pt x="30486" y="23368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ysClr val="window" lastClr="FFFFFF">
                <a:lumMod val="65000"/>
              </a:sysClr>
            </a:solidFill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6" name="Freeform 108">
              <a:extLst>
                <a:ext uri="{FF2B5EF4-FFF2-40B4-BE49-F238E27FC236}">
                  <a16:creationId xmlns:a16="http://schemas.microsoft.com/office/drawing/2014/main" id="{67AEA8CC-BFF3-DBCB-9D7D-7B96C1649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2229" y="4217133"/>
              <a:ext cx="154515" cy="458215"/>
            </a:xfrm>
            <a:custGeom>
              <a:avLst/>
              <a:gdLst>
                <a:gd name="T0" fmla="*/ 2147483647 w 93"/>
                <a:gd name="T1" fmla="*/ 2147483647 h 277"/>
                <a:gd name="T2" fmla="*/ 2147483647 w 93"/>
                <a:gd name="T3" fmla="*/ 2147483647 h 277"/>
                <a:gd name="T4" fmla="*/ 2147483647 w 93"/>
                <a:gd name="T5" fmla="*/ 2147483647 h 277"/>
                <a:gd name="T6" fmla="*/ 2147483647 w 93"/>
                <a:gd name="T7" fmla="*/ 2147483647 h 277"/>
                <a:gd name="T8" fmla="*/ 2147483647 w 93"/>
                <a:gd name="T9" fmla="*/ 0 h 277"/>
                <a:gd name="T10" fmla="*/ 0 w 93"/>
                <a:gd name="T11" fmla="*/ 2147483647 h 277"/>
                <a:gd name="T12" fmla="*/ 2147483647 w 93"/>
                <a:gd name="T13" fmla="*/ 2147483647 h 2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3" h="277">
                  <a:moveTo>
                    <a:pt x="29" y="226"/>
                  </a:moveTo>
                  <a:lnTo>
                    <a:pt x="56" y="277"/>
                  </a:lnTo>
                  <a:lnTo>
                    <a:pt x="80" y="273"/>
                  </a:lnTo>
                  <a:lnTo>
                    <a:pt x="93" y="217"/>
                  </a:lnTo>
                  <a:lnTo>
                    <a:pt x="64" y="0"/>
                  </a:lnTo>
                  <a:lnTo>
                    <a:pt x="0" y="9"/>
                  </a:lnTo>
                  <a:lnTo>
                    <a:pt x="29" y="22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7" name="Freeform 109">
              <a:extLst>
                <a:ext uri="{FF2B5EF4-FFF2-40B4-BE49-F238E27FC236}">
                  <a16:creationId xmlns:a16="http://schemas.microsoft.com/office/drawing/2014/main" id="{A415CE5E-EDAF-A4B5-0B8D-9094EE91D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1573" y="4133659"/>
              <a:ext cx="118994" cy="142082"/>
            </a:xfrm>
            <a:custGeom>
              <a:avLst/>
              <a:gdLst>
                <a:gd name="T0" fmla="*/ 2147483647 w 64"/>
                <a:gd name="T1" fmla="*/ 2147483647 h 74"/>
                <a:gd name="T2" fmla="*/ 2147483647 w 64"/>
                <a:gd name="T3" fmla="*/ 2147483647 h 74"/>
                <a:gd name="T4" fmla="*/ 2147483647 w 64"/>
                <a:gd name="T5" fmla="*/ 2147483647 h 74"/>
                <a:gd name="T6" fmla="*/ 2147483647 w 64"/>
                <a:gd name="T7" fmla="*/ 2147483647 h 74"/>
                <a:gd name="T8" fmla="*/ 2147483647 w 64"/>
                <a:gd name="T9" fmla="*/ 2147483647 h 74"/>
                <a:gd name="T10" fmla="*/ 2147483647 w 64"/>
                <a:gd name="T11" fmla="*/ 2147483647 h 74"/>
                <a:gd name="T12" fmla="*/ 2147483647 w 64"/>
                <a:gd name="T13" fmla="*/ 2147483647 h 74"/>
                <a:gd name="T14" fmla="*/ 2147483647 w 64"/>
                <a:gd name="T15" fmla="*/ 2147483647 h 74"/>
                <a:gd name="T16" fmla="*/ 2147483647 w 64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4" h="74">
                  <a:moveTo>
                    <a:pt x="6" y="48"/>
                  </a:moveTo>
                  <a:cubicBezTo>
                    <a:pt x="8" y="64"/>
                    <a:pt x="22" y="74"/>
                    <a:pt x="37" y="72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53" y="70"/>
                    <a:pt x="64" y="56"/>
                    <a:pt x="62" y="41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6" y="0"/>
                    <a:pt x="44" y="5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13" y="9"/>
                    <a:pt x="0" y="8"/>
                    <a:pt x="2" y="23"/>
                  </a:cubicBezTo>
                  <a:lnTo>
                    <a:pt x="6" y="48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8" name="Freeform 110">
              <a:extLst>
                <a:ext uri="{FF2B5EF4-FFF2-40B4-BE49-F238E27FC236}">
                  <a16:creationId xmlns:a16="http://schemas.microsoft.com/office/drawing/2014/main" id="{C211D0E7-0C83-15D1-B5C0-1D0199715E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1573" y="4186940"/>
              <a:ext cx="133203" cy="127874"/>
            </a:xfrm>
            <a:custGeom>
              <a:avLst/>
              <a:gdLst>
                <a:gd name="T0" fmla="*/ 2147483647 w 80"/>
                <a:gd name="T1" fmla="*/ 2147483647 h 77"/>
                <a:gd name="T2" fmla="*/ 2147483647 w 80"/>
                <a:gd name="T3" fmla="*/ 2147483647 h 77"/>
                <a:gd name="T4" fmla="*/ 2147483647 w 80"/>
                <a:gd name="T5" fmla="*/ 0 h 77"/>
                <a:gd name="T6" fmla="*/ 0 w 80"/>
                <a:gd name="T7" fmla="*/ 2147483647 h 77"/>
                <a:gd name="T8" fmla="*/ 2147483647 w 80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77">
                  <a:moveTo>
                    <a:pt x="9" y="77"/>
                  </a:moveTo>
                  <a:lnTo>
                    <a:pt x="80" y="68"/>
                  </a:lnTo>
                  <a:lnTo>
                    <a:pt x="71" y="0"/>
                  </a:lnTo>
                  <a:lnTo>
                    <a:pt x="0" y="9"/>
                  </a:lnTo>
                  <a:lnTo>
                    <a:pt x="9" y="7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9" name="Freeform 111">
              <a:extLst>
                <a:ext uri="{FF2B5EF4-FFF2-40B4-BE49-F238E27FC236}">
                  <a16:creationId xmlns:a16="http://schemas.microsoft.com/office/drawing/2014/main" id="{687710C6-E21F-6A4A-02FA-6FF34D7A8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4582" y="4657588"/>
              <a:ext cx="40849" cy="63937"/>
            </a:xfrm>
            <a:custGeom>
              <a:avLst/>
              <a:gdLst>
                <a:gd name="T0" fmla="*/ 2147483647 w 21"/>
                <a:gd name="T1" fmla="*/ 2147483647 h 34"/>
                <a:gd name="T2" fmla="*/ 2147483647 w 21"/>
                <a:gd name="T3" fmla="*/ 2147483647 h 34"/>
                <a:gd name="T4" fmla="*/ 0 w 21"/>
                <a:gd name="T5" fmla="*/ 2147483647 h 34"/>
                <a:gd name="T6" fmla="*/ 2147483647 w 21"/>
                <a:gd name="T7" fmla="*/ 2147483647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" h="34">
                  <a:moveTo>
                    <a:pt x="21" y="5"/>
                  </a:moveTo>
                  <a:cubicBezTo>
                    <a:pt x="21" y="5"/>
                    <a:pt x="18" y="21"/>
                    <a:pt x="16" y="26"/>
                  </a:cubicBezTo>
                  <a:cubicBezTo>
                    <a:pt x="15" y="31"/>
                    <a:pt x="12" y="34"/>
                    <a:pt x="0" y="9"/>
                  </a:cubicBezTo>
                  <a:cubicBezTo>
                    <a:pt x="0" y="9"/>
                    <a:pt x="8" y="0"/>
                    <a:pt x="21" y="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0" name="Freeform 112">
              <a:extLst>
                <a:ext uri="{FF2B5EF4-FFF2-40B4-BE49-F238E27FC236}">
                  <a16:creationId xmlns:a16="http://schemas.microsoft.com/office/drawing/2014/main" id="{50AA4C60-225A-F98B-269A-99B4B45DF5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163" y="4213581"/>
              <a:ext cx="154514" cy="456438"/>
            </a:xfrm>
            <a:custGeom>
              <a:avLst/>
              <a:gdLst>
                <a:gd name="T0" fmla="*/ 2147483647 w 94"/>
                <a:gd name="T1" fmla="*/ 2147483647 h 276"/>
                <a:gd name="T2" fmla="*/ 2147483647 w 94"/>
                <a:gd name="T3" fmla="*/ 2147483647 h 276"/>
                <a:gd name="T4" fmla="*/ 2147483647 w 94"/>
                <a:gd name="T5" fmla="*/ 2147483647 h 276"/>
                <a:gd name="T6" fmla="*/ 2147483647 w 94"/>
                <a:gd name="T7" fmla="*/ 2147483647 h 276"/>
                <a:gd name="T8" fmla="*/ 2147483647 w 94"/>
                <a:gd name="T9" fmla="*/ 0 h 276"/>
                <a:gd name="T10" fmla="*/ 0 w 94"/>
                <a:gd name="T11" fmla="*/ 2147483647 h 276"/>
                <a:gd name="T12" fmla="*/ 2147483647 w 94"/>
                <a:gd name="T13" fmla="*/ 2147483647 h 2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4" h="276">
                  <a:moveTo>
                    <a:pt x="30" y="226"/>
                  </a:moveTo>
                  <a:lnTo>
                    <a:pt x="56" y="276"/>
                  </a:lnTo>
                  <a:lnTo>
                    <a:pt x="80" y="273"/>
                  </a:lnTo>
                  <a:lnTo>
                    <a:pt x="94" y="217"/>
                  </a:lnTo>
                  <a:lnTo>
                    <a:pt x="64" y="0"/>
                  </a:lnTo>
                  <a:lnTo>
                    <a:pt x="0" y="9"/>
                  </a:lnTo>
                  <a:lnTo>
                    <a:pt x="30" y="22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1" name="Freeform 113">
              <a:extLst>
                <a:ext uri="{FF2B5EF4-FFF2-40B4-BE49-F238E27FC236}">
                  <a16:creationId xmlns:a16="http://schemas.microsoft.com/office/drawing/2014/main" id="{B24A03AA-F8B0-6F74-21BC-6344A1F84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3507" y="4131883"/>
              <a:ext cx="118993" cy="142082"/>
            </a:xfrm>
            <a:custGeom>
              <a:avLst/>
              <a:gdLst>
                <a:gd name="T0" fmla="*/ 2147483647 w 63"/>
                <a:gd name="T1" fmla="*/ 2147483647 h 74"/>
                <a:gd name="T2" fmla="*/ 2147483647 w 63"/>
                <a:gd name="T3" fmla="*/ 2147483647 h 74"/>
                <a:gd name="T4" fmla="*/ 2147483647 w 63"/>
                <a:gd name="T5" fmla="*/ 2147483647 h 74"/>
                <a:gd name="T6" fmla="*/ 2147483647 w 63"/>
                <a:gd name="T7" fmla="*/ 2147483647 h 74"/>
                <a:gd name="T8" fmla="*/ 2147483647 w 63"/>
                <a:gd name="T9" fmla="*/ 2147483647 h 74"/>
                <a:gd name="T10" fmla="*/ 2147483647 w 63"/>
                <a:gd name="T11" fmla="*/ 2147483647 h 74"/>
                <a:gd name="T12" fmla="*/ 2147483647 w 63"/>
                <a:gd name="T13" fmla="*/ 2147483647 h 74"/>
                <a:gd name="T14" fmla="*/ 2147483647 w 63"/>
                <a:gd name="T15" fmla="*/ 2147483647 h 74"/>
                <a:gd name="T16" fmla="*/ 2147483647 w 63"/>
                <a:gd name="T17" fmla="*/ 2147483647 h 7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63" h="74">
                  <a:moveTo>
                    <a:pt x="5" y="48"/>
                  </a:moveTo>
                  <a:cubicBezTo>
                    <a:pt x="7" y="63"/>
                    <a:pt x="21" y="74"/>
                    <a:pt x="36" y="72"/>
                  </a:cubicBezTo>
                  <a:cubicBezTo>
                    <a:pt x="37" y="72"/>
                    <a:pt x="37" y="72"/>
                    <a:pt x="37" y="72"/>
                  </a:cubicBezTo>
                  <a:cubicBezTo>
                    <a:pt x="52" y="70"/>
                    <a:pt x="63" y="56"/>
                    <a:pt x="61" y="40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6" y="0"/>
                    <a:pt x="44" y="4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9"/>
                    <a:pt x="0" y="7"/>
                    <a:pt x="2" y="22"/>
                  </a:cubicBezTo>
                  <a:lnTo>
                    <a:pt x="5" y="48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2" name="Freeform 114">
              <a:extLst>
                <a:ext uri="{FF2B5EF4-FFF2-40B4-BE49-F238E27FC236}">
                  <a16:creationId xmlns:a16="http://schemas.microsoft.com/office/drawing/2014/main" id="{1AC8FF87-4A3E-ABCB-558F-CE9305980E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3507" y="4183388"/>
              <a:ext cx="133201" cy="127874"/>
            </a:xfrm>
            <a:custGeom>
              <a:avLst/>
              <a:gdLst>
                <a:gd name="T0" fmla="*/ 2147483647 w 80"/>
                <a:gd name="T1" fmla="*/ 2147483647 h 77"/>
                <a:gd name="T2" fmla="*/ 2147483647 w 80"/>
                <a:gd name="T3" fmla="*/ 2147483647 h 77"/>
                <a:gd name="T4" fmla="*/ 2147483647 w 80"/>
                <a:gd name="T5" fmla="*/ 0 h 77"/>
                <a:gd name="T6" fmla="*/ 0 w 80"/>
                <a:gd name="T7" fmla="*/ 2147483647 h 77"/>
                <a:gd name="T8" fmla="*/ 2147483647 w 80"/>
                <a:gd name="T9" fmla="*/ 2147483647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77">
                  <a:moveTo>
                    <a:pt x="9" y="77"/>
                  </a:moveTo>
                  <a:lnTo>
                    <a:pt x="80" y="67"/>
                  </a:lnTo>
                  <a:lnTo>
                    <a:pt x="71" y="0"/>
                  </a:lnTo>
                  <a:lnTo>
                    <a:pt x="0" y="9"/>
                  </a:lnTo>
                  <a:lnTo>
                    <a:pt x="9" y="7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3" name="Freeform 115">
              <a:extLst>
                <a:ext uri="{FF2B5EF4-FFF2-40B4-BE49-F238E27FC236}">
                  <a16:creationId xmlns:a16="http://schemas.microsoft.com/office/drawing/2014/main" id="{06DC6C09-2C61-8104-AAB6-B70A6D182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6516" y="4654035"/>
              <a:ext cx="40848" cy="65712"/>
            </a:xfrm>
            <a:custGeom>
              <a:avLst/>
              <a:gdLst>
                <a:gd name="T0" fmla="*/ 2147483647 w 22"/>
                <a:gd name="T1" fmla="*/ 2147483647 h 35"/>
                <a:gd name="T2" fmla="*/ 2147483647 w 22"/>
                <a:gd name="T3" fmla="*/ 2147483647 h 35"/>
                <a:gd name="T4" fmla="*/ 0 w 22"/>
                <a:gd name="T5" fmla="*/ 2147483647 h 35"/>
                <a:gd name="T6" fmla="*/ 2147483647 w 22"/>
                <a:gd name="T7" fmla="*/ 2147483647 h 3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2" h="35">
                  <a:moveTo>
                    <a:pt x="22" y="5"/>
                  </a:moveTo>
                  <a:cubicBezTo>
                    <a:pt x="22" y="5"/>
                    <a:pt x="18" y="21"/>
                    <a:pt x="17" y="26"/>
                  </a:cubicBezTo>
                  <a:cubicBezTo>
                    <a:pt x="15" y="31"/>
                    <a:pt x="12" y="35"/>
                    <a:pt x="0" y="9"/>
                  </a:cubicBezTo>
                  <a:cubicBezTo>
                    <a:pt x="0" y="9"/>
                    <a:pt x="8" y="0"/>
                    <a:pt x="22" y="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4" name="Freeform 116">
              <a:extLst>
                <a:ext uri="{FF2B5EF4-FFF2-40B4-BE49-F238E27FC236}">
                  <a16:creationId xmlns:a16="http://schemas.microsoft.com/office/drawing/2014/main" id="{F333627F-EACA-12B5-5AC3-3D12A95D98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1074" y="4220685"/>
              <a:ext cx="37297" cy="229107"/>
            </a:xfrm>
            <a:custGeom>
              <a:avLst/>
              <a:gdLst>
                <a:gd name="T0" fmla="*/ 2147483647 w 20"/>
                <a:gd name="T1" fmla="*/ 0 h 122"/>
                <a:gd name="T2" fmla="*/ 0 w 20"/>
                <a:gd name="T3" fmla="*/ 2147483647 h 122"/>
                <a:gd name="T4" fmla="*/ 2147483647 w 20"/>
                <a:gd name="T5" fmla="*/ 2147483647 h 122"/>
                <a:gd name="T6" fmla="*/ 2147483647 w 20"/>
                <a:gd name="T7" fmla="*/ 2147483647 h 122"/>
                <a:gd name="T8" fmla="*/ 2147483647 w 20"/>
                <a:gd name="T9" fmla="*/ 2147483647 h 122"/>
                <a:gd name="T10" fmla="*/ 2147483647 w 20"/>
                <a:gd name="T11" fmla="*/ 2147483647 h 122"/>
                <a:gd name="T12" fmla="*/ 2147483647 w 20"/>
                <a:gd name="T13" fmla="*/ 0 h 12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" h="122">
                  <a:moveTo>
                    <a:pt x="15" y="0"/>
                  </a:moveTo>
                  <a:cubicBezTo>
                    <a:pt x="15" y="0"/>
                    <a:pt x="1" y="9"/>
                    <a:pt x="0" y="15"/>
                  </a:cubicBezTo>
                  <a:cubicBezTo>
                    <a:pt x="0" y="21"/>
                    <a:pt x="13" y="114"/>
                    <a:pt x="13" y="114"/>
                  </a:cubicBezTo>
                  <a:cubicBezTo>
                    <a:pt x="13" y="114"/>
                    <a:pt x="11" y="122"/>
                    <a:pt x="20" y="121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5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5" name="Freeform 117">
              <a:extLst>
                <a:ext uri="{FF2B5EF4-FFF2-40B4-BE49-F238E27FC236}">
                  <a16:creationId xmlns:a16="http://schemas.microsoft.com/office/drawing/2014/main" id="{EE1DB749-273E-3D33-0AB3-6C5C7F023E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7321" y="4146092"/>
              <a:ext cx="681995" cy="307252"/>
            </a:xfrm>
            <a:custGeom>
              <a:avLst/>
              <a:gdLst>
                <a:gd name="T0" fmla="*/ 2147483647 w 413"/>
                <a:gd name="T1" fmla="*/ 2147483647 h 186"/>
                <a:gd name="T2" fmla="*/ 2147483647 w 413"/>
                <a:gd name="T3" fmla="*/ 2147483647 h 186"/>
                <a:gd name="T4" fmla="*/ 2147483647 w 413"/>
                <a:gd name="T5" fmla="*/ 0 h 186"/>
                <a:gd name="T6" fmla="*/ 0 w 413"/>
                <a:gd name="T7" fmla="*/ 2147483647 h 186"/>
                <a:gd name="T8" fmla="*/ 2147483647 w 413"/>
                <a:gd name="T9" fmla="*/ 2147483647 h 1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3" h="186">
                  <a:moveTo>
                    <a:pt x="208" y="186"/>
                  </a:moveTo>
                  <a:lnTo>
                    <a:pt x="413" y="93"/>
                  </a:lnTo>
                  <a:lnTo>
                    <a:pt x="203" y="0"/>
                  </a:lnTo>
                  <a:lnTo>
                    <a:pt x="0" y="90"/>
                  </a:lnTo>
                  <a:lnTo>
                    <a:pt x="208" y="1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6" name="Rectangle 118">
              <a:extLst>
                <a:ext uri="{FF2B5EF4-FFF2-40B4-BE49-F238E27FC236}">
                  <a16:creationId xmlns:a16="http://schemas.microsoft.com/office/drawing/2014/main" id="{6B8D066A-D77F-A9F5-128A-77112A3121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4425" y="4289949"/>
              <a:ext cx="21312" cy="22555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Oval 119">
              <a:extLst>
                <a:ext uri="{FF2B5EF4-FFF2-40B4-BE49-F238E27FC236}">
                  <a16:creationId xmlns:a16="http://schemas.microsoft.com/office/drawing/2014/main" id="{E0479AC2-B24A-7C9D-37B8-E7F8A8B6ED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1337" y="4488864"/>
              <a:ext cx="67489" cy="69266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8" name="Freeform 120">
              <a:extLst>
                <a:ext uri="{FF2B5EF4-FFF2-40B4-BE49-F238E27FC236}">
                  <a16:creationId xmlns:a16="http://schemas.microsoft.com/office/drawing/2014/main" id="{B193BD2C-B509-5BBB-C4DA-CEF32286D6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7977" y="4526162"/>
              <a:ext cx="47953" cy="150962"/>
            </a:xfrm>
            <a:custGeom>
              <a:avLst/>
              <a:gdLst>
                <a:gd name="T0" fmla="*/ 2147483647 w 26"/>
                <a:gd name="T1" fmla="*/ 2147483647 h 79"/>
                <a:gd name="T2" fmla="*/ 2147483647 w 26"/>
                <a:gd name="T3" fmla="*/ 2147483647 h 79"/>
                <a:gd name="T4" fmla="*/ 0 w 26"/>
                <a:gd name="T5" fmla="*/ 2147483647 h 79"/>
                <a:gd name="T6" fmla="*/ 0 w 26"/>
                <a:gd name="T7" fmla="*/ 0 h 79"/>
                <a:gd name="T8" fmla="*/ 2147483647 w 26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79">
                  <a:moveTo>
                    <a:pt x="12" y="4"/>
                  </a:moveTo>
                  <a:cubicBezTo>
                    <a:pt x="12" y="4"/>
                    <a:pt x="26" y="33"/>
                    <a:pt x="2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2" y="6"/>
                    <a:pt x="12" y="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19" name="Freeform 121">
              <a:extLst>
                <a:ext uri="{FF2B5EF4-FFF2-40B4-BE49-F238E27FC236}">
                  <a16:creationId xmlns:a16="http://schemas.microsoft.com/office/drawing/2014/main" id="{5CAFDEBF-CD77-3834-3B00-CAF61626FB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0681" y="4526162"/>
              <a:ext cx="49729" cy="150962"/>
            </a:xfrm>
            <a:custGeom>
              <a:avLst/>
              <a:gdLst>
                <a:gd name="T0" fmla="*/ 2147483647 w 26"/>
                <a:gd name="T1" fmla="*/ 2147483647 h 79"/>
                <a:gd name="T2" fmla="*/ 2147483647 w 26"/>
                <a:gd name="T3" fmla="*/ 2147483647 h 79"/>
                <a:gd name="T4" fmla="*/ 2147483647 w 26"/>
                <a:gd name="T5" fmla="*/ 2147483647 h 79"/>
                <a:gd name="T6" fmla="*/ 2147483647 w 26"/>
                <a:gd name="T7" fmla="*/ 0 h 79"/>
                <a:gd name="T8" fmla="*/ 2147483647 w 26"/>
                <a:gd name="T9" fmla="*/ 2147483647 h 7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" h="79">
                  <a:moveTo>
                    <a:pt x="14" y="4"/>
                  </a:moveTo>
                  <a:cubicBezTo>
                    <a:pt x="14" y="4"/>
                    <a:pt x="0" y="33"/>
                    <a:pt x="5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14" y="6"/>
                    <a:pt x="14" y="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0" name="Freeform 122">
              <a:extLst>
                <a:ext uri="{FF2B5EF4-FFF2-40B4-BE49-F238E27FC236}">
                  <a16:creationId xmlns:a16="http://schemas.microsoft.com/office/drawing/2014/main" id="{899A7AF6-ABC1-615E-50F2-B1B391573B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283" y="4391183"/>
              <a:ext cx="396054" cy="293044"/>
            </a:xfrm>
            <a:custGeom>
              <a:avLst/>
              <a:gdLst>
                <a:gd name="T0" fmla="*/ 0 w 209"/>
                <a:gd name="T1" fmla="*/ 0 h 156"/>
                <a:gd name="T2" fmla="*/ 2147483647 w 209"/>
                <a:gd name="T3" fmla="*/ 2147483647 h 156"/>
                <a:gd name="T4" fmla="*/ 2147483647 w 209"/>
                <a:gd name="T5" fmla="*/ 0 h 156"/>
                <a:gd name="T6" fmla="*/ 2147483647 w 209"/>
                <a:gd name="T7" fmla="*/ 2147483647 h 156"/>
                <a:gd name="T8" fmla="*/ 2147483647 w 209"/>
                <a:gd name="T9" fmla="*/ 2147483647 h 156"/>
                <a:gd name="T10" fmla="*/ 2147483647 w 209"/>
                <a:gd name="T11" fmla="*/ 2147483647 h 156"/>
                <a:gd name="T12" fmla="*/ 2147483647 w 209"/>
                <a:gd name="T13" fmla="*/ 2147483647 h 156"/>
                <a:gd name="T14" fmla="*/ 2147483647 w 209"/>
                <a:gd name="T15" fmla="*/ 2147483647 h 156"/>
                <a:gd name="T16" fmla="*/ 2147483647 w 209"/>
                <a:gd name="T17" fmla="*/ 2147483647 h 156"/>
                <a:gd name="T18" fmla="*/ 0 w 209"/>
                <a:gd name="T19" fmla="*/ 2147483647 h 156"/>
                <a:gd name="T20" fmla="*/ 0 w 209"/>
                <a:gd name="T21" fmla="*/ 0 h 15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09" h="156">
                  <a:moveTo>
                    <a:pt x="0" y="0"/>
                  </a:moveTo>
                  <a:cubicBezTo>
                    <a:pt x="0" y="1"/>
                    <a:pt x="88" y="42"/>
                    <a:pt x="105" y="50"/>
                  </a:cubicBezTo>
                  <a:cubicBezTo>
                    <a:pt x="122" y="42"/>
                    <a:pt x="209" y="1"/>
                    <a:pt x="209" y="0"/>
                  </a:cubicBezTo>
                  <a:cubicBezTo>
                    <a:pt x="209" y="121"/>
                    <a:pt x="209" y="121"/>
                    <a:pt x="209" y="121"/>
                  </a:cubicBezTo>
                  <a:cubicBezTo>
                    <a:pt x="181" y="150"/>
                    <a:pt x="125" y="155"/>
                    <a:pt x="108" y="156"/>
                  </a:cubicBezTo>
                  <a:cubicBezTo>
                    <a:pt x="108" y="156"/>
                    <a:pt x="108" y="156"/>
                    <a:pt x="108" y="156"/>
                  </a:cubicBezTo>
                  <a:cubicBezTo>
                    <a:pt x="108" y="156"/>
                    <a:pt x="107" y="156"/>
                    <a:pt x="105" y="156"/>
                  </a:cubicBezTo>
                  <a:cubicBezTo>
                    <a:pt x="103" y="156"/>
                    <a:pt x="102" y="156"/>
                    <a:pt x="102" y="156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84" y="155"/>
                    <a:pt x="29" y="150"/>
                    <a:pt x="0" y="1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1" name="Freeform 123">
              <a:extLst>
                <a:ext uri="{FF2B5EF4-FFF2-40B4-BE49-F238E27FC236}">
                  <a16:creationId xmlns:a16="http://schemas.microsoft.com/office/drawing/2014/main" id="{A4B34F54-B818-21D5-B1BB-0DB6A1DB6AD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764486" y="2270607"/>
              <a:ext cx="413814" cy="435126"/>
            </a:xfrm>
            <a:custGeom>
              <a:avLst/>
              <a:gdLst>
                <a:gd name="T0" fmla="*/ 2147483647 w 219"/>
                <a:gd name="T1" fmla="*/ 2147483647 h 230"/>
                <a:gd name="T2" fmla="*/ 2147483647 w 219"/>
                <a:gd name="T3" fmla="*/ 2147483647 h 230"/>
                <a:gd name="T4" fmla="*/ 2147483647 w 219"/>
                <a:gd name="T5" fmla="*/ 2147483647 h 230"/>
                <a:gd name="T6" fmla="*/ 2147483647 w 219"/>
                <a:gd name="T7" fmla="*/ 2147483647 h 230"/>
                <a:gd name="T8" fmla="*/ 2147483647 w 219"/>
                <a:gd name="T9" fmla="*/ 2147483647 h 230"/>
                <a:gd name="T10" fmla="*/ 2147483647 w 219"/>
                <a:gd name="T11" fmla="*/ 2147483647 h 230"/>
                <a:gd name="T12" fmla="*/ 2147483647 w 219"/>
                <a:gd name="T13" fmla="*/ 2147483647 h 230"/>
                <a:gd name="T14" fmla="*/ 2147483647 w 219"/>
                <a:gd name="T15" fmla="*/ 2147483647 h 230"/>
                <a:gd name="T16" fmla="*/ 2147483647 w 219"/>
                <a:gd name="T17" fmla="*/ 0 h 230"/>
                <a:gd name="T18" fmla="*/ 2147483647 w 219"/>
                <a:gd name="T19" fmla="*/ 2147483647 h 230"/>
                <a:gd name="T20" fmla="*/ 2147483647 w 219"/>
                <a:gd name="T21" fmla="*/ 2147483647 h 230"/>
                <a:gd name="T22" fmla="*/ 2147483647 w 219"/>
                <a:gd name="T23" fmla="*/ 2147483647 h 230"/>
                <a:gd name="T24" fmla="*/ 2147483647 w 219"/>
                <a:gd name="T25" fmla="*/ 2147483647 h 230"/>
                <a:gd name="T26" fmla="*/ 2147483647 w 219"/>
                <a:gd name="T27" fmla="*/ 2147483647 h 230"/>
                <a:gd name="T28" fmla="*/ 2147483647 w 219"/>
                <a:gd name="T29" fmla="*/ 2147483647 h 230"/>
                <a:gd name="T30" fmla="*/ 2147483647 w 219"/>
                <a:gd name="T31" fmla="*/ 2147483647 h 230"/>
                <a:gd name="T32" fmla="*/ 2147483647 w 219"/>
                <a:gd name="T33" fmla="*/ 2147483647 h 230"/>
                <a:gd name="T34" fmla="*/ 2147483647 w 219"/>
                <a:gd name="T35" fmla="*/ 2147483647 h 230"/>
                <a:gd name="T36" fmla="*/ 2147483647 w 219"/>
                <a:gd name="T37" fmla="*/ 2147483647 h 230"/>
                <a:gd name="T38" fmla="*/ 2147483647 w 219"/>
                <a:gd name="T39" fmla="*/ 2147483647 h 230"/>
                <a:gd name="T40" fmla="*/ 2147483647 w 219"/>
                <a:gd name="T41" fmla="*/ 2147483647 h 230"/>
                <a:gd name="T42" fmla="*/ 2147483647 w 219"/>
                <a:gd name="T43" fmla="*/ 2147483647 h 230"/>
                <a:gd name="T44" fmla="*/ 2147483647 w 219"/>
                <a:gd name="T45" fmla="*/ 2147483647 h 230"/>
                <a:gd name="T46" fmla="*/ 2147483647 w 219"/>
                <a:gd name="T47" fmla="*/ 2147483647 h 230"/>
                <a:gd name="T48" fmla="*/ 2147483647 w 219"/>
                <a:gd name="T49" fmla="*/ 2147483647 h 230"/>
                <a:gd name="T50" fmla="*/ 2147483647 w 219"/>
                <a:gd name="T51" fmla="*/ 2147483647 h 230"/>
                <a:gd name="T52" fmla="*/ 2147483647 w 219"/>
                <a:gd name="T53" fmla="*/ 2147483647 h 230"/>
                <a:gd name="T54" fmla="*/ 2147483647 w 219"/>
                <a:gd name="T55" fmla="*/ 2147483647 h 230"/>
                <a:gd name="T56" fmla="*/ 2147483647 w 219"/>
                <a:gd name="T57" fmla="*/ 2147483647 h 230"/>
                <a:gd name="T58" fmla="*/ 2147483647 w 219"/>
                <a:gd name="T59" fmla="*/ 2147483647 h 230"/>
                <a:gd name="T60" fmla="*/ 2147483647 w 219"/>
                <a:gd name="T61" fmla="*/ 2147483647 h 230"/>
                <a:gd name="T62" fmla="*/ 2147483647 w 219"/>
                <a:gd name="T63" fmla="*/ 2147483647 h 230"/>
                <a:gd name="T64" fmla="*/ 2147483647 w 219"/>
                <a:gd name="T65" fmla="*/ 2147483647 h 230"/>
                <a:gd name="T66" fmla="*/ 2147483647 w 219"/>
                <a:gd name="T67" fmla="*/ 2147483647 h 230"/>
                <a:gd name="T68" fmla="*/ 2147483647 w 219"/>
                <a:gd name="T69" fmla="*/ 2147483647 h 230"/>
                <a:gd name="T70" fmla="*/ 2147483647 w 219"/>
                <a:gd name="T71" fmla="*/ 2147483647 h 230"/>
                <a:gd name="T72" fmla="*/ 2147483647 w 219"/>
                <a:gd name="T73" fmla="*/ 2147483647 h 230"/>
                <a:gd name="T74" fmla="*/ 2147483647 w 219"/>
                <a:gd name="T75" fmla="*/ 2147483647 h 230"/>
                <a:gd name="T76" fmla="*/ 2147483647 w 219"/>
                <a:gd name="T77" fmla="*/ 2147483647 h 230"/>
                <a:gd name="T78" fmla="*/ 2147483647 w 219"/>
                <a:gd name="T79" fmla="*/ 2147483647 h 23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9" h="230">
                  <a:moveTo>
                    <a:pt x="73" y="111"/>
                  </a:moveTo>
                  <a:cubicBezTo>
                    <a:pt x="73" y="111"/>
                    <a:pt x="78" y="108"/>
                    <a:pt x="78" y="98"/>
                  </a:cubicBezTo>
                  <a:cubicBezTo>
                    <a:pt x="78" y="89"/>
                    <a:pt x="78" y="55"/>
                    <a:pt x="78" y="44"/>
                  </a:cubicBezTo>
                  <a:cubicBezTo>
                    <a:pt x="75" y="42"/>
                    <a:pt x="73" y="40"/>
                    <a:pt x="73" y="37"/>
                  </a:cubicBezTo>
                  <a:cubicBezTo>
                    <a:pt x="72" y="37"/>
                    <a:pt x="72" y="37"/>
                    <a:pt x="72" y="37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3" y="13"/>
                    <a:pt x="73" y="13"/>
                    <a:pt x="73" y="12"/>
                  </a:cubicBezTo>
                  <a:cubicBezTo>
                    <a:pt x="73" y="6"/>
                    <a:pt x="87" y="0"/>
                    <a:pt x="106" y="0"/>
                  </a:cubicBezTo>
                  <a:cubicBezTo>
                    <a:pt x="124" y="0"/>
                    <a:pt x="138" y="6"/>
                    <a:pt x="138" y="12"/>
                  </a:cubicBezTo>
                  <a:cubicBezTo>
                    <a:pt x="138" y="13"/>
                    <a:pt x="138" y="13"/>
                    <a:pt x="138" y="13"/>
                  </a:cubicBezTo>
                  <a:cubicBezTo>
                    <a:pt x="139" y="13"/>
                    <a:pt x="139" y="13"/>
                    <a:pt x="139" y="13"/>
                  </a:cubicBezTo>
                  <a:cubicBezTo>
                    <a:pt x="139" y="37"/>
                    <a:pt x="139" y="37"/>
                    <a:pt x="139" y="37"/>
                  </a:cubicBezTo>
                  <a:cubicBezTo>
                    <a:pt x="138" y="37"/>
                    <a:pt x="138" y="37"/>
                    <a:pt x="138" y="37"/>
                  </a:cubicBezTo>
                  <a:cubicBezTo>
                    <a:pt x="138" y="40"/>
                    <a:pt x="136" y="42"/>
                    <a:pt x="129" y="44"/>
                  </a:cubicBezTo>
                  <a:cubicBezTo>
                    <a:pt x="129" y="56"/>
                    <a:pt x="129" y="89"/>
                    <a:pt x="129" y="98"/>
                  </a:cubicBezTo>
                  <a:cubicBezTo>
                    <a:pt x="129" y="108"/>
                    <a:pt x="136" y="111"/>
                    <a:pt x="136" y="111"/>
                  </a:cubicBezTo>
                  <a:cubicBezTo>
                    <a:pt x="148" y="118"/>
                    <a:pt x="219" y="190"/>
                    <a:pt x="188" y="211"/>
                  </a:cubicBezTo>
                  <a:cubicBezTo>
                    <a:pt x="161" y="230"/>
                    <a:pt x="114" y="230"/>
                    <a:pt x="105" y="229"/>
                  </a:cubicBezTo>
                  <a:cubicBezTo>
                    <a:pt x="99" y="229"/>
                    <a:pt x="74" y="230"/>
                    <a:pt x="51" y="224"/>
                  </a:cubicBezTo>
                  <a:cubicBezTo>
                    <a:pt x="51" y="209"/>
                    <a:pt x="51" y="209"/>
                    <a:pt x="51" y="209"/>
                  </a:cubicBezTo>
                  <a:cubicBezTo>
                    <a:pt x="63" y="212"/>
                    <a:pt x="75" y="212"/>
                    <a:pt x="75" y="212"/>
                  </a:cubicBezTo>
                  <a:cubicBezTo>
                    <a:pt x="75" y="212"/>
                    <a:pt x="75" y="212"/>
                    <a:pt x="75" y="212"/>
                  </a:cubicBezTo>
                  <a:cubicBezTo>
                    <a:pt x="75" y="212"/>
                    <a:pt x="61" y="209"/>
                    <a:pt x="51" y="203"/>
                  </a:cubicBezTo>
                  <a:cubicBezTo>
                    <a:pt x="51" y="156"/>
                    <a:pt x="51" y="156"/>
                    <a:pt x="51" y="156"/>
                  </a:cubicBezTo>
                  <a:cubicBezTo>
                    <a:pt x="60" y="144"/>
                    <a:pt x="70" y="133"/>
                    <a:pt x="70" y="133"/>
                  </a:cubicBezTo>
                  <a:cubicBezTo>
                    <a:pt x="70" y="133"/>
                    <a:pt x="61" y="140"/>
                    <a:pt x="51" y="150"/>
                  </a:cubicBezTo>
                  <a:cubicBezTo>
                    <a:pt x="51" y="132"/>
                    <a:pt x="51" y="132"/>
                    <a:pt x="51" y="132"/>
                  </a:cubicBezTo>
                  <a:cubicBezTo>
                    <a:pt x="61" y="121"/>
                    <a:pt x="69" y="113"/>
                    <a:pt x="73" y="111"/>
                  </a:cubicBezTo>
                  <a:close/>
                  <a:moveTo>
                    <a:pt x="51" y="224"/>
                  </a:moveTo>
                  <a:cubicBezTo>
                    <a:pt x="41" y="221"/>
                    <a:pt x="30" y="217"/>
                    <a:pt x="22" y="211"/>
                  </a:cubicBezTo>
                  <a:cubicBezTo>
                    <a:pt x="0" y="196"/>
                    <a:pt x="28" y="157"/>
                    <a:pt x="51" y="132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39" y="161"/>
                    <a:pt x="27" y="177"/>
                    <a:pt x="27" y="189"/>
                  </a:cubicBezTo>
                  <a:cubicBezTo>
                    <a:pt x="27" y="200"/>
                    <a:pt x="39" y="206"/>
                    <a:pt x="51" y="209"/>
                  </a:cubicBezTo>
                  <a:cubicBezTo>
                    <a:pt x="51" y="224"/>
                    <a:pt x="51" y="224"/>
                    <a:pt x="51" y="224"/>
                  </a:cubicBezTo>
                  <a:close/>
                  <a:moveTo>
                    <a:pt x="51" y="156"/>
                  </a:moveTo>
                  <a:cubicBezTo>
                    <a:pt x="44" y="167"/>
                    <a:pt x="37" y="178"/>
                    <a:pt x="38" y="187"/>
                  </a:cubicBezTo>
                  <a:cubicBezTo>
                    <a:pt x="39" y="194"/>
                    <a:pt x="44" y="199"/>
                    <a:pt x="51" y="203"/>
                  </a:cubicBezTo>
                  <a:lnTo>
                    <a:pt x="51" y="15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2" name="Oval 124">
              <a:extLst>
                <a:ext uri="{FF2B5EF4-FFF2-40B4-BE49-F238E27FC236}">
                  <a16:creationId xmlns:a16="http://schemas.microsoft.com/office/drawing/2014/main" id="{B2690493-D3BC-5FA8-8D9E-E2EE94153D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5922" y="2167597"/>
              <a:ext cx="122545" cy="122545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3" name="Freeform 125">
              <a:extLst>
                <a:ext uri="{FF2B5EF4-FFF2-40B4-BE49-F238E27FC236}">
                  <a16:creationId xmlns:a16="http://schemas.microsoft.com/office/drawing/2014/main" id="{F72DC3B5-68B2-5CE7-CFD2-A8DF1F7349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2256" y="2259951"/>
              <a:ext cx="191811" cy="403158"/>
            </a:xfrm>
            <a:custGeom>
              <a:avLst/>
              <a:gdLst>
                <a:gd name="T0" fmla="*/ 2147483647 w 102"/>
                <a:gd name="T1" fmla="*/ 2147483647 h 213"/>
                <a:gd name="T2" fmla="*/ 2147483647 w 102"/>
                <a:gd name="T3" fmla="*/ 2147483647 h 213"/>
                <a:gd name="T4" fmla="*/ 2147483647 w 102"/>
                <a:gd name="T5" fmla="*/ 2147483647 h 213"/>
                <a:gd name="T6" fmla="*/ 2147483647 w 102"/>
                <a:gd name="T7" fmla="*/ 0 h 213"/>
                <a:gd name="T8" fmla="*/ 2147483647 w 102"/>
                <a:gd name="T9" fmla="*/ 2147483647 h 2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2" h="213">
                  <a:moveTo>
                    <a:pt x="102" y="5"/>
                  </a:moveTo>
                  <a:cubicBezTo>
                    <a:pt x="102" y="7"/>
                    <a:pt x="34" y="183"/>
                    <a:pt x="34" y="183"/>
                  </a:cubicBezTo>
                  <a:cubicBezTo>
                    <a:pt x="34" y="183"/>
                    <a:pt x="6" y="213"/>
                    <a:pt x="3" y="213"/>
                  </a:cubicBezTo>
                  <a:cubicBezTo>
                    <a:pt x="0" y="213"/>
                    <a:pt x="80" y="0"/>
                    <a:pt x="80" y="0"/>
                  </a:cubicBezTo>
                  <a:lnTo>
                    <a:pt x="102" y="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4" name="Freeform 126">
              <a:extLst>
                <a:ext uri="{FF2B5EF4-FFF2-40B4-BE49-F238E27FC236}">
                  <a16:creationId xmlns:a16="http://schemas.microsoft.com/office/drawing/2014/main" id="{11863B3D-A222-5F15-EA9F-37642726D6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6770" y="2259951"/>
              <a:ext cx="206019" cy="394278"/>
            </a:xfrm>
            <a:custGeom>
              <a:avLst/>
              <a:gdLst>
                <a:gd name="T0" fmla="*/ 2147483647 w 125"/>
                <a:gd name="T1" fmla="*/ 2147483647 h 239"/>
                <a:gd name="T2" fmla="*/ 2147483647 w 125"/>
                <a:gd name="T3" fmla="*/ 2147483647 h 239"/>
                <a:gd name="T4" fmla="*/ 2147483647 w 125"/>
                <a:gd name="T5" fmla="*/ 2147483647 h 239"/>
                <a:gd name="T6" fmla="*/ 2147483647 w 125"/>
                <a:gd name="T7" fmla="*/ 2147483647 h 239"/>
                <a:gd name="T8" fmla="*/ 2147483647 w 125"/>
                <a:gd name="T9" fmla="*/ 0 h 239"/>
                <a:gd name="T10" fmla="*/ 0 w 125"/>
                <a:gd name="T11" fmla="*/ 2147483647 h 239"/>
                <a:gd name="T12" fmla="*/ 2147483647 w 125"/>
                <a:gd name="T13" fmla="*/ 2147483647 h 23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5" h="239">
                  <a:moveTo>
                    <a:pt x="1" y="10"/>
                  </a:moveTo>
                  <a:lnTo>
                    <a:pt x="91" y="206"/>
                  </a:lnTo>
                  <a:lnTo>
                    <a:pt x="125" y="239"/>
                  </a:lnTo>
                  <a:lnTo>
                    <a:pt x="116" y="194"/>
                  </a:lnTo>
                  <a:lnTo>
                    <a:pt x="27" y="0"/>
                  </a:lnTo>
                  <a:lnTo>
                    <a:pt x="0" y="8"/>
                  </a:lnTo>
                  <a:lnTo>
                    <a:pt x="1" y="1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" name="Freeform 127">
              <a:extLst>
                <a:ext uri="{FF2B5EF4-FFF2-40B4-BE49-F238E27FC236}">
                  <a16:creationId xmlns:a16="http://schemas.microsoft.com/office/drawing/2014/main" id="{D6F0CD32-8BD9-3B23-7814-9753A5A5F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0322" y="2124972"/>
              <a:ext cx="23089" cy="67489"/>
            </a:xfrm>
            <a:custGeom>
              <a:avLst/>
              <a:gdLst>
                <a:gd name="T0" fmla="*/ 0 w 12"/>
                <a:gd name="T1" fmla="*/ 2147483647 h 36"/>
                <a:gd name="T2" fmla="*/ 2147483647 w 12"/>
                <a:gd name="T3" fmla="*/ 2147483647 h 36"/>
                <a:gd name="T4" fmla="*/ 2147483647 w 12"/>
                <a:gd name="T5" fmla="*/ 2147483647 h 36"/>
                <a:gd name="T6" fmla="*/ 2147483647 w 12"/>
                <a:gd name="T7" fmla="*/ 2147483647 h 36"/>
                <a:gd name="T8" fmla="*/ 2147483647 w 12"/>
                <a:gd name="T9" fmla="*/ 0 h 36"/>
                <a:gd name="T10" fmla="*/ 0 w 12"/>
                <a:gd name="T11" fmla="*/ 2147483647 h 36"/>
                <a:gd name="T12" fmla="*/ 0 w 12"/>
                <a:gd name="T13" fmla="*/ 2147483647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2" h="36">
                  <a:moveTo>
                    <a:pt x="0" y="30"/>
                  </a:moveTo>
                  <a:cubicBezTo>
                    <a:pt x="0" y="33"/>
                    <a:pt x="3" y="36"/>
                    <a:pt x="6" y="36"/>
                  </a:cubicBezTo>
                  <a:cubicBezTo>
                    <a:pt x="9" y="36"/>
                    <a:pt x="12" y="33"/>
                    <a:pt x="12" y="30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lnTo>
                    <a:pt x="0" y="3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6" name="Freeform 128">
              <a:extLst>
                <a:ext uri="{FF2B5EF4-FFF2-40B4-BE49-F238E27FC236}">
                  <a16:creationId xmlns:a16="http://schemas.microsoft.com/office/drawing/2014/main" id="{24A7B404-8532-667F-CB0C-3FA8C113E30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265519" y="1826600"/>
              <a:ext cx="197138" cy="529256"/>
            </a:xfrm>
            <a:custGeom>
              <a:avLst/>
              <a:gdLst>
                <a:gd name="T0" fmla="*/ 2147483647 w 104"/>
                <a:gd name="T1" fmla="*/ 0 h 280"/>
                <a:gd name="T2" fmla="*/ 2147483647 w 104"/>
                <a:gd name="T3" fmla="*/ 2147483647 h 280"/>
                <a:gd name="T4" fmla="*/ 2147483647 w 104"/>
                <a:gd name="T5" fmla="*/ 2147483647 h 280"/>
                <a:gd name="T6" fmla="*/ 2147483647 w 104"/>
                <a:gd name="T7" fmla="*/ 2147483647 h 280"/>
                <a:gd name="T8" fmla="*/ 2147483647 w 104"/>
                <a:gd name="T9" fmla="*/ 2147483647 h 280"/>
                <a:gd name="T10" fmla="*/ 2147483647 w 104"/>
                <a:gd name="T11" fmla="*/ 2147483647 h 280"/>
                <a:gd name="T12" fmla="*/ 2147483647 w 104"/>
                <a:gd name="T13" fmla="*/ 2147483647 h 280"/>
                <a:gd name="T14" fmla="*/ 2147483647 w 104"/>
                <a:gd name="T15" fmla="*/ 2147483647 h 280"/>
                <a:gd name="T16" fmla="*/ 2147483647 w 104"/>
                <a:gd name="T17" fmla="*/ 2147483647 h 280"/>
                <a:gd name="T18" fmla="*/ 2147483647 w 104"/>
                <a:gd name="T19" fmla="*/ 2147483647 h 280"/>
                <a:gd name="T20" fmla="*/ 2147483647 w 104"/>
                <a:gd name="T21" fmla="*/ 0 h 280"/>
                <a:gd name="T22" fmla="*/ 2147483647 w 104"/>
                <a:gd name="T23" fmla="*/ 2147483647 h 280"/>
                <a:gd name="T24" fmla="*/ 0 w 104"/>
                <a:gd name="T25" fmla="*/ 2147483647 h 280"/>
                <a:gd name="T26" fmla="*/ 2147483647 w 104"/>
                <a:gd name="T27" fmla="*/ 0 h 280"/>
                <a:gd name="T28" fmla="*/ 2147483647 w 104"/>
                <a:gd name="T29" fmla="*/ 2147483647 h 280"/>
                <a:gd name="T30" fmla="*/ 2147483647 w 104"/>
                <a:gd name="T31" fmla="*/ 2147483647 h 280"/>
                <a:gd name="T32" fmla="*/ 2147483647 w 104"/>
                <a:gd name="T33" fmla="*/ 2147483647 h 280"/>
                <a:gd name="T34" fmla="*/ 2147483647 w 104"/>
                <a:gd name="T35" fmla="*/ 2147483647 h 28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104" h="280">
                  <a:moveTo>
                    <a:pt x="52" y="0"/>
                  </a:moveTo>
                  <a:cubicBezTo>
                    <a:pt x="81" y="0"/>
                    <a:pt x="104" y="63"/>
                    <a:pt x="104" y="140"/>
                  </a:cubicBezTo>
                  <a:cubicBezTo>
                    <a:pt x="104" y="217"/>
                    <a:pt x="81" y="280"/>
                    <a:pt x="52" y="280"/>
                  </a:cubicBezTo>
                  <a:cubicBezTo>
                    <a:pt x="52" y="280"/>
                    <a:pt x="52" y="280"/>
                    <a:pt x="52" y="280"/>
                  </a:cubicBezTo>
                  <a:cubicBezTo>
                    <a:pt x="52" y="257"/>
                    <a:pt x="52" y="257"/>
                    <a:pt x="52" y="257"/>
                  </a:cubicBezTo>
                  <a:cubicBezTo>
                    <a:pt x="52" y="257"/>
                    <a:pt x="52" y="257"/>
                    <a:pt x="52" y="257"/>
                  </a:cubicBezTo>
                  <a:cubicBezTo>
                    <a:pt x="52" y="257"/>
                    <a:pt x="52" y="257"/>
                    <a:pt x="52" y="257"/>
                  </a:cubicBezTo>
                  <a:cubicBezTo>
                    <a:pt x="76" y="257"/>
                    <a:pt x="95" y="205"/>
                    <a:pt x="95" y="140"/>
                  </a:cubicBezTo>
                  <a:cubicBezTo>
                    <a:pt x="95" y="75"/>
                    <a:pt x="76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0"/>
                    <a:pt x="52" y="0"/>
                    <a:pt x="52" y="0"/>
                  </a:cubicBezTo>
                  <a:close/>
                  <a:moveTo>
                    <a:pt x="52" y="280"/>
                  </a:moveTo>
                  <a:cubicBezTo>
                    <a:pt x="24" y="280"/>
                    <a:pt x="0" y="217"/>
                    <a:pt x="0" y="140"/>
                  </a:cubicBezTo>
                  <a:cubicBezTo>
                    <a:pt x="0" y="63"/>
                    <a:pt x="24" y="0"/>
                    <a:pt x="52" y="0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28" y="23"/>
                    <a:pt x="9" y="75"/>
                    <a:pt x="9" y="140"/>
                  </a:cubicBezTo>
                  <a:cubicBezTo>
                    <a:pt x="9" y="205"/>
                    <a:pt x="28" y="257"/>
                    <a:pt x="52" y="257"/>
                  </a:cubicBezTo>
                  <a:lnTo>
                    <a:pt x="52" y="28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7" name="Freeform 129">
              <a:extLst>
                <a:ext uri="{FF2B5EF4-FFF2-40B4-BE49-F238E27FC236}">
                  <a16:creationId xmlns:a16="http://schemas.microsoft.com/office/drawing/2014/main" id="{68980DC7-70EE-E758-C31D-BB838C23B46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098572" y="1995322"/>
              <a:ext cx="531032" cy="193588"/>
            </a:xfrm>
            <a:custGeom>
              <a:avLst/>
              <a:gdLst>
                <a:gd name="T0" fmla="*/ 2147483647 w 280"/>
                <a:gd name="T1" fmla="*/ 0 h 103"/>
                <a:gd name="T2" fmla="*/ 2147483647 w 280"/>
                <a:gd name="T3" fmla="*/ 0 h 103"/>
                <a:gd name="T4" fmla="*/ 2147483647 w 280"/>
                <a:gd name="T5" fmla="*/ 2147483647 h 103"/>
                <a:gd name="T6" fmla="*/ 2147483647 w 280"/>
                <a:gd name="T7" fmla="*/ 2147483647 h 103"/>
                <a:gd name="T8" fmla="*/ 2147483647 w 280"/>
                <a:gd name="T9" fmla="*/ 2147483647 h 103"/>
                <a:gd name="T10" fmla="*/ 2147483647 w 280"/>
                <a:gd name="T11" fmla="*/ 2147483647 h 103"/>
                <a:gd name="T12" fmla="*/ 2147483647 w 280"/>
                <a:gd name="T13" fmla="*/ 2147483647 h 103"/>
                <a:gd name="T14" fmla="*/ 2147483647 w 280"/>
                <a:gd name="T15" fmla="*/ 2147483647 h 103"/>
                <a:gd name="T16" fmla="*/ 2147483647 w 280"/>
                <a:gd name="T17" fmla="*/ 2147483647 h 103"/>
                <a:gd name="T18" fmla="*/ 2147483647 w 280"/>
                <a:gd name="T19" fmla="*/ 2147483647 h 103"/>
                <a:gd name="T20" fmla="*/ 2147483647 w 280"/>
                <a:gd name="T21" fmla="*/ 2147483647 h 103"/>
                <a:gd name="T22" fmla="*/ 2147483647 w 280"/>
                <a:gd name="T23" fmla="*/ 0 h 103"/>
                <a:gd name="T24" fmla="*/ 0 w 280"/>
                <a:gd name="T25" fmla="*/ 2147483647 h 103"/>
                <a:gd name="T26" fmla="*/ 2147483647 w 280"/>
                <a:gd name="T27" fmla="*/ 0 h 103"/>
                <a:gd name="T28" fmla="*/ 2147483647 w 280"/>
                <a:gd name="T29" fmla="*/ 2147483647 h 103"/>
                <a:gd name="T30" fmla="*/ 2147483647 w 280"/>
                <a:gd name="T31" fmla="*/ 2147483647 h 103"/>
                <a:gd name="T32" fmla="*/ 2147483647 w 280"/>
                <a:gd name="T33" fmla="*/ 2147483647 h 103"/>
                <a:gd name="T34" fmla="*/ 2147483647 w 280"/>
                <a:gd name="T35" fmla="*/ 2147483647 h 103"/>
                <a:gd name="T36" fmla="*/ 0 w 280"/>
                <a:gd name="T37" fmla="*/ 2147483647 h 10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80" h="103">
                  <a:moveTo>
                    <a:pt x="140" y="0"/>
                  </a:moveTo>
                  <a:cubicBezTo>
                    <a:pt x="140" y="0"/>
                    <a:pt x="140" y="0"/>
                    <a:pt x="140" y="0"/>
                  </a:cubicBezTo>
                  <a:cubicBezTo>
                    <a:pt x="217" y="0"/>
                    <a:pt x="280" y="23"/>
                    <a:pt x="280" y="51"/>
                  </a:cubicBezTo>
                  <a:cubicBezTo>
                    <a:pt x="280" y="80"/>
                    <a:pt x="217" y="103"/>
                    <a:pt x="140" y="103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205" y="94"/>
                    <a:pt x="257" y="75"/>
                    <a:pt x="257" y="51"/>
                  </a:cubicBezTo>
                  <a:cubicBezTo>
                    <a:pt x="257" y="51"/>
                    <a:pt x="257" y="51"/>
                    <a:pt x="257" y="51"/>
                  </a:cubicBezTo>
                  <a:cubicBezTo>
                    <a:pt x="257" y="27"/>
                    <a:pt x="205" y="8"/>
                    <a:pt x="140" y="8"/>
                  </a:cubicBezTo>
                  <a:cubicBezTo>
                    <a:pt x="140" y="8"/>
                    <a:pt x="140" y="8"/>
                    <a:pt x="140" y="8"/>
                  </a:cubicBezTo>
                  <a:lnTo>
                    <a:pt x="140" y="0"/>
                  </a:lnTo>
                  <a:close/>
                  <a:moveTo>
                    <a:pt x="0" y="51"/>
                  </a:moveTo>
                  <a:cubicBezTo>
                    <a:pt x="0" y="23"/>
                    <a:pt x="63" y="0"/>
                    <a:pt x="140" y="0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75" y="8"/>
                    <a:pt x="23" y="27"/>
                    <a:pt x="23" y="51"/>
                  </a:cubicBezTo>
                  <a:cubicBezTo>
                    <a:pt x="23" y="75"/>
                    <a:pt x="75" y="94"/>
                    <a:pt x="140" y="94"/>
                  </a:cubicBezTo>
                  <a:cubicBezTo>
                    <a:pt x="140" y="103"/>
                    <a:pt x="140" y="103"/>
                    <a:pt x="140" y="103"/>
                  </a:cubicBezTo>
                  <a:cubicBezTo>
                    <a:pt x="63" y="103"/>
                    <a:pt x="0" y="80"/>
                    <a:pt x="0" y="5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8" name="Freeform 130">
              <a:extLst>
                <a:ext uri="{FF2B5EF4-FFF2-40B4-BE49-F238E27FC236}">
                  <a16:creationId xmlns:a16="http://schemas.microsoft.com/office/drawing/2014/main" id="{33A622D1-3F8C-E500-A530-08AC7862F4C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645" y="1872777"/>
              <a:ext cx="451111" cy="435126"/>
            </a:xfrm>
            <a:custGeom>
              <a:avLst/>
              <a:gdLst>
                <a:gd name="T0" fmla="*/ 2147483647 w 238"/>
                <a:gd name="T1" fmla="*/ 2147483647 h 230"/>
                <a:gd name="T2" fmla="*/ 2147483647 w 238"/>
                <a:gd name="T3" fmla="*/ 2147483647 h 230"/>
                <a:gd name="T4" fmla="*/ 2147483647 w 238"/>
                <a:gd name="T5" fmla="*/ 2147483647 h 230"/>
                <a:gd name="T6" fmla="*/ 2147483647 w 238"/>
                <a:gd name="T7" fmla="*/ 2147483647 h 230"/>
                <a:gd name="T8" fmla="*/ 2147483647 w 238"/>
                <a:gd name="T9" fmla="*/ 2147483647 h 230"/>
                <a:gd name="T10" fmla="*/ 2147483647 w 238"/>
                <a:gd name="T11" fmla="*/ 2147483647 h 230"/>
                <a:gd name="T12" fmla="*/ 2147483647 w 238"/>
                <a:gd name="T13" fmla="*/ 2147483647 h 230"/>
                <a:gd name="T14" fmla="*/ 2147483647 w 238"/>
                <a:gd name="T15" fmla="*/ 2147483647 h 230"/>
                <a:gd name="T16" fmla="*/ 2147483647 w 238"/>
                <a:gd name="T17" fmla="*/ 2147483647 h 230"/>
                <a:gd name="T18" fmla="*/ 2147483647 w 238"/>
                <a:gd name="T19" fmla="*/ 2147483647 h 230"/>
                <a:gd name="T20" fmla="*/ 2147483647 w 238"/>
                <a:gd name="T21" fmla="*/ 2147483647 h 230"/>
                <a:gd name="T22" fmla="*/ 2147483647 w 238"/>
                <a:gd name="T23" fmla="*/ 2147483647 h 230"/>
                <a:gd name="T24" fmla="*/ 2147483647 w 238"/>
                <a:gd name="T25" fmla="*/ 2147483647 h 230"/>
                <a:gd name="T26" fmla="*/ 2147483647 w 238"/>
                <a:gd name="T27" fmla="*/ 2147483647 h 230"/>
                <a:gd name="T28" fmla="*/ 2147483647 w 238"/>
                <a:gd name="T29" fmla="*/ 2147483647 h 230"/>
                <a:gd name="T30" fmla="*/ 2147483647 w 238"/>
                <a:gd name="T31" fmla="*/ 2147483647 h 230"/>
                <a:gd name="T32" fmla="*/ 2147483647 w 238"/>
                <a:gd name="T33" fmla="*/ 2147483647 h 230"/>
                <a:gd name="T34" fmla="*/ 2147483647 w 238"/>
                <a:gd name="T35" fmla="*/ 2147483647 h 230"/>
                <a:gd name="T36" fmla="*/ 2147483647 w 238"/>
                <a:gd name="T37" fmla="*/ 2147483647 h 2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8" h="230">
                  <a:moveTo>
                    <a:pt x="119" y="47"/>
                  </a:moveTo>
                  <a:cubicBezTo>
                    <a:pt x="131" y="56"/>
                    <a:pt x="143" y="67"/>
                    <a:pt x="155" y="79"/>
                  </a:cubicBezTo>
                  <a:cubicBezTo>
                    <a:pt x="210" y="133"/>
                    <a:pt x="238" y="194"/>
                    <a:pt x="218" y="214"/>
                  </a:cubicBezTo>
                  <a:cubicBezTo>
                    <a:pt x="202" y="230"/>
                    <a:pt x="162" y="216"/>
                    <a:pt x="119" y="184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55" y="200"/>
                    <a:pt x="189" y="211"/>
                    <a:pt x="202" y="198"/>
                  </a:cubicBezTo>
                  <a:cubicBezTo>
                    <a:pt x="202" y="198"/>
                    <a:pt x="202" y="198"/>
                    <a:pt x="202" y="198"/>
                  </a:cubicBezTo>
                  <a:cubicBezTo>
                    <a:pt x="219" y="181"/>
                    <a:pt x="195" y="130"/>
                    <a:pt x="150" y="85"/>
                  </a:cubicBezTo>
                  <a:cubicBezTo>
                    <a:pt x="139" y="74"/>
                    <a:pt x="129" y="65"/>
                    <a:pt x="119" y="58"/>
                  </a:cubicBezTo>
                  <a:lnTo>
                    <a:pt x="119" y="47"/>
                  </a:lnTo>
                  <a:close/>
                  <a:moveTo>
                    <a:pt x="20" y="16"/>
                  </a:moveTo>
                  <a:cubicBezTo>
                    <a:pt x="36" y="0"/>
                    <a:pt x="76" y="14"/>
                    <a:pt x="119" y="47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83" y="30"/>
                    <a:pt x="49" y="19"/>
                    <a:pt x="36" y="32"/>
                  </a:cubicBezTo>
                  <a:cubicBezTo>
                    <a:pt x="19" y="49"/>
                    <a:pt x="43" y="100"/>
                    <a:pt x="88" y="146"/>
                  </a:cubicBezTo>
                  <a:cubicBezTo>
                    <a:pt x="99" y="156"/>
                    <a:pt x="109" y="165"/>
                    <a:pt x="119" y="172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107" y="174"/>
                    <a:pt x="95" y="164"/>
                    <a:pt x="83" y="152"/>
                  </a:cubicBezTo>
                  <a:cubicBezTo>
                    <a:pt x="28" y="97"/>
                    <a:pt x="0" y="36"/>
                    <a:pt x="20" y="16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9" name="Freeform 131">
              <a:extLst>
                <a:ext uri="{FF2B5EF4-FFF2-40B4-BE49-F238E27FC236}">
                  <a16:creationId xmlns:a16="http://schemas.microsoft.com/office/drawing/2014/main" id="{012B40BE-6521-95E5-1CE3-3FA233385DD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645" y="1872777"/>
              <a:ext cx="451111" cy="435126"/>
            </a:xfrm>
            <a:custGeom>
              <a:avLst/>
              <a:gdLst>
                <a:gd name="T0" fmla="*/ 2147483647 w 238"/>
                <a:gd name="T1" fmla="*/ 2147483647 h 230"/>
                <a:gd name="T2" fmla="*/ 2147483647 w 238"/>
                <a:gd name="T3" fmla="*/ 2147483647 h 230"/>
                <a:gd name="T4" fmla="*/ 2147483647 w 238"/>
                <a:gd name="T5" fmla="*/ 2147483647 h 230"/>
                <a:gd name="T6" fmla="*/ 2147483647 w 238"/>
                <a:gd name="T7" fmla="*/ 2147483647 h 230"/>
                <a:gd name="T8" fmla="*/ 2147483647 w 238"/>
                <a:gd name="T9" fmla="*/ 2147483647 h 230"/>
                <a:gd name="T10" fmla="*/ 2147483647 w 238"/>
                <a:gd name="T11" fmla="*/ 2147483647 h 230"/>
                <a:gd name="T12" fmla="*/ 2147483647 w 238"/>
                <a:gd name="T13" fmla="*/ 2147483647 h 230"/>
                <a:gd name="T14" fmla="*/ 2147483647 w 238"/>
                <a:gd name="T15" fmla="*/ 2147483647 h 230"/>
                <a:gd name="T16" fmla="*/ 2147483647 w 238"/>
                <a:gd name="T17" fmla="*/ 2147483647 h 230"/>
                <a:gd name="T18" fmla="*/ 2147483647 w 238"/>
                <a:gd name="T19" fmla="*/ 2147483647 h 230"/>
                <a:gd name="T20" fmla="*/ 2147483647 w 238"/>
                <a:gd name="T21" fmla="*/ 2147483647 h 230"/>
                <a:gd name="T22" fmla="*/ 2147483647 w 238"/>
                <a:gd name="T23" fmla="*/ 2147483647 h 230"/>
                <a:gd name="T24" fmla="*/ 2147483647 w 238"/>
                <a:gd name="T25" fmla="*/ 2147483647 h 230"/>
                <a:gd name="T26" fmla="*/ 2147483647 w 238"/>
                <a:gd name="T27" fmla="*/ 2147483647 h 230"/>
                <a:gd name="T28" fmla="*/ 2147483647 w 238"/>
                <a:gd name="T29" fmla="*/ 2147483647 h 230"/>
                <a:gd name="T30" fmla="*/ 2147483647 w 238"/>
                <a:gd name="T31" fmla="*/ 2147483647 h 230"/>
                <a:gd name="T32" fmla="*/ 2147483647 w 238"/>
                <a:gd name="T33" fmla="*/ 2147483647 h 230"/>
                <a:gd name="T34" fmla="*/ 2147483647 w 238"/>
                <a:gd name="T35" fmla="*/ 2147483647 h 230"/>
                <a:gd name="T36" fmla="*/ 2147483647 w 238"/>
                <a:gd name="T37" fmla="*/ 2147483647 h 23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238" h="230">
                  <a:moveTo>
                    <a:pt x="119" y="47"/>
                  </a:moveTo>
                  <a:cubicBezTo>
                    <a:pt x="162" y="14"/>
                    <a:pt x="202" y="0"/>
                    <a:pt x="218" y="16"/>
                  </a:cubicBezTo>
                  <a:cubicBezTo>
                    <a:pt x="238" y="36"/>
                    <a:pt x="210" y="97"/>
                    <a:pt x="155" y="152"/>
                  </a:cubicBezTo>
                  <a:cubicBezTo>
                    <a:pt x="143" y="164"/>
                    <a:pt x="131" y="174"/>
                    <a:pt x="119" y="184"/>
                  </a:cubicBezTo>
                  <a:cubicBezTo>
                    <a:pt x="119" y="172"/>
                    <a:pt x="119" y="172"/>
                    <a:pt x="119" y="172"/>
                  </a:cubicBezTo>
                  <a:cubicBezTo>
                    <a:pt x="129" y="165"/>
                    <a:pt x="139" y="156"/>
                    <a:pt x="150" y="146"/>
                  </a:cubicBezTo>
                  <a:cubicBezTo>
                    <a:pt x="195" y="100"/>
                    <a:pt x="219" y="49"/>
                    <a:pt x="202" y="3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189" y="19"/>
                    <a:pt x="155" y="30"/>
                    <a:pt x="119" y="58"/>
                  </a:cubicBezTo>
                  <a:lnTo>
                    <a:pt x="119" y="47"/>
                  </a:lnTo>
                  <a:close/>
                  <a:moveTo>
                    <a:pt x="20" y="214"/>
                  </a:moveTo>
                  <a:cubicBezTo>
                    <a:pt x="0" y="194"/>
                    <a:pt x="28" y="133"/>
                    <a:pt x="83" y="79"/>
                  </a:cubicBezTo>
                  <a:cubicBezTo>
                    <a:pt x="95" y="67"/>
                    <a:pt x="107" y="56"/>
                    <a:pt x="119" y="47"/>
                  </a:cubicBezTo>
                  <a:cubicBezTo>
                    <a:pt x="119" y="58"/>
                    <a:pt x="119" y="58"/>
                    <a:pt x="119" y="58"/>
                  </a:cubicBezTo>
                  <a:cubicBezTo>
                    <a:pt x="109" y="65"/>
                    <a:pt x="99" y="74"/>
                    <a:pt x="88" y="85"/>
                  </a:cubicBezTo>
                  <a:cubicBezTo>
                    <a:pt x="43" y="130"/>
                    <a:pt x="19" y="181"/>
                    <a:pt x="36" y="198"/>
                  </a:cubicBezTo>
                  <a:cubicBezTo>
                    <a:pt x="49" y="211"/>
                    <a:pt x="83" y="200"/>
                    <a:pt x="119" y="172"/>
                  </a:cubicBezTo>
                  <a:cubicBezTo>
                    <a:pt x="119" y="184"/>
                    <a:pt x="119" y="184"/>
                    <a:pt x="119" y="184"/>
                  </a:cubicBezTo>
                  <a:cubicBezTo>
                    <a:pt x="76" y="216"/>
                    <a:pt x="36" y="230"/>
                    <a:pt x="20" y="21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0" name="Oval 132">
              <a:extLst>
                <a:ext uri="{FF2B5EF4-FFF2-40B4-BE49-F238E27FC236}">
                  <a16:creationId xmlns:a16="http://schemas.microsoft.com/office/drawing/2014/main" id="{A058866E-7129-1948-85AF-456E3B4D7C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2352" y="2048603"/>
              <a:ext cx="79921" cy="83474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Freeform 133">
              <a:extLst>
                <a:ext uri="{FF2B5EF4-FFF2-40B4-BE49-F238E27FC236}">
                  <a16:creationId xmlns:a16="http://schemas.microsoft.com/office/drawing/2014/main" id="{68F913BE-46E1-D4A1-0835-EC6B2851435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555108" y="1677414"/>
              <a:ext cx="222003" cy="422695"/>
            </a:xfrm>
            <a:custGeom>
              <a:avLst/>
              <a:gdLst>
                <a:gd name="T0" fmla="*/ 2147483647 w 135"/>
                <a:gd name="T1" fmla="*/ 0 h 256"/>
                <a:gd name="T2" fmla="*/ 2147483647 w 135"/>
                <a:gd name="T3" fmla="*/ 2147483647 h 256"/>
                <a:gd name="T4" fmla="*/ 2147483647 w 135"/>
                <a:gd name="T5" fmla="*/ 2147483647 h 256"/>
                <a:gd name="T6" fmla="*/ 2147483647 w 135"/>
                <a:gd name="T7" fmla="*/ 2147483647 h 256"/>
                <a:gd name="T8" fmla="*/ 2147483647 w 135"/>
                <a:gd name="T9" fmla="*/ 2147483647 h 256"/>
                <a:gd name="T10" fmla="*/ 2147483647 w 135"/>
                <a:gd name="T11" fmla="*/ 2147483647 h 256"/>
                <a:gd name="T12" fmla="*/ 2147483647 w 135"/>
                <a:gd name="T13" fmla="*/ 2147483647 h 256"/>
                <a:gd name="T14" fmla="*/ 2147483647 w 135"/>
                <a:gd name="T15" fmla="*/ 2147483647 h 256"/>
                <a:gd name="T16" fmla="*/ 2147483647 w 135"/>
                <a:gd name="T17" fmla="*/ 0 h 256"/>
                <a:gd name="T18" fmla="*/ 2147483647 w 135"/>
                <a:gd name="T19" fmla="*/ 2147483647 h 256"/>
                <a:gd name="T20" fmla="*/ 0 w 135"/>
                <a:gd name="T21" fmla="*/ 2147483647 h 256"/>
                <a:gd name="T22" fmla="*/ 2147483647 w 135"/>
                <a:gd name="T23" fmla="*/ 2147483647 h 256"/>
                <a:gd name="T24" fmla="*/ 2147483647 w 135"/>
                <a:gd name="T25" fmla="*/ 2147483647 h 256"/>
                <a:gd name="T26" fmla="*/ 2147483647 w 135"/>
                <a:gd name="T27" fmla="*/ 2147483647 h 256"/>
                <a:gd name="T28" fmla="*/ 2147483647 w 135"/>
                <a:gd name="T29" fmla="*/ 2147483647 h 256"/>
                <a:gd name="T30" fmla="*/ 2147483647 w 135"/>
                <a:gd name="T31" fmla="*/ 2147483647 h 2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35" h="256">
                  <a:moveTo>
                    <a:pt x="135" y="0"/>
                  </a:moveTo>
                  <a:lnTo>
                    <a:pt x="135" y="256"/>
                  </a:lnTo>
                  <a:lnTo>
                    <a:pt x="79" y="256"/>
                  </a:lnTo>
                  <a:lnTo>
                    <a:pt x="79" y="221"/>
                  </a:lnTo>
                  <a:lnTo>
                    <a:pt x="115" y="221"/>
                  </a:lnTo>
                  <a:lnTo>
                    <a:pt x="115" y="99"/>
                  </a:lnTo>
                  <a:lnTo>
                    <a:pt x="79" y="161"/>
                  </a:lnTo>
                  <a:lnTo>
                    <a:pt x="79" y="106"/>
                  </a:lnTo>
                  <a:lnTo>
                    <a:pt x="135" y="0"/>
                  </a:lnTo>
                  <a:close/>
                  <a:moveTo>
                    <a:pt x="79" y="256"/>
                  </a:moveTo>
                  <a:lnTo>
                    <a:pt x="0" y="256"/>
                  </a:lnTo>
                  <a:lnTo>
                    <a:pt x="79" y="106"/>
                  </a:lnTo>
                  <a:lnTo>
                    <a:pt x="79" y="161"/>
                  </a:lnTo>
                  <a:lnTo>
                    <a:pt x="45" y="221"/>
                  </a:lnTo>
                  <a:lnTo>
                    <a:pt x="79" y="221"/>
                  </a:lnTo>
                  <a:lnTo>
                    <a:pt x="79" y="25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2" name="Rectangle 134">
              <a:extLst>
                <a:ext uri="{FF2B5EF4-FFF2-40B4-BE49-F238E27FC236}">
                  <a16:creationId xmlns:a16="http://schemas.microsoft.com/office/drawing/2014/main" id="{609C8ECB-DB58-1172-8618-5D159A297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3944" y="1673862"/>
              <a:ext cx="56833" cy="41559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Freeform 135">
              <a:extLst>
                <a:ext uri="{FF2B5EF4-FFF2-40B4-BE49-F238E27FC236}">
                  <a16:creationId xmlns:a16="http://schemas.microsoft.com/office/drawing/2014/main" id="{72012E94-9739-D2F4-A2F9-EA5C2738A0F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233453" y="3753589"/>
              <a:ext cx="488408" cy="355205"/>
            </a:xfrm>
            <a:custGeom>
              <a:avLst/>
              <a:gdLst>
                <a:gd name="T0" fmla="*/ 2147483647 w 258"/>
                <a:gd name="T1" fmla="*/ 2147483647 h 188"/>
                <a:gd name="T2" fmla="*/ 2147483647 w 258"/>
                <a:gd name="T3" fmla="*/ 2147483647 h 188"/>
                <a:gd name="T4" fmla="*/ 2147483647 w 258"/>
                <a:gd name="T5" fmla="*/ 2147483647 h 188"/>
                <a:gd name="T6" fmla="*/ 2147483647 w 258"/>
                <a:gd name="T7" fmla="*/ 2147483647 h 188"/>
                <a:gd name="T8" fmla="*/ 2147483647 w 258"/>
                <a:gd name="T9" fmla="*/ 2147483647 h 188"/>
                <a:gd name="T10" fmla="*/ 2147483647 w 258"/>
                <a:gd name="T11" fmla="*/ 2147483647 h 188"/>
                <a:gd name="T12" fmla="*/ 2147483647 w 258"/>
                <a:gd name="T13" fmla="*/ 2147483647 h 188"/>
                <a:gd name="T14" fmla="*/ 2147483647 w 258"/>
                <a:gd name="T15" fmla="*/ 2147483647 h 188"/>
                <a:gd name="T16" fmla="*/ 2147483647 w 258"/>
                <a:gd name="T17" fmla="*/ 2147483647 h 188"/>
                <a:gd name="T18" fmla="*/ 2147483647 w 258"/>
                <a:gd name="T19" fmla="*/ 2147483647 h 188"/>
                <a:gd name="T20" fmla="*/ 2147483647 w 258"/>
                <a:gd name="T21" fmla="*/ 2147483647 h 188"/>
                <a:gd name="T22" fmla="*/ 2147483647 w 258"/>
                <a:gd name="T23" fmla="*/ 2147483647 h 188"/>
                <a:gd name="T24" fmla="*/ 2147483647 w 258"/>
                <a:gd name="T25" fmla="*/ 2147483647 h 188"/>
                <a:gd name="T26" fmla="*/ 2147483647 w 258"/>
                <a:gd name="T27" fmla="*/ 2147483647 h 188"/>
                <a:gd name="T28" fmla="*/ 2147483647 w 258"/>
                <a:gd name="T29" fmla="*/ 2147483647 h 188"/>
                <a:gd name="T30" fmla="*/ 2147483647 w 258"/>
                <a:gd name="T31" fmla="*/ 2147483647 h 188"/>
                <a:gd name="T32" fmla="*/ 2147483647 w 258"/>
                <a:gd name="T33" fmla="*/ 2147483647 h 188"/>
                <a:gd name="T34" fmla="*/ 2147483647 w 258"/>
                <a:gd name="T35" fmla="*/ 2147483647 h 188"/>
                <a:gd name="T36" fmla="*/ 2147483647 w 258"/>
                <a:gd name="T37" fmla="*/ 2147483647 h 188"/>
                <a:gd name="T38" fmla="*/ 2147483647 w 258"/>
                <a:gd name="T39" fmla="*/ 2147483647 h 188"/>
                <a:gd name="T40" fmla="*/ 2147483647 w 258"/>
                <a:gd name="T41" fmla="*/ 2147483647 h 188"/>
                <a:gd name="T42" fmla="*/ 2147483647 w 258"/>
                <a:gd name="T43" fmla="*/ 2147483647 h 188"/>
                <a:gd name="T44" fmla="*/ 2147483647 w 258"/>
                <a:gd name="T45" fmla="*/ 2147483647 h 188"/>
                <a:gd name="T46" fmla="*/ 2147483647 w 258"/>
                <a:gd name="T47" fmla="*/ 2147483647 h 188"/>
                <a:gd name="T48" fmla="*/ 2147483647 w 258"/>
                <a:gd name="T49" fmla="*/ 2147483647 h 188"/>
                <a:gd name="T50" fmla="*/ 2147483647 w 258"/>
                <a:gd name="T51" fmla="*/ 2147483647 h 188"/>
                <a:gd name="T52" fmla="*/ 2147483647 w 258"/>
                <a:gd name="T53" fmla="*/ 2147483647 h 188"/>
                <a:gd name="T54" fmla="*/ 2147483647 w 258"/>
                <a:gd name="T55" fmla="*/ 2147483647 h 188"/>
                <a:gd name="T56" fmla="*/ 2147483647 w 258"/>
                <a:gd name="T57" fmla="*/ 2147483647 h 188"/>
                <a:gd name="T58" fmla="*/ 2147483647 w 258"/>
                <a:gd name="T59" fmla="*/ 2147483647 h 188"/>
                <a:gd name="T60" fmla="*/ 2147483647 w 258"/>
                <a:gd name="T61" fmla="*/ 2147483647 h 188"/>
                <a:gd name="T62" fmla="*/ 2147483647 w 258"/>
                <a:gd name="T63" fmla="*/ 2147483647 h 188"/>
                <a:gd name="T64" fmla="*/ 2147483647 w 258"/>
                <a:gd name="T65" fmla="*/ 2147483647 h 188"/>
                <a:gd name="T66" fmla="*/ 2147483647 w 258"/>
                <a:gd name="T67" fmla="*/ 2147483647 h 188"/>
                <a:gd name="T68" fmla="*/ 2147483647 w 258"/>
                <a:gd name="T69" fmla="*/ 2147483647 h 188"/>
                <a:gd name="T70" fmla="*/ 2147483647 w 258"/>
                <a:gd name="T71" fmla="*/ 2147483647 h 188"/>
                <a:gd name="T72" fmla="*/ 2147483647 w 258"/>
                <a:gd name="T73" fmla="*/ 2147483647 h 188"/>
                <a:gd name="T74" fmla="*/ 2147483647 w 258"/>
                <a:gd name="T75" fmla="*/ 2147483647 h 188"/>
                <a:gd name="T76" fmla="*/ 2147483647 w 258"/>
                <a:gd name="T77" fmla="*/ 2147483647 h 188"/>
                <a:gd name="T78" fmla="*/ 2147483647 w 258"/>
                <a:gd name="T79" fmla="*/ 2147483647 h 188"/>
                <a:gd name="T80" fmla="*/ 2147483647 w 258"/>
                <a:gd name="T81" fmla="*/ 2147483647 h 188"/>
                <a:gd name="T82" fmla="*/ 2147483647 w 258"/>
                <a:gd name="T83" fmla="*/ 2147483647 h 188"/>
                <a:gd name="T84" fmla="*/ 2147483647 w 258"/>
                <a:gd name="T85" fmla="*/ 2147483647 h 188"/>
                <a:gd name="T86" fmla="*/ 2147483647 w 258"/>
                <a:gd name="T87" fmla="*/ 2147483647 h 188"/>
                <a:gd name="T88" fmla="*/ 2147483647 w 258"/>
                <a:gd name="T89" fmla="*/ 2147483647 h 18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58" h="188">
                  <a:moveTo>
                    <a:pt x="198" y="17"/>
                  </a:moveTo>
                  <a:cubicBezTo>
                    <a:pt x="258" y="55"/>
                    <a:pt x="248" y="159"/>
                    <a:pt x="213" y="180"/>
                  </a:cubicBezTo>
                  <a:cubicBezTo>
                    <a:pt x="208" y="183"/>
                    <a:pt x="203" y="185"/>
                    <a:pt x="198" y="186"/>
                  </a:cubicBezTo>
                  <a:cubicBezTo>
                    <a:pt x="198" y="175"/>
                    <a:pt x="198" y="175"/>
                    <a:pt x="198" y="175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199" y="175"/>
                    <a:pt x="199" y="175"/>
                    <a:pt x="199" y="175"/>
                  </a:cubicBezTo>
                  <a:cubicBezTo>
                    <a:pt x="211" y="169"/>
                    <a:pt x="215" y="155"/>
                    <a:pt x="209" y="144"/>
                  </a:cubicBezTo>
                  <a:cubicBezTo>
                    <a:pt x="207" y="139"/>
                    <a:pt x="203" y="135"/>
                    <a:pt x="198" y="133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04" y="128"/>
                    <a:pt x="211" y="128"/>
                    <a:pt x="217" y="125"/>
                  </a:cubicBezTo>
                  <a:cubicBezTo>
                    <a:pt x="217" y="125"/>
                    <a:pt x="217" y="125"/>
                    <a:pt x="217" y="125"/>
                  </a:cubicBezTo>
                  <a:cubicBezTo>
                    <a:pt x="228" y="120"/>
                    <a:pt x="232" y="107"/>
                    <a:pt x="226" y="96"/>
                  </a:cubicBezTo>
                  <a:cubicBezTo>
                    <a:pt x="221" y="86"/>
                    <a:pt x="209" y="81"/>
                    <a:pt x="198" y="86"/>
                  </a:cubicBezTo>
                  <a:cubicBezTo>
                    <a:pt x="198" y="77"/>
                    <a:pt x="198" y="77"/>
                    <a:pt x="198" y="77"/>
                  </a:cubicBezTo>
                  <a:cubicBezTo>
                    <a:pt x="201" y="78"/>
                    <a:pt x="204" y="77"/>
                    <a:pt x="207" y="76"/>
                  </a:cubicBezTo>
                  <a:cubicBezTo>
                    <a:pt x="216" y="71"/>
                    <a:pt x="220" y="60"/>
                    <a:pt x="215" y="50"/>
                  </a:cubicBezTo>
                  <a:cubicBezTo>
                    <a:pt x="215" y="50"/>
                    <a:pt x="215" y="50"/>
                    <a:pt x="215" y="50"/>
                  </a:cubicBezTo>
                  <a:cubicBezTo>
                    <a:pt x="212" y="44"/>
                    <a:pt x="205" y="40"/>
                    <a:pt x="198" y="40"/>
                  </a:cubicBezTo>
                  <a:lnTo>
                    <a:pt x="198" y="17"/>
                  </a:lnTo>
                  <a:close/>
                  <a:moveTo>
                    <a:pt x="181" y="9"/>
                  </a:moveTo>
                  <a:cubicBezTo>
                    <a:pt x="187" y="11"/>
                    <a:pt x="193" y="14"/>
                    <a:pt x="198" y="17"/>
                  </a:cubicBezTo>
                  <a:cubicBezTo>
                    <a:pt x="198" y="40"/>
                    <a:pt x="198" y="40"/>
                    <a:pt x="198" y="40"/>
                  </a:cubicBezTo>
                  <a:cubicBezTo>
                    <a:pt x="196" y="40"/>
                    <a:pt x="193" y="40"/>
                    <a:pt x="190" y="42"/>
                  </a:cubicBezTo>
                  <a:cubicBezTo>
                    <a:pt x="185" y="44"/>
                    <a:pt x="182" y="48"/>
                    <a:pt x="181" y="53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29"/>
                    <a:pt x="182" y="26"/>
                    <a:pt x="181" y="23"/>
                  </a:cubicBezTo>
                  <a:cubicBezTo>
                    <a:pt x="181" y="9"/>
                    <a:pt x="181" y="9"/>
                    <a:pt x="181" y="9"/>
                  </a:cubicBezTo>
                  <a:close/>
                  <a:moveTo>
                    <a:pt x="198" y="186"/>
                  </a:moveTo>
                  <a:cubicBezTo>
                    <a:pt x="192" y="188"/>
                    <a:pt x="186" y="188"/>
                    <a:pt x="181" y="188"/>
                  </a:cubicBezTo>
                  <a:cubicBezTo>
                    <a:pt x="181" y="175"/>
                    <a:pt x="181" y="175"/>
                    <a:pt x="181" y="175"/>
                  </a:cubicBezTo>
                  <a:cubicBezTo>
                    <a:pt x="186" y="178"/>
                    <a:pt x="193" y="178"/>
                    <a:pt x="198" y="175"/>
                  </a:cubicBezTo>
                  <a:cubicBezTo>
                    <a:pt x="198" y="186"/>
                    <a:pt x="198" y="186"/>
                    <a:pt x="198" y="186"/>
                  </a:cubicBezTo>
                  <a:close/>
                  <a:moveTo>
                    <a:pt x="198" y="77"/>
                  </a:moveTo>
                  <a:cubicBezTo>
                    <a:pt x="198" y="86"/>
                    <a:pt x="198" y="86"/>
                    <a:pt x="198" y="86"/>
                  </a:cubicBezTo>
                  <a:cubicBezTo>
                    <a:pt x="198" y="86"/>
                    <a:pt x="198" y="86"/>
                    <a:pt x="198" y="87"/>
                  </a:cubicBezTo>
                  <a:cubicBezTo>
                    <a:pt x="187" y="92"/>
                    <a:pt x="183" y="105"/>
                    <a:pt x="189" y="115"/>
                  </a:cubicBezTo>
                  <a:cubicBezTo>
                    <a:pt x="191" y="120"/>
                    <a:pt x="194" y="123"/>
                    <a:pt x="198" y="125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3" y="130"/>
                    <a:pt x="187" y="130"/>
                    <a:pt x="181" y="132"/>
                  </a:cubicBezTo>
                  <a:cubicBezTo>
                    <a:pt x="181" y="64"/>
                    <a:pt x="181" y="64"/>
                    <a:pt x="181" y="64"/>
                  </a:cubicBezTo>
                  <a:cubicBezTo>
                    <a:pt x="181" y="65"/>
                    <a:pt x="181" y="66"/>
                    <a:pt x="182" y="67"/>
                  </a:cubicBezTo>
                  <a:cubicBezTo>
                    <a:pt x="185" y="74"/>
                    <a:pt x="192" y="77"/>
                    <a:pt x="198" y="77"/>
                  </a:cubicBezTo>
                  <a:close/>
                  <a:moveTo>
                    <a:pt x="167" y="5"/>
                  </a:moveTo>
                  <a:cubicBezTo>
                    <a:pt x="172" y="6"/>
                    <a:pt x="176" y="7"/>
                    <a:pt x="181" y="9"/>
                  </a:cubicBezTo>
                  <a:cubicBezTo>
                    <a:pt x="181" y="23"/>
                    <a:pt x="181" y="23"/>
                    <a:pt x="181" y="23"/>
                  </a:cubicBezTo>
                  <a:cubicBezTo>
                    <a:pt x="180" y="23"/>
                    <a:pt x="180" y="22"/>
                    <a:pt x="180" y="21"/>
                  </a:cubicBezTo>
                  <a:cubicBezTo>
                    <a:pt x="177" y="16"/>
                    <a:pt x="172" y="14"/>
                    <a:pt x="167" y="14"/>
                  </a:cubicBezTo>
                  <a:cubicBezTo>
                    <a:pt x="167" y="5"/>
                    <a:pt x="167" y="5"/>
                    <a:pt x="167" y="5"/>
                  </a:cubicBezTo>
                  <a:close/>
                  <a:moveTo>
                    <a:pt x="181" y="188"/>
                  </a:moveTo>
                  <a:cubicBezTo>
                    <a:pt x="176" y="187"/>
                    <a:pt x="172" y="186"/>
                    <a:pt x="167" y="184"/>
                  </a:cubicBezTo>
                  <a:cubicBezTo>
                    <a:pt x="167" y="162"/>
                    <a:pt x="167" y="162"/>
                    <a:pt x="167" y="162"/>
                  </a:cubicBezTo>
                  <a:cubicBezTo>
                    <a:pt x="168" y="163"/>
                    <a:pt x="168" y="163"/>
                    <a:pt x="168" y="164"/>
                  </a:cubicBezTo>
                  <a:cubicBezTo>
                    <a:pt x="171" y="170"/>
                    <a:pt x="176" y="173"/>
                    <a:pt x="181" y="175"/>
                  </a:cubicBezTo>
                  <a:cubicBezTo>
                    <a:pt x="181" y="188"/>
                    <a:pt x="181" y="188"/>
                    <a:pt x="181" y="188"/>
                  </a:cubicBezTo>
                  <a:close/>
                  <a:moveTo>
                    <a:pt x="181" y="32"/>
                  </a:moveTo>
                  <a:cubicBezTo>
                    <a:pt x="181" y="53"/>
                    <a:pt x="181" y="53"/>
                    <a:pt x="181" y="53"/>
                  </a:cubicBezTo>
                  <a:cubicBezTo>
                    <a:pt x="180" y="57"/>
                    <a:pt x="180" y="60"/>
                    <a:pt x="181" y="64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0" y="133"/>
                    <a:pt x="179" y="133"/>
                    <a:pt x="179" y="133"/>
                  </a:cubicBezTo>
                  <a:cubicBezTo>
                    <a:pt x="173" y="136"/>
                    <a:pt x="169" y="141"/>
                    <a:pt x="167" y="146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9" y="42"/>
                    <a:pt x="172" y="41"/>
                    <a:pt x="174" y="40"/>
                  </a:cubicBezTo>
                  <a:cubicBezTo>
                    <a:pt x="177" y="39"/>
                    <a:pt x="179" y="36"/>
                    <a:pt x="181" y="32"/>
                  </a:cubicBezTo>
                  <a:close/>
                  <a:moveTo>
                    <a:pt x="55" y="26"/>
                  </a:moveTo>
                  <a:cubicBezTo>
                    <a:pt x="102" y="5"/>
                    <a:pt x="139" y="0"/>
                    <a:pt x="167" y="5"/>
                  </a:cubicBezTo>
                  <a:cubicBezTo>
                    <a:pt x="167" y="14"/>
                    <a:pt x="167" y="14"/>
                    <a:pt x="167" y="14"/>
                  </a:cubicBezTo>
                  <a:cubicBezTo>
                    <a:pt x="165" y="13"/>
                    <a:pt x="163" y="14"/>
                    <a:pt x="161" y="15"/>
                  </a:cubicBezTo>
                  <a:cubicBezTo>
                    <a:pt x="161" y="15"/>
                    <a:pt x="161" y="15"/>
                    <a:pt x="161" y="15"/>
                  </a:cubicBezTo>
                  <a:cubicBezTo>
                    <a:pt x="154" y="18"/>
                    <a:pt x="151" y="27"/>
                    <a:pt x="155" y="34"/>
                  </a:cubicBezTo>
                  <a:cubicBezTo>
                    <a:pt x="157" y="39"/>
                    <a:pt x="162" y="42"/>
                    <a:pt x="167" y="42"/>
                  </a:cubicBezTo>
                  <a:cubicBezTo>
                    <a:pt x="167" y="146"/>
                    <a:pt x="167" y="146"/>
                    <a:pt x="167" y="146"/>
                  </a:cubicBezTo>
                  <a:cubicBezTo>
                    <a:pt x="166" y="151"/>
                    <a:pt x="165" y="156"/>
                    <a:pt x="167" y="162"/>
                  </a:cubicBezTo>
                  <a:cubicBezTo>
                    <a:pt x="167" y="184"/>
                    <a:pt x="167" y="184"/>
                    <a:pt x="167" y="184"/>
                  </a:cubicBezTo>
                  <a:cubicBezTo>
                    <a:pt x="141" y="173"/>
                    <a:pt x="120" y="142"/>
                    <a:pt x="92" y="145"/>
                  </a:cubicBezTo>
                  <a:cubicBezTo>
                    <a:pt x="79" y="146"/>
                    <a:pt x="66" y="147"/>
                    <a:pt x="55" y="146"/>
                  </a:cubicBezTo>
                  <a:cubicBezTo>
                    <a:pt x="55" y="124"/>
                    <a:pt x="55" y="124"/>
                    <a:pt x="55" y="124"/>
                  </a:cubicBezTo>
                  <a:cubicBezTo>
                    <a:pt x="59" y="124"/>
                    <a:pt x="63" y="123"/>
                    <a:pt x="67" y="121"/>
                  </a:cubicBezTo>
                  <a:cubicBezTo>
                    <a:pt x="67" y="121"/>
                    <a:pt x="67" y="121"/>
                    <a:pt x="67" y="121"/>
                  </a:cubicBezTo>
                  <a:cubicBezTo>
                    <a:pt x="81" y="114"/>
                    <a:pt x="86" y="97"/>
                    <a:pt x="79" y="84"/>
                  </a:cubicBezTo>
                  <a:cubicBezTo>
                    <a:pt x="75" y="74"/>
                    <a:pt x="65" y="68"/>
                    <a:pt x="55" y="68"/>
                  </a:cubicBezTo>
                  <a:lnTo>
                    <a:pt x="55" y="26"/>
                  </a:lnTo>
                  <a:close/>
                  <a:moveTo>
                    <a:pt x="5" y="104"/>
                  </a:moveTo>
                  <a:cubicBezTo>
                    <a:pt x="0" y="59"/>
                    <a:pt x="45" y="31"/>
                    <a:pt x="45" y="31"/>
                  </a:cubicBezTo>
                  <a:cubicBezTo>
                    <a:pt x="48" y="29"/>
                    <a:pt x="51" y="28"/>
                    <a:pt x="55" y="26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0" y="68"/>
                    <a:pt x="46" y="69"/>
                    <a:pt x="42" y="71"/>
                  </a:cubicBezTo>
                  <a:cubicBezTo>
                    <a:pt x="28" y="78"/>
                    <a:pt x="23" y="95"/>
                    <a:pt x="30" y="109"/>
                  </a:cubicBezTo>
                  <a:cubicBezTo>
                    <a:pt x="35" y="118"/>
                    <a:pt x="44" y="124"/>
                    <a:pt x="55" y="124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29" y="144"/>
                    <a:pt x="9" y="134"/>
                    <a:pt x="5" y="10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4" name="Freeform 136">
              <a:extLst>
                <a:ext uri="{FF2B5EF4-FFF2-40B4-BE49-F238E27FC236}">
                  <a16:creationId xmlns:a16="http://schemas.microsoft.com/office/drawing/2014/main" id="{B1990B01-A9A6-BAC2-6778-47334AC95D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762" y="4108795"/>
              <a:ext cx="436903" cy="438679"/>
            </a:xfrm>
            <a:custGeom>
              <a:avLst/>
              <a:gdLst>
                <a:gd name="T0" fmla="*/ 2147483647 w 230"/>
                <a:gd name="T1" fmla="*/ 2147483647 h 231"/>
                <a:gd name="T2" fmla="*/ 2147483647 w 230"/>
                <a:gd name="T3" fmla="*/ 2147483647 h 231"/>
                <a:gd name="T4" fmla="*/ 2147483647 w 230"/>
                <a:gd name="T5" fmla="*/ 2147483647 h 231"/>
                <a:gd name="T6" fmla="*/ 2147483647 w 230"/>
                <a:gd name="T7" fmla="*/ 2147483647 h 231"/>
                <a:gd name="T8" fmla="*/ 2147483647 w 230"/>
                <a:gd name="T9" fmla="*/ 2147483647 h 231"/>
                <a:gd name="T10" fmla="*/ 2147483647 w 230"/>
                <a:gd name="T11" fmla="*/ 2147483647 h 231"/>
                <a:gd name="T12" fmla="*/ 0 w 230"/>
                <a:gd name="T13" fmla="*/ 2147483647 h 231"/>
                <a:gd name="T14" fmla="*/ 2147483647 w 230"/>
                <a:gd name="T15" fmla="*/ 0 h 231"/>
                <a:gd name="T16" fmla="*/ 2147483647 w 230"/>
                <a:gd name="T17" fmla="*/ 2147483647 h 2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0" h="231">
                  <a:moveTo>
                    <a:pt x="61" y="12"/>
                  </a:moveTo>
                  <a:cubicBezTo>
                    <a:pt x="33" y="33"/>
                    <a:pt x="15" y="66"/>
                    <a:pt x="15" y="103"/>
                  </a:cubicBezTo>
                  <a:cubicBezTo>
                    <a:pt x="15" y="166"/>
                    <a:pt x="66" y="217"/>
                    <a:pt x="128" y="217"/>
                  </a:cubicBezTo>
                  <a:cubicBezTo>
                    <a:pt x="165" y="217"/>
                    <a:pt x="198" y="199"/>
                    <a:pt x="218" y="172"/>
                  </a:cubicBezTo>
                  <a:cubicBezTo>
                    <a:pt x="230" y="181"/>
                    <a:pt x="230" y="181"/>
                    <a:pt x="230" y="181"/>
                  </a:cubicBezTo>
                  <a:cubicBezTo>
                    <a:pt x="206" y="212"/>
                    <a:pt x="170" y="231"/>
                    <a:pt x="128" y="231"/>
                  </a:cubicBezTo>
                  <a:cubicBezTo>
                    <a:pt x="57" y="231"/>
                    <a:pt x="0" y="174"/>
                    <a:pt x="0" y="103"/>
                  </a:cubicBezTo>
                  <a:cubicBezTo>
                    <a:pt x="0" y="61"/>
                    <a:pt x="21" y="24"/>
                    <a:pt x="52" y="0"/>
                  </a:cubicBezTo>
                  <a:lnTo>
                    <a:pt x="61" y="1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5" name="Freeform 137">
              <a:extLst>
                <a:ext uri="{FF2B5EF4-FFF2-40B4-BE49-F238E27FC236}">
                  <a16:creationId xmlns:a16="http://schemas.microsoft.com/office/drawing/2014/main" id="{221CE270-6116-D81D-04CB-4A728D196C0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54714" y="4117675"/>
              <a:ext cx="383622" cy="383622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0 h 203"/>
                <a:gd name="T22" fmla="*/ 2147483647 w 203"/>
                <a:gd name="T23" fmla="*/ 2147483647 h 203"/>
                <a:gd name="T24" fmla="*/ 0 w 203"/>
                <a:gd name="T25" fmla="*/ 2147483647 h 203"/>
                <a:gd name="T26" fmla="*/ 2147483647 w 203"/>
                <a:gd name="T27" fmla="*/ 0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cubicBezTo>
                    <a:pt x="157" y="0"/>
                    <a:pt x="203" y="46"/>
                    <a:pt x="203" y="102"/>
                  </a:cubicBezTo>
                  <a:cubicBezTo>
                    <a:pt x="203" y="158"/>
                    <a:pt x="157" y="203"/>
                    <a:pt x="101" y="203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55" y="199"/>
                    <a:pt x="198" y="155"/>
                    <a:pt x="198" y="102"/>
                  </a:cubicBezTo>
                  <a:cubicBezTo>
                    <a:pt x="198" y="48"/>
                    <a:pt x="155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0"/>
                    <a:pt x="101" y="0"/>
                    <a:pt x="101" y="0"/>
                  </a:cubicBezTo>
                  <a:close/>
                  <a:moveTo>
                    <a:pt x="101" y="203"/>
                  </a:moveTo>
                  <a:cubicBezTo>
                    <a:pt x="45" y="203"/>
                    <a:pt x="0" y="158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48" y="5"/>
                    <a:pt x="5" y="48"/>
                    <a:pt x="5" y="102"/>
                  </a:cubicBezTo>
                  <a:cubicBezTo>
                    <a:pt x="5" y="155"/>
                    <a:pt x="48" y="199"/>
                    <a:pt x="101" y="199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6" name="Freeform 138">
              <a:extLst>
                <a:ext uri="{FF2B5EF4-FFF2-40B4-BE49-F238E27FC236}">
                  <a16:creationId xmlns:a16="http://schemas.microsoft.com/office/drawing/2014/main" id="{E6AD5C80-9243-60D8-7E89-4B1EA34B8F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418" y="4124779"/>
              <a:ext cx="431574" cy="378293"/>
            </a:xfrm>
            <a:custGeom>
              <a:avLst/>
              <a:gdLst>
                <a:gd name="T0" fmla="*/ 2147483647 w 227"/>
                <a:gd name="T1" fmla="*/ 2147483647 h 200"/>
                <a:gd name="T2" fmla="*/ 2147483647 w 227"/>
                <a:gd name="T3" fmla="*/ 2147483647 h 200"/>
                <a:gd name="T4" fmla="*/ 2147483647 w 227"/>
                <a:gd name="T5" fmla="*/ 2147483647 h 200"/>
                <a:gd name="T6" fmla="*/ 2147483647 w 227"/>
                <a:gd name="T7" fmla="*/ 2147483647 h 200"/>
                <a:gd name="T8" fmla="*/ 2147483647 w 227"/>
                <a:gd name="T9" fmla="*/ 2147483647 h 200"/>
                <a:gd name="T10" fmla="*/ 2147483647 w 227"/>
                <a:gd name="T11" fmla="*/ 2147483647 h 200"/>
                <a:gd name="T12" fmla="*/ 2147483647 w 227"/>
                <a:gd name="T13" fmla="*/ 2147483647 h 200"/>
                <a:gd name="T14" fmla="*/ 2147483647 w 227"/>
                <a:gd name="T15" fmla="*/ 2147483647 h 200"/>
                <a:gd name="T16" fmla="*/ 2147483647 w 227"/>
                <a:gd name="T17" fmla="*/ 2147483647 h 200"/>
                <a:gd name="T18" fmla="*/ 2147483647 w 227"/>
                <a:gd name="T19" fmla="*/ 2147483647 h 200"/>
                <a:gd name="T20" fmla="*/ 2147483647 w 227"/>
                <a:gd name="T21" fmla="*/ 2147483647 h 200"/>
                <a:gd name="T22" fmla="*/ 2147483647 w 227"/>
                <a:gd name="T23" fmla="*/ 2147483647 h 200"/>
                <a:gd name="T24" fmla="*/ 2147483647 w 227"/>
                <a:gd name="T25" fmla="*/ 2147483647 h 200"/>
                <a:gd name="T26" fmla="*/ 2147483647 w 227"/>
                <a:gd name="T27" fmla="*/ 2147483647 h 200"/>
                <a:gd name="T28" fmla="*/ 2147483647 w 227"/>
                <a:gd name="T29" fmla="*/ 2147483647 h 200"/>
                <a:gd name="T30" fmla="*/ 2147483647 w 227"/>
                <a:gd name="T31" fmla="*/ 2147483647 h 200"/>
                <a:gd name="T32" fmla="*/ 2147483647 w 227"/>
                <a:gd name="T33" fmla="*/ 2147483647 h 200"/>
                <a:gd name="T34" fmla="*/ 2147483647 w 227"/>
                <a:gd name="T35" fmla="*/ 2147483647 h 200"/>
                <a:gd name="T36" fmla="*/ 2147483647 w 227"/>
                <a:gd name="T37" fmla="*/ 2147483647 h 200"/>
                <a:gd name="T38" fmla="*/ 2147483647 w 227"/>
                <a:gd name="T39" fmla="*/ 2147483647 h 200"/>
                <a:gd name="T40" fmla="*/ 2147483647 w 227"/>
                <a:gd name="T41" fmla="*/ 2147483647 h 200"/>
                <a:gd name="T42" fmla="*/ 2147483647 w 227"/>
                <a:gd name="T43" fmla="*/ 2147483647 h 200"/>
                <a:gd name="T44" fmla="*/ 2147483647 w 227"/>
                <a:gd name="T45" fmla="*/ 2147483647 h 200"/>
                <a:gd name="T46" fmla="*/ 2147483647 w 227"/>
                <a:gd name="T47" fmla="*/ 2147483647 h 200"/>
                <a:gd name="T48" fmla="*/ 2147483647 w 227"/>
                <a:gd name="T49" fmla="*/ 2147483647 h 200"/>
                <a:gd name="T50" fmla="*/ 2147483647 w 227"/>
                <a:gd name="T51" fmla="*/ 2147483647 h 200"/>
                <a:gd name="T52" fmla="*/ 2147483647 w 227"/>
                <a:gd name="T53" fmla="*/ 2147483647 h 200"/>
                <a:gd name="T54" fmla="*/ 2147483647 w 227"/>
                <a:gd name="T55" fmla="*/ 2147483647 h 200"/>
                <a:gd name="T56" fmla="*/ 2147483647 w 227"/>
                <a:gd name="T57" fmla="*/ 2147483647 h 200"/>
                <a:gd name="T58" fmla="*/ 2147483647 w 227"/>
                <a:gd name="T59" fmla="*/ 2147483647 h 200"/>
                <a:gd name="T60" fmla="*/ 2147483647 w 227"/>
                <a:gd name="T61" fmla="*/ 2147483647 h 200"/>
                <a:gd name="T62" fmla="*/ 2147483647 w 227"/>
                <a:gd name="T63" fmla="*/ 2147483647 h 200"/>
                <a:gd name="T64" fmla="*/ 2147483647 w 227"/>
                <a:gd name="T65" fmla="*/ 2147483647 h 200"/>
                <a:gd name="T66" fmla="*/ 2147483647 w 227"/>
                <a:gd name="T67" fmla="*/ 2147483647 h 200"/>
                <a:gd name="T68" fmla="*/ 2147483647 w 227"/>
                <a:gd name="T69" fmla="*/ 2147483647 h 200"/>
                <a:gd name="T70" fmla="*/ 2147483647 w 227"/>
                <a:gd name="T71" fmla="*/ 2147483647 h 200"/>
                <a:gd name="T72" fmla="*/ 2147483647 w 227"/>
                <a:gd name="T73" fmla="*/ 2147483647 h 200"/>
                <a:gd name="T74" fmla="*/ 2147483647 w 227"/>
                <a:gd name="T75" fmla="*/ 2147483647 h 200"/>
                <a:gd name="T76" fmla="*/ 2147483647 w 227"/>
                <a:gd name="T77" fmla="*/ 2147483647 h 200"/>
                <a:gd name="T78" fmla="*/ 2147483647 w 227"/>
                <a:gd name="T79" fmla="*/ 2147483647 h 200"/>
                <a:gd name="T80" fmla="*/ 2147483647 w 227"/>
                <a:gd name="T81" fmla="*/ 2147483647 h 200"/>
                <a:gd name="T82" fmla="*/ 2147483647 w 227"/>
                <a:gd name="T83" fmla="*/ 2147483647 h 200"/>
                <a:gd name="T84" fmla="*/ 2147483647 w 227"/>
                <a:gd name="T85" fmla="*/ 2147483647 h 200"/>
                <a:gd name="T86" fmla="*/ 2147483647 w 227"/>
                <a:gd name="T87" fmla="*/ 2147483647 h 200"/>
                <a:gd name="T88" fmla="*/ 2147483647 w 227"/>
                <a:gd name="T89" fmla="*/ 2147483647 h 200"/>
                <a:gd name="T90" fmla="*/ 2147483647 w 227"/>
                <a:gd name="T91" fmla="*/ 2147483647 h 200"/>
                <a:gd name="T92" fmla="*/ 2147483647 w 227"/>
                <a:gd name="T93" fmla="*/ 2147483647 h 200"/>
                <a:gd name="T94" fmla="*/ 2147483647 w 227"/>
                <a:gd name="T95" fmla="*/ 2147483647 h 200"/>
                <a:gd name="T96" fmla="*/ 2147483647 w 227"/>
                <a:gd name="T97" fmla="*/ 2147483647 h 200"/>
                <a:gd name="T98" fmla="*/ 2147483647 w 227"/>
                <a:gd name="T99" fmla="*/ 2147483647 h 200"/>
                <a:gd name="T100" fmla="*/ 2147483647 w 227"/>
                <a:gd name="T101" fmla="*/ 2147483647 h 200"/>
                <a:gd name="T102" fmla="*/ 2147483647 w 227"/>
                <a:gd name="T103" fmla="*/ 2147483647 h 200"/>
                <a:gd name="T104" fmla="*/ 2147483647 w 227"/>
                <a:gd name="T105" fmla="*/ 2147483647 h 200"/>
                <a:gd name="T106" fmla="*/ 2147483647 w 227"/>
                <a:gd name="T107" fmla="*/ 2147483647 h 200"/>
                <a:gd name="T108" fmla="*/ 2147483647 w 227"/>
                <a:gd name="T109" fmla="*/ 2147483647 h 200"/>
                <a:gd name="T110" fmla="*/ 2147483647 w 227"/>
                <a:gd name="T111" fmla="*/ 2147483647 h 200"/>
                <a:gd name="T112" fmla="*/ 2147483647 w 227"/>
                <a:gd name="T113" fmla="*/ 2147483647 h 200"/>
                <a:gd name="T114" fmla="*/ 2147483647 w 227"/>
                <a:gd name="T115" fmla="*/ 2147483647 h 200"/>
                <a:gd name="T116" fmla="*/ 2147483647 w 227"/>
                <a:gd name="T117" fmla="*/ 2147483647 h 200"/>
                <a:gd name="T118" fmla="*/ 2147483647 w 227"/>
                <a:gd name="T119" fmla="*/ 2147483647 h 200"/>
                <a:gd name="T120" fmla="*/ 2147483647 w 227"/>
                <a:gd name="T121" fmla="*/ 2147483647 h 200"/>
                <a:gd name="T122" fmla="*/ 2147483647 w 227"/>
                <a:gd name="T123" fmla="*/ 2147483647 h 2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7" h="200">
                  <a:moveTo>
                    <a:pt x="135" y="1"/>
                  </a:moveTo>
                  <a:cubicBezTo>
                    <a:pt x="135" y="1"/>
                    <a:pt x="169" y="5"/>
                    <a:pt x="192" y="32"/>
                  </a:cubicBezTo>
                  <a:cubicBezTo>
                    <a:pt x="192" y="32"/>
                    <a:pt x="174" y="13"/>
                    <a:pt x="163" y="13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1" y="14"/>
                    <a:pt x="161" y="15"/>
                    <a:pt x="162" y="16"/>
                  </a:cubicBezTo>
                  <a:cubicBezTo>
                    <a:pt x="162" y="16"/>
                    <a:pt x="163" y="18"/>
                    <a:pt x="163" y="18"/>
                  </a:cubicBezTo>
                  <a:cubicBezTo>
                    <a:pt x="163" y="19"/>
                    <a:pt x="163" y="20"/>
                    <a:pt x="163" y="20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4" y="22"/>
                    <a:pt x="165" y="22"/>
                    <a:pt x="165" y="22"/>
                  </a:cubicBezTo>
                  <a:cubicBezTo>
                    <a:pt x="165" y="23"/>
                    <a:pt x="166" y="23"/>
                    <a:pt x="166" y="24"/>
                  </a:cubicBezTo>
                  <a:cubicBezTo>
                    <a:pt x="166" y="24"/>
                    <a:pt x="166" y="25"/>
                    <a:pt x="166" y="25"/>
                  </a:cubicBezTo>
                  <a:cubicBezTo>
                    <a:pt x="166" y="27"/>
                    <a:pt x="166" y="27"/>
                    <a:pt x="166" y="27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68" y="29"/>
                    <a:pt x="169" y="30"/>
                    <a:pt x="170" y="29"/>
                  </a:cubicBezTo>
                  <a:cubicBezTo>
                    <a:pt x="171" y="29"/>
                    <a:pt x="171" y="28"/>
                    <a:pt x="171" y="28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70" y="25"/>
                    <a:pt x="170" y="24"/>
                    <a:pt x="171" y="24"/>
                  </a:cubicBezTo>
                  <a:cubicBezTo>
                    <a:pt x="172" y="25"/>
                    <a:pt x="174" y="26"/>
                    <a:pt x="174" y="26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5" y="27"/>
                    <a:pt x="176" y="29"/>
                    <a:pt x="176" y="29"/>
                  </a:cubicBezTo>
                  <a:cubicBezTo>
                    <a:pt x="175" y="29"/>
                    <a:pt x="175" y="30"/>
                    <a:pt x="175" y="30"/>
                  </a:cubicBezTo>
                  <a:cubicBezTo>
                    <a:pt x="175" y="30"/>
                    <a:pt x="174" y="30"/>
                    <a:pt x="174" y="31"/>
                  </a:cubicBezTo>
                  <a:cubicBezTo>
                    <a:pt x="174" y="32"/>
                    <a:pt x="175" y="33"/>
                    <a:pt x="175" y="33"/>
                  </a:cubicBezTo>
                  <a:cubicBezTo>
                    <a:pt x="175" y="33"/>
                    <a:pt x="175" y="33"/>
                    <a:pt x="176" y="33"/>
                  </a:cubicBezTo>
                  <a:cubicBezTo>
                    <a:pt x="178" y="33"/>
                    <a:pt x="179" y="33"/>
                    <a:pt x="179" y="32"/>
                  </a:cubicBezTo>
                  <a:cubicBezTo>
                    <a:pt x="180" y="32"/>
                    <a:pt x="181" y="32"/>
                    <a:pt x="181" y="32"/>
                  </a:cubicBezTo>
                  <a:cubicBezTo>
                    <a:pt x="182" y="32"/>
                    <a:pt x="182" y="33"/>
                    <a:pt x="182" y="33"/>
                  </a:cubicBezTo>
                  <a:cubicBezTo>
                    <a:pt x="183" y="33"/>
                    <a:pt x="185" y="35"/>
                    <a:pt x="185" y="35"/>
                  </a:cubicBezTo>
                  <a:cubicBezTo>
                    <a:pt x="185" y="35"/>
                    <a:pt x="186" y="35"/>
                    <a:pt x="186" y="35"/>
                  </a:cubicBezTo>
                  <a:cubicBezTo>
                    <a:pt x="186" y="36"/>
                    <a:pt x="187" y="38"/>
                    <a:pt x="187" y="38"/>
                  </a:cubicBezTo>
                  <a:cubicBezTo>
                    <a:pt x="187" y="38"/>
                    <a:pt x="187" y="39"/>
                    <a:pt x="189" y="39"/>
                  </a:cubicBezTo>
                  <a:cubicBezTo>
                    <a:pt x="190" y="39"/>
                    <a:pt x="191" y="40"/>
                    <a:pt x="191" y="40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41"/>
                    <a:pt x="193" y="42"/>
                    <a:pt x="193" y="43"/>
                  </a:cubicBezTo>
                  <a:cubicBezTo>
                    <a:pt x="194" y="44"/>
                    <a:pt x="197" y="46"/>
                    <a:pt x="197" y="46"/>
                  </a:cubicBezTo>
                  <a:cubicBezTo>
                    <a:pt x="197" y="46"/>
                    <a:pt x="198" y="47"/>
                    <a:pt x="199" y="48"/>
                  </a:cubicBezTo>
                  <a:cubicBezTo>
                    <a:pt x="199" y="49"/>
                    <a:pt x="199" y="51"/>
                    <a:pt x="199" y="51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200" y="55"/>
                    <a:pt x="201" y="56"/>
                    <a:pt x="201" y="56"/>
                  </a:cubicBezTo>
                  <a:cubicBezTo>
                    <a:pt x="202" y="57"/>
                    <a:pt x="203" y="57"/>
                    <a:pt x="203" y="57"/>
                  </a:cubicBezTo>
                  <a:cubicBezTo>
                    <a:pt x="203" y="57"/>
                    <a:pt x="205" y="58"/>
                    <a:pt x="206" y="59"/>
                  </a:cubicBezTo>
                  <a:cubicBezTo>
                    <a:pt x="207" y="59"/>
                    <a:pt x="207" y="60"/>
                    <a:pt x="207" y="61"/>
                  </a:cubicBezTo>
                  <a:cubicBezTo>
                    <a:pt x="207" y="61"/>
                    <a:pt x="206" y="62"/>
                    <a:pt x="206" y="62"/>
                  </a:cubicBezTo>
                  <a:cubicBezTo>
                    <a:pt x="205" y="62"/>
                    <a:pt x="204" y="62"/>
                    <a:pt x="204" y="62"/>
                  </a:cubicBezTo>
                  <a:cubicBezTo>
                    <a:pt x="204" y="62"/>
                    <a:pt x="204" y="64"/>
                    <a:pt x="204" y="64"/>
                  </a:cubicBezTo>
                  <a:cubicBezTo>
                    <a:pt x="204" y="65"/>
                    <a:pt x="205" y="66"/>
                    <a:pt x="204" y="66"/>
                  </a:cubicBezTo>
                  <a:cubicBezTo>
                    <a:pt x="203" y="66"/>
                    <a:pt x="202" y="67"/>
                    <a:pt x="202" y="67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8" y="69"/>
                    <a:pt x="198" y="70"/>
                    <a:pt x="198" y="70"/>
                  </a:cubicBezTo>
                  <a:cubicBezTo>
                    <a:pt x="199" y="71"/>
                    <a:pt x="199" y="71"/>
                    <a:pt x="200" y="71"/>
                  </a:cubicBezTo>
                  <a:cubicBezTo>
                    <a:pt x="200" y="71"/>
                    <a:pt x="200" y="71"/>
                    <a:pt x="200" y="70"/>
                  </a:cubicBezTo>
                  <a:cubicBezTo>
                    <a:pt x="200" y="70"/>
                    <a:pt x="200" y="69"/>
                    <a:pt x="201" y="69"/>
                  </a:cubicBezTo>
                  <a:cubicBezTo>
                    <a:pt x="202" y="69"/>
                    <a:pt x="203" y="70"/>
                    <a:pt x="203" y="69"/>
                  </a:cubicBezTo>
                  <a:cubicBezTo>
                    <a:pt x="203" y="69"/>
                    <a:pt x="204" y="69"/>
                    <a:pt x="205" y="69"/>
                  </a:cubicBezTo>
                  <a:cubicBezTo>
                    <a:pt x="205" y="68"/>
                    <a:pt x="205" y="69"/>
                    <a:pt x="205" y="68"/>
                  </a:cubicBezTo>
                  <a:cubicBezTo>
                    <a:pt x="205" y="67"/>
                    <a:pt x="205" y="66"/>
                    <a:pt x="205" y="66"/>
                  </a:cubicBezTo>
                  <a:cubicBezTo>
                    <a:pt x="205" y="65"/>
                    <a:pt x="206" y="64"/>
                    <a:pt x="206" y="64"/>
                  </a:cubicBezTo>
                  <a:cubicBezTo>
                    <a:pt x="207" y="64"/>
                    <a:pt x="206" y="65"/>
                    <a:pt x="207" y="64"/>
                  </a:cubicBezTo>
                  <a:cubicBezTo>
                    <a:pt x="207" y="64"/>
                    <a:pt x="208" y="63"/>
                    <a:pt x="208" y="63"/>
                  </a:cubicBezTo>
                  <a:cubicBezTo>
                    <a:pt x="209" y="63"/>
                    <a:pt x="209" y="64"/>
                    <a:pt x="209" y="63"/>
                  </a:cubicBezTo>
                  <a:cubicBezTo>
                    <a:pt x="209" y="62"/>
                    <a:pt x="209" y="61"/>
                    <a:pt x="209" y="61"/>
                  </a:cubicBezTo>
                  <a:cubicBezTo>
                    <a:pt x="209" y="60"/>
                    <a:pt x="208" y="59"/>
                    <a:pt x="208" y="59"/>
                  </a:cubicBezTo>
                  <a:cubicBezTo>
                    <a:pt x="208" y="58"/>
                    <a:pt x="208" y="55"/>
                    <a:pt x="208" y="55"/>
                  </a:cubicBezTo>
                  <a:cubicBezTo>
                    <a:pt x="208" y="55"/>
                    <a:pt x="211" y="61"/>
                    <a:pt x="212" y="66"/>
                  </a:cubicBezTo>
                  <a:cubicBezTo>
                    <a:pt x="212" y="66"/>
                    <a:pt x="211" y="66"/>
                    <a:pt x="211" y="67"/>
                  </a:cubicBezTo>
                  <a:cubicBezTo>
                    <a:pt x="211" y="68"/>
                    <a:pt x="211" y="68"/>
                    <a:pt x="211" y="69"/>
                  </a:cubicBezTo>
                  <a:cubicBezTo>
                    <a:pt x="211" y="70"/>
                    <a:pt x="211" y="70"/>
                    <a:pt x="211" y="72"/>
                  </a:cubicBezTo>
                  <a:cubicBezTo>
                    <a:pt x="211" y="75"/>
                    <a:pt x="210" y="75"/>
                    <a:pt x="211" y="76"/>
                  </a:cubicBezTo>
                  <a:cubicBezTo>
                    <a:pt x="211" y="77"/>
                    <a:pt x="211" y="78"/>
                    <a:pt x="211" y="79"/>
                  </a:cubicBezTo>
                  <a:cubicBezTo>
                    <a:pt x="212" y="80"/>
                    <a:pt x="211" y="82"/>
                    <a:pt x="211" y="83"/>
                  </a:cubicBezTo>
                  <a:cubicBezTo>
                    <a:pt x="210" y="83"/>
                    <a:pt x="210" y="83"/>
                    <a:pt x="210" y="84"/>
                  </a:cubicBezTo>
                  <a:cubicBezTo>
                    <a:pt x="209" y="84"/>
                    <a:pt x="211" y="86"/>
                    <a:pt x="209" y="84"/>
                  </a:cubicBezTo>
                  <a:cubicBezTo>
                    <a:pt x="208" y="82"/>
                    <a:pt x="208" y="81"/>
                    <a:pt x="208" y="81"/>
                  </a:cubicBezTo>
                  <a:cubicBezTo>
                    <a:pt x="207" y="81"/>
                    <a:pt x="207" y="81"/>
                    <a:pt x="207" y="81"/>
                  </a:cubicBezTo>
                  <a:cubicBezTo>
                    <a:pt x="207" y="81"/>
                    <a:pt x="207" y="79"/>
                    <a:pt x="205" y="80"/>
                  </a:cubicBezTo>
                  <a:cubicBezTo>
                    <a:pt x="204" y="80"/>
                    <a:pt x="204" y="80"/>
                    <a:pt x="203" y="80"/>
                  </a:cubicBezTo>
                  <a:cubicBezTo>
                    <a:pt x="203" y="81"/>
                    <a:pt x="204" y="82"/>
                    <a:pt x="203" y="83"/>
                  </a:cubicBezTo>
                  <a:cubicBezTo>
                    <a:pt x="202" y="83"/>
                    <a:pt x="200" y="82"/>
                    <a:pt x="199" y="82"/>
                  </a:cubicBezTo>
                  <a:cubicBezTo>
                    <a:pt x="199" y="82"/>
                    <a:pt x="198" y="82"/>
                    <a:pt x="198" y="83"/>
                  </a:cubicBezTo>
                  <a:cubicBezTo>
                    <a:pt x="197" y="84"/>
                    <a:pt x="197" y="86"/>
                    <a:pt x="196" y="86"/>
                  </a:cubicBezTo>
                  <a:cubicBezTo>
                    <a:pt x="195" y="86"/>
                    <a:pt x="196" y="88"/>
                    <a:pt x="195" y="89"/>
                  </a:cubicBezTo>
                  <a:cubicBezTo>
                    <a:pt x="195" y="90"/>
                    <a:pt x="193" y="90"/>
                    <a:pt x="192" y="90"/>
                  </a:cubicBezTo>
                  <a:cubicBezTo>
                    <a:pt x="192" y="90"/>
                    <a:pt x="190" y="91"/>
                    <a:pt x="189" y="91"/>
                  </a:cubicBezTo>
                  <a:cubicBezTo>
                    <a:pt x="189" y="91"/>
                    <a:pt x="189" y="92"/>
                    <a:pt x="188" y="93"/>
                  </a:cubicBezTo>
                  <a:cubicBezTo>
                    <a:pt x="187" y="93"/>
                    <a:pt x="186" y="95"/>
                    <a:pt x="186" y="95"/>
                  </a:cubicBezTo>
                  <a:cubicBezTo>
                    <a:pt x="186" y="95"/>
                    <a:pt x="186" y="98"/>
                    <a:pt x="186" y="98"/>
                  </a:cubicBezTo>
                  <a:cubicBezTo>
                    <a:pt x="187" y="99"/>
                    <a:pt x="186" y="100"/>
                    <a:pt x="186" y="100"/>
                  </a:cubicBezTo>
                  <a:cubicBezTo>
                    <a:pt x="185" y="100"/>
                    <a:pt x="183" y="101"/>
                    <a:pt x="183" y="101"/>
                  </a:cubicBezTo>
                  <a:cubicBezTo>
                    <a:pt x="183" y="101"/>
                    <a:pt x="184" y="102"/>
                    <a:pt x="182" y="103"/>
                  </a:cubicBezTo>
                  <a:cubicBezTo>
                    <a:pt x="180" y="103"/>
                    <a:pt x="179" y="104"/>
                    <a:pt x="178" y="104"/>
                  </a:cubicBezTo>
                  <a:cubicBezTo>
                    <a:pt x="178" y="105"/>
                    <a:pt x="179" y="106"/>
                    <a:pt x="177" y="106"/>
                  </a:cubicBezTo>
                  <a:cubicBezTo>
                    <a:pt x="175" y="106"/>
                    <a:pt x="173" y="105"/>
                    <a:pt x="173" y="106"/>
                  </a:cubicBezTo>
                  <a:cubicBezTo>
                    <a:pt x="172" y="107"/>
                    <a:pt x="172" y="108"/>
                    <a:pt x="170" y="109"/>
                  </a:cubicBezTo>
                  <a:cubicBezTo>
                    <a:pt x="167" y="111"/>
                    <a:pt x="167" y="111"/>
                    <a:pt x="166" y="112"/>
                  </a:cubicBezTo>
                  <a:cubicBezTo>
                    <a:pt x="165" y="112"/>
                    <a:pt x="164" y="112"/>
                    <a:pt x="165" y="114"/>
                  </a:cubicBezTo>
                  <a:cubicBezTo>
                    <a:pt x="165" y="115"/>
                    <a:pt x="165" y="117"/>
                    <a:pt x="166" y="117"/>
                  </a:cubicBezTo>
                  <a:cubicBezTo>
                    <a:pt x="167" y="118"/>
                    <a:pt x="168" y="121"/>
                    <a:pt x="169" y="121"/>
                  </a:cubicBezTo>
                  <a:cubicBezTo>
                    <a:pt x="169" y="122"/>
                    <a:pt x="170" y="124"/>
                    <a:pt x="169" y="125"/>
                  </a:cubicBezTo>
                  <a:cubicBezTo>
                    <a:pt x="169" y="126"/>
                    <a:pt x="168" y="127"/>
                    <a:pt x="168" y="128"/>
                  </a:cubicBezTo>
                  <a:cubicBezTo>
                    <a:pt x="168" y="129"/>
                    <a:pt x="168" y="131"/>
                    <a:pt x="168" y="132"/>
                  </a:cubicBezTo>
                  <a:cubicBezTo>
                    <a:pt x="169" y="133"/>
                    <a:pt x="170" y="135"/>
                    <a:pt x="170" y="135"/>
                  </a:cubicBezTo>
                  <a:cubicBezTo>
                    <a:pt x="170" y="135"/>
                    <a:pt x="168" y="136"/>
                    <a:pt x="169" y="138"/>
                  </a:cubicBezTo>
                  <a:cubicBezTo>
                    <a:pt x="170" y="139"/>
                    <a:pt x="172" y="140"/>
                    <a:pt x="173" y="141"/>
                  </a:cubicBezTo>
                  <a:cubicBezTo>
                    <a:pt x="174" y="141"/>
                    <a:pt x="176" y="143"/>
                    <a:pt x="176" y="143"/>
                  </a:cubicBezTo>
                  <a:cubicBezTo>
                    <a:pt x="176" y="143"/>
                    <a:pt x="176" y="146"/>
                    <a:pt x="176" y="147"/>
                  </a:cubicBezTo>
                  <a:cubicBezTo>
                    <a:pt x="176" y="148"/>
                    <a:pt x="180" y="154"/>
                    <a:pt x="178" y="156"/>
                  </a:cubicBezTo>
                  <a:cubicBezTo>
                    <a:pt x="177" y="157"/>
                    <a:pt x="177" y="158"/>
                    <a:pt x="177" y="159"/>
                  </a:cubicBezTo>
                  <a:cubicBezTo>
                    <a:pt x="178" y="160"/>
                    <a:pt x="178" y="160"/>
                    <a:pt x="178" y="161"/>
                  </a:cubicBezTo>
                  <a:cubicBezTo>
                    <a:pt x="179" y="162"/>
                    <a:pt x="181" y="161"/>
                    <a:pt x="180" y="163"/>
                  </a:cubicBezTo>
                  <a:cubicBezTo>
                    <a:pt x="178" y="165"/>
                    <a:pt x="178" y="166"/>
                    <a:pt x="177" y="167"/>
                  </a:cubicBezTo>
                  <a:cubicBezTo>
                    <a:pt x="176" y="168"/>
                    <a:pt x="176" y="169"/>
                    <a:pt x="176" y="170"/>
                  </a:cubicBezTo>
                  <a:cubicBezTo>
                    <a:pt x="175" y="171"/>
                    <a:pt x="174" y="173"/>
                    <a:pt x="173" y="174"/>
                  </a:cubicBezTo>
                  <a:cubicBezTo>
                    <a:pt x="172" y="174"/>
                    <a:pt x="171" y="175"/>
                    <a:pt x="171" y="176"/>
                  </a:cubicBezTo>
                  <a:cubicBezTo>
                    <a:pt x="171" y="177"/>
                    <a:pt x="168" y="180"/>
                    <a:pt x="171" y="178"/>
                  </a:cubicBezTo>
                  <a:cubicBezTo>
                    <a:pt x="174" y="176"/>
                    <a:pt x="171" y="178"/>
                    <a:pt x="175" y="175"/>
                  </a:cubicBezTo>
                  <a:cubicBezTo>
                    <a:pt x="179" y="172"/>
                    <a:pt x="180" y="173"/>
                    <a:pt x="181" y="171"/>
                  </a:cubicBezTo>
                  <a:cubicBezTo>
                    <a:pt x="183" y="169"/>
                    <a:pt x="180" y="176"/>
                    <a:pt x="183" y="168"/>
                  </a:cubicBezTo>
                  <a:cubicBezTo>
                    <a:pt x="186" y="160"/>
                    <a:pt x="187" y="161"/>
                    <a:pt x="188" y="160"/>
                  </a:cubicBezTo>
                  <a:cubicBezTo>
                    <a:pt x="189" y="158"/>
                    <a:pt x="188" y="160"/>
                    <a:pt x="190" y="156"/>
                  </a:cubicBezTo>
                  <a:cubicBezTo>
                    <a:pt x="192" y="152"/>
                    <a:pt x="190" y="154"/>
                    <a:pt x="192" y="152"/>
                  </a:cubicBezTo>
                  <a:cubicBezTo>
                    <a:pt x="194" y="149"/>
                    <a:pt x="194" y="153"/>
                    <a:pt x="195" y="148"/>
                  </a:cubicBezTo>
                  <a:cubicBezTo>
                    <a:pt x="196" y="144"/>
                    <a:pt x="196" y="147"/>
                    <a:pt x="198" y="142"/>
                  </a:cubicBezTo>
                  <a:cubicBezTo>
                    <a:pt x="199" y="137"/>
                    <a:pt x="197" y="136"/>
                    <a:pt x="199" y="134"/>
                  </a:cubicBezTo>
                  <a:cubicBezTo>
                    <a:pt x="202" y="132"/>
                    <a:pt x="202" y="133"/>
                    <a:pt x="203" y="131"/>
                  </a:cubicBezTo>
                  <a:cubicBezTo>
                    <a:pt x="204" y="129"/>
                    <a:pt x="203" y="131"/>
                    <a:pt x="205" y="127"/>
                  </a:cubicBezTo>
                  <a:cubicBezTo>
                    <a:pt x="208" y="122"/>
                    <a:pt x="211" y="121"/>
                    <a:pt x="211" y="113"/>
                  </a:cubicBezTo>
                  <a:cubicBezTo>
                    <a:pt x="211" y="106"/>
                    <a:pt x="211" y="104"/>
                    <a:pt x="211" y="104"/>
                  </a:cubicBezTo>
                  <a:cubicBezTo>
                    <a:pt x="211" y="104"/>
                    <a:pt x="214" y="101"/>
                    <a:pt x="213" y="97"/>
                  </a:cubicBezTo>
                  <a:cubicBezTo>
                    <a:pt x="212" y="93"/>
                    <a:pt x="211" y="94"/>
                    <a:pt x="212" y="93"/>
                  </a:cubicBezTo>
                  <a:cubicBezTo>
                    <a:pt x="212" y="91"/>
                    <a:pt x="213" y="92"/>
                    <a:pt x="214" y="90"/>
                  </a:cubicBezTo>
                  <a:cubicBezTo>
                    <a:pt x="215" y="88"/>
                    <a:pt x="215" y="88"/>
                    <a:pt x="216" y="87"/>
                  </a:cubicBezTo>
                  <a:cubicBezTo>
                    <a:pt x="216" y="86"/>
                    <a:pt x="217" y="84"/>
                    <a:pt x="217" y="84"/>
                  </a:cubicBezTo>
                  <a:cubicBezTo>
                    <a:pt x="218" y="85"/>
                    <a:pt x="218" y="85"/>
                    <a:pt x="218" y="85"/>
                  </a:cubicBezTo>
                  <a:cubicBezTo>
                    <a:pt x="218" y="85"/>
                    <a:pt x="227" y="183"/>
                    <a:pt x="130" y="197"/>
                  </a:cubicBezTo>
                  <a:cubicBezTo>
                    <a:pt x="130" y="197"/>
                    <a:pt x="152" y="192"/>
                    <a:pt x="154" y="188"/>
                  </a:cubicBezTo>
                  <a:cubicBezTo>
                    <a:pt x="154" y="188"/>
                    <a:pt x="155" y="184"/>
                    <a:pt x="154" y="184"/>
                  </a:cubicBezTo>
                  <a:cubicBezTo>
                    <a:pt x="153" y="184"/>
                    <a:pt x="151" y="184"/>
                    <a:pt x="150" y="183"/>
                  </a:cubicBezTo>
                  <a:cubicBezTo>
                    <a:pt x="149" y="182"/>
                    <a:pt x="147" y="181"/>
                    <a:pt x="147" y="181"/>
                  </a:cubicBezTo>
                  <a:cubicBezTo>
                    <a:pt x="147" y="182"/>
                    <a:pt x="147" y="182"/>
                    <a:pt x="147" y="182"/>
                  </a:cubicBezTo>
                  <a:cubicBezTo>
                    <a:pt x="147" y="182"/>
                    <a:pt x="148" y="183"/>
                    <a:pt x="144" y="182"/>
                  </a:cubicBezTo>
                  <a:cubicBezTo>
                    <a:pt x="139" y="181"/>
                    <a:pt x="139" y="182"/>
                    <a:pt x="138" y="181"/>
                  </a:cubicBezTo>
                  <a:cubicBezTo>
                    <a:pt x="136" y="180"/>
                    <a:pt x="134" y="177"/>
                    <a:pt x="133" y="179"/>
                  </a:cubicBezTo>
                  <a:cubicBezTo>
                    <a:pt x="132" y="181"/>
                    <a:pt x="134" y="180"/>
                    <a:pt x="132" y="181"/>
                  </a:cubicBezTo>
                  <a:cubicBezTo>
                    <a:pt x="130" y="182"/>
                    <a:pt x="126" y="181"/>
                    <a:pt x="126" y="181"/>
                  </a:cubicBezTo>
                  <a:cubicBezTo>
                    <a:pt x="126" y="181"/>
                    <a:pt x="120" y="181"/>
                    <a:pt x="119" y="180"/>
                  </a:cubicBezTo>
                  <a:cubicBezTo>
                    <a:pt x="118" y="180"/>
                    <a:pt x="118" y="178"/>
                    <a:pt x="117" y="179"/>
                  </a:cubicBezTo>
                  <a:cubicBezTo>
                    <a:pt x="116" y="179"/>
                    <a:pt x="115" y="181"/>
                    <a:pt x="115" y="181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2" y="185"/>
                    <a:pt x="124" y="186"/>
                    <a:pt x="123" y="187"/>
                  </a:cubicBezTo>
                  <a:cubicBezTo>
                    <a:pt x="121" y="187"/>
                    <a:pt x="120" y="187"/>
                    <a:pt x="119" y="187"/>
                  </a:cubicBezTo>
                  <a:cubicBezTo>
                    <a:pt x="117" y="188"/>
                    <a:pt x="113" y="191"/>
                    <a:pt x="112" y="189"/>
                  </a:cubicBezTo>
                  <a:cubicBezTo>
                    <a:pt x="111" y="187"/>
                    <a:pt x="111" y="187"/>
                    <a:pt x="110" y="185"/>
                  </a:cubicBezTo>
                  <a:cubicBezTo>
                    <a:pt x="110" y="184"/>
                    <a:pt x="110" y="183"/>
                    <a:pt x="108" y="183"/>
                  </a:cubicBezTo>
                  <a:cubicBezTo>
                    <a:pt x="107" y="183"/>
                    <a:pt x="105" y="183"/>
                    <a:pt x="105" y="183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4" y="186"/>
                    <a:pt x="103" y="186"/>
                  </a:cubicBezTo>
                  <a:cubicBezTo>
                    <a:pt x="101" y="186"/>
                    <a:pt x="101" y="188"/>
                    <a:pt x="100" y="186"/>
                  </a:cubicBezTo>
                  <a:cubicBezTo>
                    <a:pt x="98" y="185"/>
                    <a:pt x="98" y="185"/>
                    <a:pt x="96" y="185"/>
                  </a:cubicBezTo>
                  <a:cubicBezTo>
                    <a:pt x="94" y="184"/>
                    <a:pt x="92" y="184"/>
                    <a:pt x="91" y="184"/>
                  </a:cubicBezTo>
                  <a:cubicBezTo>
                    <a:pt x="91" y="184"/>
                    <a:pt x="89" y="184"/>
                    <a:pt x="89" y="184"/>
                  </a:cubicBezTo>
                  <a:cubicBezTo>
                    <a:pt x="88" y="184"/>
                    <a:pt x="84" y="187"/>
                    <a:pt x="84" y="186"/>
                  </a:cubicBezTo>
                  <a:cubicBezTo>
                    <a:pt x="83" y="186"/>
                    <a:pt x="79" y="186"/>
                    <a:pt x="79" y="186"/>
                  </a:cubicBezTo>
                  <a:cubicBezTo>
                    <a:pt x="79" y="186"/>
                    <a:pt x="90" y="197"/>
                    <a:pt x="114" y="197"/>
                  </a:cubicBezTo>
                  <a:cubicBezTo>
                    <a:pt x="114" y="197"/>
                    <a:pt x="60" y="200"/>
                    <a:pt x="30" y="147"/>
                  </a:cubicBezTo>
                  <a:cubicBezTo>
                    <a:pt x="0" y="94"/>
                    <a:pt x="21" y="27"/>
                    <a:pt x="90" y="3"/>
                  </a:cubicBezTo>
                  <a:cubicBezTo>
                    <a:pt x="90" y="3"/>
                    <a:pt x="38" y="22"/>
                    <a:pt x="24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6" y="72"/>
                    <a:pt x="26" y="72"/>
                    <a:pt x="27" y="70"/>
                  </a:cubicBezTo>
                  <a:cubicBezTo>
                    <a:pt x="29" y="68"/>
                    <a:pt x="28" y="68"/>
                    <a:pt x="29" y="66"/>
                  </a:cubicBezTo>
                  <a:cubicBezTo>
                    <a:pt x="30" y="65"/>
                    <a:pt x="29" y="66"/>
                    <a:pt x="30" y="64"/>
                  </a:cubicBezTo>
                  <a:cubicBezTo>
                    <a:pt x="32" y="63"/>
                    <a:pt x="32" y="63"/>
                    <a:pt x="33" y="62"/>
                  </a:cubicBezTo>
                  <a:cubicBezTo>
                    <a:pt x="34" y="61"/>
                    <a:pt x="35" y="58"/>
                    <a:pt x="35" y="57"/>
                  </a:cubicBezTo>
                  <a:cubicBezTo>
                    <a:pt x="36" y="56"/>
                    <a:pt x="38" y="56"/>
                    <a:pt x="39" y="56"/>
                  </a:cubicBezTo>
                  <a:cubicBezTo>
                    <a:pt x="40" y="55"/>
                    <a:pt x="40" y="54"/>
                    <a:pt x="40" y="55"/>
                  </a:cubicBezTo>
                  <a:cubicBezTo>
                    <a:pt x="40" y="57"/>
                    <a:pt x="39" y="59"/>
                    <a:pt x="39" y="59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7" y="66"/>
                    <a:pt x="37" y="67"/>
                  </a:cubicBezTo>
                  <a:cubicBezTo>
                    <a:pt x="37" y="68"/>
                    <a:pt x="38" y="70"/>
                    <a:pt x="38" y="70"/>
                  </a:cubicBezTo>
                  <a:cubicBezTo>
                    <a:pt x="38" y="70"/>
                    <a:pt x="39" y="73"/>
                    <a:pt x="40" y="73"/>
                  </a:cubicBezTo>
                  <a:cubicBezTo>
                    <a:pt x="41" y="74"/>
                    <a:pt x="46" y="75"/>
                    <a:pt x="46" y="75"/>
                  </a:cubicBezTo>
                  <a:cubicBezTo>
                    <a:pt x="46" y="75"/>
                    <a:pt x="48" y="73"/>
                    <a:pt x="49" y="71"/>
                  </a:cubicBezTo>
                  <a:cubicBezTo>
                    <a:pt x="50" y="70"/>
                    <a:pt x="53" y="69"/>
                    <a:pt x="53" y="69"/>
                  </a:cubicBezTo>
                  <a:cubicBezTo>
                    <a:pt x="54" y="68"/>
                    <a:pt x="52" y="66"/>
                    <a:pt x="54" y="65"/>
                  </a:cubicBezTo>
                  <a:cubicBezTo>
                    <a:pt x="55" y="63"/>
                    <a:pt x="54" y="63"/>
                    <a:pt x="56" y="62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62" y="59"/>
                    <a:pt x="60" y="61"/>
                  </a:cubicBezTo>
                  <a:cubicBezTo>
                    <a:pt x="59" y="63"/>
                    <a:pt x="60" y="66"/>
                    <a:pt x="59" y="66"/>
                  </a:cubicBezTo>
                  <a:cubicBezTo>
                    <a:pt x="58" y="66"/>
                    <a:pt x="57" y="65"/>
                    <a:pt x="57" y="67"/>
                  </a:cubicBezTo>
                  <a:cubicBezTo>
                    <a:pt x="56" y="69"/>
                    <a:pt x="55" y="70"/>
                    <a:pt x="55" y="71"/>
                  </a:cubicBezTo>
                  <a:cubicBezTo>
                    <a:pt x="54" y="72"/>
                    <a:pt x="54" y="75"/>
                    <a:pt x="53" y="75"/>
                  </a:cubicBezTo>
                  <a:cubicBezTo>
                    <a:pt x="52" y="75"/>
                    <a:pt x="49" y="75"/>
                    <a:pt x="50" y="76"/>
                  </a:cubicBezTo>
                  <a:cubicBezTo>
                    <a:pt x="50" y="77"/>
                    <a:pt x="51" y="79"/>
                    <a:pt x="50" y="79"/>
                  </a:cubicBezTo>
                  <a:cubicBezTo>
                    <a:pt x="48" y="80"/>
                    <a:pt x="48" y="81"/>
                    <a:pt x="47" y="80"/>
                  </a:cubicBezTo>
                  <a:cubicBezTo>
                    <a:pt x="46" y="80"/>
                    <a:pt x="46" y="81"/>
                    <a:pt x="45" y="80"/>
                  </a:cubicBezTo>
                  <a:cubicBezTo>
                    <a:pt x="43" y="79"/>
                    <a:pt x="41" y="79"/>
                    <a:pt x="41" y="79"/>
                  </a:cubicBezTo>
                  <a:cubicBezTo>
                    <a:pt x="41" y="79"/>
                    <a:pt x="39" y="81"/>
                    <a:pt x="39" y="82"/>
                  </a:cubicBezTo>
                  <a:cubicBezTo>
                    <a:pt x="39" y="82"/>
                    <a:pt x="40" y="86"/>
                    <a:pt x="40" y="8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7"/>
                    <a:pt x="43" y="97"/>
                  </a:cubicBezTo>
                  <a:cubicBezTo>
                    <a:pt x="44" y="97"/>
                    <a:pt x="45" y="100"/>
                    <a:pt x="46" y="101"/>
                  </a:cubicBezTo>
                  <a:cubicBezTo>
                    <a:pt x="47" y="101"/>
                    <a:pt x="47" y="106"/>
                    <a:pt x="47" y="1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12"/>
                    <a:pt x="49" y="113"/>
                  </a:cubicBezTo>
                  <a:cubicBezTo>
                    <a:pt x="49" y="114"/>
                    <a:pt x="48" y="117"/>
                    <a:pt x="49" y="119"/>
                  </a:cubicBezTo>
                  <a:cubicBezTo>
                    <a:pt x="49" y="121"/>
                    <a:pt x="52" y="123"/>
                    <a:pt x="52" y="123"/>
                  </a:cubicBezTo>
                  <a:cubicBezTo>
                    <a:pt x="52" y="123"/>
                    <a:pt x="48" y="126"/>
                    <a:pt x="50" y="127"/>
                  </a:cubicBezTo>
                  <a:cubicBezTo>
                    <a:pt x="52" y="127"/>
                    <a:pt x="54" y="130"/>
                    <a:pt x="54" y="131"/>
                  </a:cubicBezTo>
                  <a:cubicBezTo>
                    <a:pt x="55" y="131"/>
                    <a:pt x="55" y="133"/>
                    <a:pt x="56" y="133"/>
                  </a:cubicBezTo>
                  <a:cubicBezTo>
                    <a:pt x="57" y="133"/>
                    <a:pt x="59" y="133"/>
                    <a:pt x="59" y="134"/>
                  </a:cubicBezTo>
                  <a:cubicBezTo>
                    <a:pt x="59" y="135"/>
                    <a:pt x="59" y="138"/>
                    <a:pt x="59" y="138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9"/>
                    <a:pt x="68" y="149"/>
                  </a:cubicBezTo>
                  <a:cubicBezTo>
                    <a:pt x="70" y="150"/>
                    <a:pt x="74" y="152"/>
                    <a:pt x="75" y="152"/>
                  </a:cubicBezTo>
                  <a:cubicBezTo>
                    <a:pt x="76" y="153"/>
                    <a:pt x="79" y="155"/>
                    <a:pt x="80" y="155"/>
                  </a:cubicBezTo>
                  <a:cubicBezTo>
                    <a:pt x="81" y="155"/>
                    <a:pt x="80" y="158"/>
                    <a:pt x="81" y="155"/>
                  </a:cubicBezTo>
                  <a:cubicBezTo>
                    <a:pt x="83" y="151"/>
                    <a:pt x="82" y="153"/>
                    <a:pt x="84" y="150"/>
                  </a:cubicBezTo>
                  <a:cubicBezTo>
                    <a:pt x="85" y="146"/>
                    <a:pt x="85" y="149"/>
                    <a:pt x="85" y="146"/>
                  </a:cubicBezTo>
                  <a:cubicBezTo>
                    <a:pt x="85" y="143"/>
                    <a:pt x="85" y="146"/>
                    <a:pt x="85" y="143"/>
                  </a:cubicBezTo>
                  <a:cubicBezTo>
                    <a:pt x="85" y="141"/>
                    <a:pt x="84" y="142"/>
                    <a:pt x="86" y="139"/>
                  </a:cubicBezTo>
                  <a:cubicBezTo>
                    <a:pt x="87" y="136"/>
                    <a:pt x="87" y="137"/>
                    <a:pt x="89" y="135"/>
                  </a:cubicBezTo>
                  <a:cubicBezTo>
                    <a:pt x="91" y="134"/>
                    <a:pt x="92" y="135"/>
                    <a:pt x="91" y="132"/>
                  </a:cubicBezTo>
                  <a:cubicBezTo>
                    <a:pt x="90" y="129"/>
                    <a:pt x="90" y="132"/>
                    <a:pt x="90" y="129"/>
                  </a:cubicBezTo>
                  <a:cubicBezTo>
                    <a:pt x="89" y="126"/>
                    <a:pt x="90" y="126"/>
                    <a:pt x="88" y="125"/>
                  </a:cubicBezTo>
                  <a:cubicBezTo>
                    <a:pt x="86" y="123"/>
                    <a:pt x="85" y="123"/>
                    <a:pt x="85" y="121"/>
                  </a:cubicBezTo>
                  <a:cubicBezTo>
                    <a:pt x="85" y="119"/>
                    <a:pt x="85" y="118"/>
                    <a:pt x="86" y="117"/>
                  </a:cubicBezTo>
                  <a:cubicBezTo>
                    <a:pt x="86" y="116"/>
                    <a:pt x="88" y="114"/>
                    <a:pt x="88" y="114"/>
                  </a:cubicBezTo>
                  <a:cubicBezTo>
                    <a:pt x="88" y="113"/>
                    <a:pt x="88" y="113"/>
                    <a:pt x="90" y="111"/>
                  </a:cubicBezTo>
                  <a:cubicBezTo>
                    <a:pt x="91" y="109"/>
                    <a:pt x="92" y="108"/>
                    <a:pt x="92" y="108"/>
                  </a:cubicBezTo>
                  <a:cubicBezTo>
                    <a:pt x="92" y="108"/>
                    <a:pt x="93" y="103"/>
                    <a:pt x="93" y="101"/>
                  </a:cubicBezTo>
                  <a:cubicBezTo>
                    <a:pt x="93" y="99"/>
                    <a:pt x="93" y="102"/>
                    <a:pt x="93" y="99"/>
                  </a:cubicBezTo>
                  <a:cubicBezTo>
                    <a:pt x="92" y="96"/>
                    <a:pt x="92" y="95"/>
                    <a:pt x="92" y="95"/>
                  </a:cubicBezTo>
                  <a:cubicBezTo>
                    <a:pt x="92" y="95"/>
                    <a:pt x="95" y="92"/>
                    <a:pt x="97" y="92"/>
                  </a:cubicBezTo>
                  <a:cubicBezTo>
                    <a:pt x="98" y="93"/>
                    <a:pt x="98" y="95"/>
                    <a:pt x="100" y="93"/>
                  </a:cubicBezTo>
                  <a:cubicBezTo>
                    <a:pt x="102" y="92"/>
                    <a:pt x="101" y="90"/>
                    <a:pt x="102" y="90"/>
                  </a:cubicBezTo>
                  <a:cubicBezTo>
                    <a:pt x="103" y="89"/>
                    <a:pt x="104" y="89"/>
                    <a:pt x="105" y="90"/>
                  </a:cubicBezTo>
                  <a:cubicBezTo>
                    <a:pt x="107" y="91"/>
                    <a:pt x="109" y="91"/>
                    <a:pt x="111" y="92"/>
                  </a:cubicBezTo>
                  <a:cubicBezTo>
                    <a:pt x="113" y="93"/>
                    <a:pt x="114" y="93"/>
                    <a:pt x="117" y="93"/>
                  </a:cubicBezTo>
                  <a:cubicBezTo>
                    <a:pt x="120" y="93"/>
                    <a:pt x="123" y="94"/>
                    <a:pt x="125" y="92"/>
                  </a:cubicBezTo>
                  <a:cubicBezTo>
                    <a:pt x="127" y="91"/>
                    <a:pt x="127" y="93"/>
                    <a:pt x="128" y="91"/>
                  </a:cubicBezTo>
                  <a:cubicBezTo>
                    <a:pt x="129" y="88"/>
                    <a:pt x="128" y="88"/>
                    <a:pt x="130" y="87"/>
                  </a:cubicBezTo>
                  <a:cubicBezTo>
                    <a:pt x="132" y="86"/>
                    <a:pt x="133" y="87"/>
                    <a:pt x="133" y="85"/>
                  </a:cubicBezTo>
                  <a:cubicBezTo>
                    <a:pt x="133" y="83"/>
                    <a:pt x="132" y="83"/>
                    <a:pt x="134" y="82"/>
                  </a:cubicBezTo>
                  <a:cubicBezTo>
                    <a:pt x="135" y="80"/>
                    <a:pt x="133" y="82"/>
                    <a:pt x="135" y="80"/>
                  </a:cubicBezTo>
                  <a:cubicBezTo>
                    <a:pt x="138" y="77"/>
                    <a:pt x="139" y="79"/>
                    <a:pt x="138" y="77"/>
                  </a:cubicBezTo>
                  <a:cubicBezTo>
                    <a:pt x="137" y="75"/>
                    <a:pt x="136" y="76"/>
                    <a:pt x="136" y="73"/>
                  </a:cubicBezTo>
                  <a:cubicBezTo>
                    <a:pt x="136" y="70"/>
                    <a:pt x="132" y="74"/>
                    <a:pt x="135" y="69"/>
                  </a:cubicBezTo>
                  <a:cubicBezTo>
                    <a:pt x="137" y="63"/>
                    <a:pt x="138" y="64"/>
                    <a:pt x="135" y="60"/>
                  </a:cubicBezTo>
                  <a:cubicBezTo>
                    <a:pt x="133" y="56"/>
                    <a:pt x="130" y="55"/>
                    <a:pt x="130" y="54"/>
                  </a:cubicBezTo>
                  <a:cubicBezTo>
                    <a:pt x="129" y="53"/>
                    <a:pt x="128" y="50"/>
                    <a:pt x="127" y="50"/>
                  </a:cubicBezTo>
                  <a:cubicBezTo>
                    <a:pt x="126" y="49"/>
                    <a:pt x="127" y="48"/>
                    <a:pt x="125" y="49"/>
                  </a:cubicBezTo>
                  <a:cubicBezTo>
                    <a:pt x="123" y="49"/>
                    <a:pt x="120" y="48"/>
                    <a:pt x="119" y="46"/>
                  </a:cubicBezTo>
                  <a:cubicBezTo>
                    <a:pt x="118" y="45"/>
                    <a:pt x="116" y="43"/>
                    <a:pt x="115" y="43"/>
                  </a:cubicBezTo>
                  <a:cubicBezTo>
                    <a:pt x="114" y="42"/>
                    <a:pt x="114" y="43"/>
                    <a:pt x="112" y="42"/>
                  </a:cubicBezTo>
                  <a:cubicBezTo>
                    <a:pt x="110" y="42"/>
                    <a:pt x="110" y="42"/>
                    <a:pt x="108" y="42"/>
                  </a:cubicBezTo>
                  <a:cubicBezTo>
                    <a:pt x="107" y="42"/>
                    <a:pt x="110" y="42"/>
                    <a:pt x="106" y="42"/>
                  </a:cubicBezTo>
                  <a:cubicBezTo>
                    <a:pt x="102" y="41"/>
                    <a:pt x="103" y="41"/>
                    <a:pt x="102" y="41"/>
                  </a:cubicBezTo>
                  <a:cubicBezTo>
                    <a:pt x="101" y="41"/>
                    <a:pt x="101" y="41"/>
                    <a:pt x="100" y="41"/>
                  </a:cubicBezTo>
                  <a:cubicBezTo>
                    <a:pt x="98" y="42"/>
                    <a:pt x="98" y="38"/>
                    <a:pt x="98" y="42"/>
                  </a:cubicBezTo>
                  <a:cubicBezTo>
                    <a:pt x="98" y="45"/>
                    <a:pt x="100" y="47"/>
                    <a:pt x="97" y="47"/>
                  </a:cubicBezTo>
                  <a:cubicBezTo>
                    <a:pt x="94" y="47"/>
                    <a:pt x="97" y="47"/>
                    <a:pt x="94" y="47"/>
                  </a:cubicBezTo>
                  <a:cubicBezTo>
                    <a:pt x="91" y="47"/>
                    <a:pt x="92" y="48"/>
                    <a:pt x="90" y="48"/>
                  </a:cubicBezTo>
                  <a:cubicBezTo>
                    <a:pt x="89" y="49"/>
                    <a:pt x="88" y="50"/>
                    <a:pt x="86" y="50"/>
                  </a:cubicBezTo>
                  <a:cubicBezTo>
                    <a:pt x="84" y="50"/>
                    <a:pt x="87" y="53"/>
                    <a:pt x="84" y="50"/>
                  </a:cubicBezTo>
                  <a:cubicBezTo>
                    <a:pt x="81" y="47"/>
                    <a:pt x="87" y="46"/>
                    <a:pt x="81" y="47"/>
                  </a:cubicBezTo>
                  <a:cubicBezTo>
                    <a:pt x="76" y="47"/>
                    <a:pt x="75" y="49"/>
                    <a:pt x="74" y="48"/>
                  </a:cubicBezTo>
                  <a:cubicBezTo>
                    <a:pt x="73" y="48"/>
                    <a:pt x="73" y="49"/>
                    <a:pt x="71" y="47"/>
                  </a:cubicBezTo>
                  <a:cubicBezTo>
                    <a:pt x="68" y="46"/>
                    <a:pt x="68" y="46"/>
                    <a:pt x="67" y="47"/>
                  </a:cubicBezTo>
                  <a:cubicBezTo>
                    <a:pt x="66" y="47"/>
                    <a:pt x="66" y="49"/>
                    <a:pt x="65" y="47"/>
                  </a:cubicBezTo>
                  <a:cubicBezTo>
                    <a:pt x="64" y="45"/>
                    <a:pt x="63" y="46"/>
                    <a:pt x="65" y="44"/>
                  </a:cubicBezTo>
                  <a:cubicBezTo>
                    <a:pt x="68" y="43"/>
                    <a:pt x="69" y="45"/>
                    <a:pt x="70" y="43"/>
                  </a:cubicBezTo>
                  <a:cubicBezTo>
                    <a:pt x="70" y="41"/>
                    <a:pt x="67" y="41"/>
                    <a:pt x="70" y="41"/>
                  </a:cubicBezTo>
                  <a:cubicBezTo>
                    <a:pt x="73" y="40"/>
                    <a:pt x="72" y="40"/>
                    <a:pt x="74" y="40"/>
                  </a:cubicBezTo>
                  <a:cubicBezTo>
                    <a:pt x="77" y="39"/>
                    <a:pt x="79" y="42"/>
                    <a:pt x="79" y="40"/>
                  </a:cubicBezTo>
                  <a:cubicBezTo>
                    <a:pt x="80" y="38"/>
                    <a:pt x="84" y="41"/>
                    <a:pt x="80" y="38"/>
                  </a:cubicBezTo>
                  <a:cubicBezTo>
                    <a:pt x="76" y="34"/>
                    <a:pt x="78" y="33"/>
                    <a:pt x="75" y="33"/>
                  </a:cubicBezTo>
                  <a:cubicBezTo>
                    <a:pt x="73" y="34"/>
                    <a:pt x="73" y="36"/>
                    <a:pt x="72" y="35"/>
                  </a:cubicBezTo>
                  <a:cubicBezTo>
                    <a:pt x="70" y="34"/>
                    <a:pt x="67" y="33"/>
                    <a:pt x="70" y="31"/>
                  </a:cubicBezTo>
                  <a:cubicBezTo>
                    <a:pt x="73" y="29"/>
                    <a:pt x="71" y="29"/>
                    <a:pt x="74" y="28"/>
                  </a:cubicBezTo>
                  <a:cubicBezTo>
                    <a:pt x="77" y="27"/>
                    <a:pt x="80" y="33"/>
                    <a:pt x="81" y="32"/>
                  </a:cubicBezTo>
                  <a:cubicBezTo>
                    <a:pt x="83" y="32"/>
                    <a:pt x="83" y="31"/>
                    <a:pt x="84" y="31"/>
                  </a:cubicBezTo>
                  <a:cubicBezTo>
                    <a:pt x="85" y="32"/>
                    <a:pt x="85" y="34"/>
                    <a:pt x="85" y="36"/>
                  </a:cubicBezTo>
                  <a:cubicBezTo>
                    <a:pt x="86" y="38"/>
                    <a:pt x="84" y="39"/>
                    <a:pt x="87" y="37"/>
                  </a:cubicBezTo>
                  <a:cubicBezTo>
                    <a:pt x="90" y="36"/>
                    <a:pt x="84" y="36"/>
                    <a:pt x="90" y="34"/>
                  </a:cubicBezTo>
                  <a:cubicBezTo>
                    <a:pt x="97" y="31"/>
                    <a:pt x="99" y="32"/>
                    <a:pt x="100" y="33"/>
                  </a:cubicBezTo>
                  <a:cubicBezTo>
                    <a:pt x="101" y="34"/>
                    <a:pt x="103" y="34"/>
                    <a:pt x="103" y="34"/>
                  </a:cubicBezTo>
                  <a:cubicBezTo>
                    <a:pt x="104" y="35"/>
                    <a:pt x="101" y="37"/>
                    <a:pt x="104" y="35"/>
                  </a:cubicBezTo>
                  <a:cubicBezTo>
                    <a:pt x="107" y="33"/>
                    <a:pt x="110" y="36"/>
                    <a:pt x="110" y="36"/>
                  </a:cubicBezTo>
                  <a:cubicBezTo>
                    <a:pt x="110" y="36"/>
                    <a:pt x="110" y="35"/>
                    <a:pt x="112" y="36"/>
                  </a:cubicBezTo>
                  <a:cubicBezTo>
                    <a:pt x="113" y="37"/>
                    <a:pt x="115" y="38"/>
                    <a:pt x="117" y="38"/>
                  </a:cubicBezTo>
                  <a:cubicBezTo>
                    <a:pt x="118" y="37"/>
                    <a:pt x="121" y="38"/>
                    <a:pt x="118" y="35"/>
                  </a:cubicBezTo>
                  <a:cubicBezTo>
                    <a:pt x="116" y="32"/>
                    <a:pt x="118" y="33"/>
                    <a:pt x="114" y="32"/>
                  </a:cubicBezTo>
                  <a:cubicBezTo>
                    <a:pt x="110" y="30"/>
                    <a:pt x="104" y="30"/>
                    <a:pt x="109" y="29"/>
                  </a:cubicBezTo>
                  <a:cubicBezTo>
                    <a:pt x="114" y="28"/>
                    <a:pt x="106" y="28"/>
                    <a:pt x="113" y="24"/>
                  </a:cubicBezTo>
                  <a:cubicBezTo>
                    <a:pt x="120" y="21"/>
                    <a:pt x="120" y="25"/>
                    <a:pt x="120" y="21"/>
                  </a:cubicBezTo>
                  <a:cubicBezTo>
                    <a:pt x="120" y="17"/>
                    <a:pt x="120" y="16"/>
                    <a:pt x="122" y="17"/>
                  </a:cubicBezTo>
                  <a:cubicBezTo>
                    <a:pt x="123" y="17"/>
                    <a:pt x="127" y="18"/>
                    <a:pt x="129" y="18"/>
                  </a:cubicBezTo>
                  <a:cubicBezTo>
                    <a:pt x="130" y="18"/>
                    <a:pt x="129" y="20"/>
                    <a:pt x="132" y="18"/>
                  </a:cubicBezTo>
                  <a:cubicBezTo>
                    <a:pt x="135" y="16"/>
                    <a:pt x="136" y="19"/>
                    <a:pt x="135" y="16"/>
                  </a:cubicBezTo>
                  <a:cubicBezTo>
                    <a:pt x="134" y="13"/>
                    <a:pt x="133" y="13"/>
                    <a:pt x="131" y="11"/>
                  </a:cubicBezTo>
                  <a:cubicBezTo>
                    <a:pt x="130" y="9"/>
                    <a:pt x="130" y="3"/>
                    <a:pt x="125" y="6"/>
                  </a:cubicBezTo>
                  <a:cubicBezTo>
                    <a:pt x="121" y="8"/>
                    <a:pt x="123" y="7"/>
                    <a:pt x="119" y="8"/>
                  </a:cubicBezTo>
                  <a:cubicBezTo>
                    <a:pt x="115" y="8"/>
                    <a:pt x="113" y="7"/>
                    <a:pt x="113" y="6"/>
                  </a:cubicBezTo>
                  <a:cubicBezTo>
                    <a:pt x="113" y="6"/>
                    <a:pt x="118" y="4"/>
                    <a:pt x="118" y="4"/>
                  </a:cubicBezTo>
                  <a:cubicBezTo>
                    <a:pt x="118" y="4"/>
                    <a:pt x="119" y="4"/>
                    <a:pt x="119" y="3"/>
                  </a:cubicBezTo>
                  <a:cubicBezTo>
                    <a:pt x="118" y="3"/>
                    <a:pt x="117" y="1"/>
                    <a:pt x="117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32" y="0"/>
                    <a:pt x="135" y="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7" name="Freeform 139">
              <a:extLst>
                <a:ext uri="{FF2B5EF4-FFF2-40B4-BE49-F238E27FC236}">
                  <a16:creationId xmlns:a16="http://schemas.microsoft.com/office/drawing/2014/main" id="{168F6607-E104-0DBA-5BE3-588C4056D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3437" y="4535041"/>
              <a:ext cx="124322" cy="143859"/>
            </a:xfrm>
            <a:custGeom>
              <a:avLst/>
              <a:gdLst>
                <a:gd name="T0" fmla="*/ 2147483647 w 66"/>
                <a:gd name="T1" fmla="*/ 2147483647 h 76"/>
                <a:gd name="T2" fmla="*/ 2147483647 w 66"/>
                <a:gd name="T3" fmla="*/ 2147483647 h 76"/>
                <a:gd name="T4" fmla="*/ 2147483647 w 66"/>
                <a:gd name="T5" fmla="*/ 2147483647 h 76"/>
                <a:gd name="T6" fmla="*/ 2147483647 w 66"/>
                <a:gd name="T7" fmla="*/ 2147483647 h 76"/>
                <a:gd name="T8" fmla="*/ 0 w 66"/>
                <a:gd name="T9" fmla="*/ 2147483647 h 76"/>
                <a:gd name="T10" fmla="*/ 0 w 66"/>
                <a:gd name="T11" fmla="*/ 0 h 76"/>
                <a:gd name="T12" fmla="*/ 2147483647 w 66"/>
                <a:gd name="T13" fmla="*/ 2147483647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6" h="76">
                  <a:moveTo>
                    <a:pt x="20" y="4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6" y="39"/>
                    <a:pt x="40" y="44"/>
                  </a:cubicBezTo>
                  <a:cubicBezTo>
                    <a:pt x="53" y="49"/>
                    <a:pt x="66" y="56"/>
                    <a:pt x="64" y="63"/>
                  </a:cubicBezTo>
                  <a:cubicBezTo>
                    <a:pt x="63" y="70"/>
                    <a:pt x="47" y="76"/>
                    <a:pt x="0" y="7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0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8" name="Freeform 140">
              <a:extLst>
                <a:ext uri="{FF2B5EF4-FFF2-40B4-BE49-F238E27FC236}">
                  <a16:creationId xmlns:a16="http://schemas.microsoft.com/office/drawing/2014/main" id="{C9467389-82A4-84F1-DD01-41B6E59C3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8651" y="4535041"/>
              <a:ext cx="117218" cy="143859"/>
            </a:xfrm>
            <a:custGeom>
              <a:avLst/>
              <a:gdLst>
                <a:gd name="T0" fmla="*/ 2147483647 w 62"/>
                <a:gd name="T1" fmla="*/ 2147483647 h 76"/>
                <a:gd name="T2" fmla="*/ 2147483647 w 62"/>
                <a:gd name="T3" fmla="*/ 2147483647 h 76"/>
                <a:gd name="T4" fmla="*/ 2147483647 w 62"/>
                <a:gd name="T5" fmla="*/ 2147483647 h 76"/>
                <a:gd name="T6" fmla="*/ 2147483647 w 62"/>
                <a:gd name="T7" fmla="*/ 2147483647 h 76"/>
                <a:gd name="T8" fmla="*/ 2147483647 w 62"/>
                <a:gd name="T9" fmla="*/ 2147483647 h 76"/>
                <a:gd name="T10" fmla="*/ 2147483647 w 62"/>
                <a:gd name="T11" fmla="*/ 0 h 76"/>
                <a:gd name="T12" fmla="*/ 2147483647 w 62"/>
                <a:gd name="T13" fmla="*/ 2147483647 h 7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2" h="76">
                  <a:moveTo>
                    <a:pt x="48" y="4"/>
                  </a:moveTo>
                  <a:cubicBezTo>
                    <a:pt x="48" y="28"/>
                    <a:pt x="48" y="28"/>
                    <a:pt x="48" y="28"/>
                  </a:cubicBezTo>
                  <a:cubicBezTo>
                    <a:pt x="48" y="28"/>
                    <a:pt x="43" y="39"/>
                    <a:pt x="30" y="44"/>
                  </a:cubicBezTo>
                  <a:cubicBezTo>
                    <a:pt x="17" y="49"/>
                    <a:pt x="0" y="56"/>
                    <a:pt x="1" y="63"/>
                  </a:cubicBezTo>
                  <a:cubicBezTo>
                    <a:pt x="3" y="70"/>
                    <a:pt x="28" y="76"/>
                    <a:pt x="62" y="76"/>
                  </a:cubicBezTo>
                  <a:cubicBezTo>
                    <a:pt x="62" y="0"/>
                    <a:pt x="62" y="0"/>
                    <a:pt x="62" y="0"/>
                  </a:cubicBezTo>
                  <a:lnTo>
                    <a:pt x="48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39" name="Freeform 141">
              <a:extLst>
                <a:ext uri="{FF2B5EF4-FFF2-40B4-BE49-F238E27FC236}">
                  <a16:creationId xmlns:a16="http://schemas.microsoft.com/office/drawing/2014/main" id="{0AF06CA0-37A9-D121-FBF7-79555EE791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6762" y="4108795"/>
              <a:ext cx="436903" cy="438679"/>
            </a:xfrm>
            <a:custGeom>
              <a:avLst/>
              <a:gdLst>
                <a:gd name="T0" fmla="*/ 2147483647 w 230"/>
                <a:gd name="T1" fmla="*/ 2147483647 h 231"/>
                <a:gd name="T2" fmla="*/ 2147483647 w 230"/>
                <a:gd name="T3" fmla="*/ 2147483647 h 231"/>
                <a:gd name="T4" fmla="*/ 2147483647 w 230"/>
                <a:gd name="T5" fmla="*/ 2147483647 h 231"/>
                <a:gd name="T6" fmla="*/ 2147483647 w 230"/>
                <a:gd name="T7" fmla="*/ 2147483647 h 231"/>
                <a:gd name="T8" fmla="*/ 2147483647 w 230"/>
                <a:gd name="T9" fmla="*/ 2147483647 h 231"/>
                <a:gd name="T10" fmla="*/ 2147483647 w 230"/>
                <a:gd name="T11" fmla="*/ 2147483647 h 231"/>
                <a:gd name="T12" fmla="*/ 0 w 230"/>
                <a:gd name="T13" fmla="*/ 2147483647 h 231"/>
                <a:gd name="T14" fmla="*/ 2147483647 w 230"/>
                <a:gd name="T15" fmla="*/ 0 h 231"/>
                <a:gd name="T16" fmla="*/ 2147483647 w 230"/>
                <a:gd name="T17" fmla="*/ 2147483647 h 23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30" h="231">
                  <a:moveTo>
                    <a:pt x="61" y="12"/>
                  </a:moveTo>
                  <a:cubicBezTo>
                    <a:pt x="33" y="33"/>
                    <a:pt x="15" y="66"/>
                    <a:pt x="15" y="103"/>
                  </a:cubicBezTo>
                  <a:cubicBezTo>
                    <a:pt x="15" y="166"/>
                    <a:pt x="66" y="217"/>
                    <a:pt x="128" y="217"/>
                  </a:cubicBezTo>
                  <a:cubicBezTo>
                    <a:pt x="165" y="217"/>
                    <a:pt x="198" y="199"/>
                    <a:pt x="218" y="172"/>
                  </a:cubicBezTo>
                  <a:cubicBezTo>
                    <a:pt x="230" y="181"/>
                    <a:pt x="230" y="181"/>
                    <a:pt x="230" y="181"/>
                  </a:cubicBezTo>
                  <a:cubicBezTo>
                    <a:pt x="206" y="212"/>
                    <a:pt x="170" y="231"/>
                    <a:pt x="128" y="231"/>
                  </a:cubicBezTo>
                  <a:cubicBezTo>
                    <a:pt x="57" y="231"/>
                    <a:pt x="0" y="174"/>
                    <a:pt x="0" y="103"/>
                  </a:cubicBezTo>
                  <a:cubicBezTo>
                    <a:pt x="0" y="61"/>
                    <a:pt x="21" y="24"/>
                    <a:pt x="52" y="0"/>
                  </a:cubicBezTo>
                  <a:lnTo>
                    <a:pt x="61" y="1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0" name="Freeform 142">
              <a:extLst>
                <a:ext uri="{FF2B5EF4-FFF2-40B4-BE49-F238E27FC236}">
                  <a16:creationId xmlns:a16="http://schemas.microsoft.com/office/drawing/2014/main" id="{5A54D0D6-3736-8892-B7BE-61B02556B66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54714" y="4117675"/>
              <a:ext cx="383622" cy="383622"/>
            </a:xfrm>
            <a:custGeom>
              <a:avLst/>
              <a:gdLst>
                <a:gd name="T0" fmla="*/ 2147483647 w 203"/>
                <a:gd name="T1" fmla="*/ 0 h 203"/>
                <a:gd name="T2" fmla="*/ 2147483647 w 203"/>
                <a:gd name="T3" fmla="*/ 2147483647 h 203"/>
                <a:gd name="T4" fmla="*/ 2147483647 w 203"/>
                <a:gd name="T5" fmla="*/ 2147483647 h 203"/>
                <a:gd name="T6" fmla="*/ 2147483647 w 203"/>
                <a:gd name="T7" fmla="*/ 2147483647 h 203"/>
                <a:gd name="T8" fmla="*/ 2147483647 w 203"/>
                <a:gd name="T9" fmla="*/ 2147483647 h 203"/>
                <a:gd name="T10" fmla="*/ 2147483647 w 203"/>
                <a:gd name="T11" fmla="*/ 2147483647 h 203"/>
                <a:gd name="T12" fmla="*/ 2147483647 w 203"/>
                <a:gd name="T13" fmla="*/ 2147483647 h 203"/>
                <a:gd name="T14" fmla="*/ 2147483647 w 203"/>
                <a:gd name="T15" fmla="*/ 2147483647 h 203"/>
                <a:gd name="T16" fmla="*/ 2147483647 w 203"/>
                <a:gd name="T17" fmla="*/ 2147483647 h 203"/>
                <a:gd name="T18" fmla="*/ 2147483647 w 203"/>
                <a:gd name="T19" fmla="*/ 2147483647 h 203"/>
                <a:gd name="T20" fmla="*/ 2147483647 w 203"/>
                <a:gd name="T21" fmla="*/ 0 h 203"/>
                <a:gd name="T22" fmla="*/ 2147483647 w 203"/>
                <a:gd name="T23" fmla="*/ 2147483647 h 203"/>
                <a:gd name="T24" fmla="*/ 0 w 203"/>
                <a:gd name="T25" fmla="*/ 2147483647 h 203"/>
                <a:gd name="T26" fmla="*/ 2147483647 w 203"/>
                <a:gd name="T27" fmla="*/ 0 h 203"/>
                <a:gd name="T28" fmla="*/ 2147483647 w 203"/>
                <a:gd name="T29" fmla="*/ 2147483647 h 203"/>
                <a:gd name="T30" fmla="*/ 2147483647 w 203"/>
                <a:gd name="T31" fmla="*/ 2147483647 h 203"/>
                <a:gd name="T32" fmla="*/ 2147483647 w 203"/>
                <a:gd name="T33" fmla="*/ 2147483647 h 203"/>
                <a:gd name="T34" fmla="*/ 2147483647 w 203"/>
                <a:gd name="T35" fmla="*/ 2147483647 h 2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cubicBezTo>
                    <a:pt x="157" y="0"/>
                    <a:pt x="203" y="46"/>
                    <a:pt x="203" y="102"/>
                  </a:cubicBezTo>
                  <a:cubicBezTo>
                    <a:pt x="203" y="158"/>
                    <a:pt x="157" y="203"/>
                    <a:pt x="101" y="203"/>
                  </a:cubicBezTo>
                  <a:cubicBezTo>
                    <a:pt x="101" y="203"/>
                    <a:pt x="101" y="203"/>
                    <a:pt x="101" y="203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55" y="199"/>
                    <a:pt x="198" y="155"/>
                    <a:pt x="198" y="102"/>
                  </a:cubicBezTo>
                  <a:cubicBezTo>
                    <a:pt x="198" y="48"/>
                    <a:pt x="155" y="5"/>
                    <a:pt x="101" y="5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101" y="0"/>
                    <a:pt x="101" y="0"/>
                    <a:pt x="101" y="0"/>
                  </a:cubicBezTo>
                  <a:close/>
                  <a:moveTo>
                    <a:pt x="101" y="203"/>
                  </a:moveTo>
                  <a:cubicBezTo>
                    <a:pt x="45" y="203"/>
                    <a:pt x="0" y="158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ubicBezTo>
                    <a:pt x="101" y="5"/>
                    <a:pt x="101" y="5"/>
                    <a:pt x="101" y="5"/>
                  </a:cubicBezTo>
                  <a:cubicBezTo>
                    <a:pt x="48" y="5"/>
                    <a:pt x="5" y="48"/>
                    <a:pt x="5" y="102"/>
                  </a:cubicBezTo>
                  <a:cubicBezTo>
                    <a:pt x="5" y="155"/>
                    <a:pt x="48" y="199"/>
                    <a:pt x="101" y="199"/>
                  </a:cubicBezTo>
                  <a:lnTo>
                    <a:pt x="101" y="20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1" name="Freeform 143">
              <a:extLst>
                <a:ext uri="{FF2B5EF4-FFF2-40B4-BE49-F238E27FC236}">
                  <a16:creationId xmlns:a16="http://schemas.microsoft.com/office/drawing/2014/main" id="{B351FFC3-C2FA-751D-4821-2D8254F513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7418" y="4124779"/>
              <a:ext cx="431574" cy="378293"/>
            </a:xfrm>
            <a:custGeom>
              <a:avLst/>
              <a:gdLst>
                <a:gd name="T0" fmla="*/ 2147483647 w 227"/>
                <a:gd name="T1" fmla="*/ 2147483647 h 200"/>
                <a:gd name="T2" fmla="*/ 2147483647 w 227"/>
                <a:gd name="T3" fmla="*/ 2147483647 h 200"/>
                <a:gd name="T4" fmla="*/ 2147483647 w 227"/>
                <a:gd name="T5" fmla="*/ 2147483647 h 200"/>
                <a:gd name="T6" fmla="*/ 2147483647 w 227"/>
                <a:gd name="T7" fmla="*/ 2147483647 h 200"/>
                <a:gd name="T8" fmla="*/ 2147483647 w 227"/>
                <a:gd name="T9" fmla="*/ 2147483647 h 200"/>
                <a:gd name="T10" fmla="*/ 2147483647 w 227"/>
                <a:gd name="T11" fmla="*/ 2147483647 h 200"/>
                <a:gd name="T12" fmla="*/ 2147483647 w 227"/>
                <a:gd name="T13" fmla="*/ 2147483647 h 200"/>
                <a:gd name="T14" fmla="*/ 2147483647 w 227"/>
                <a:gd name="T15" fmla="*/ 2147483647 h 200"/>
                <a:gd name="T16" fmla="*/ 2147483647 w 227"/>
                <a:gd name="T17" fmla="*/ 2147483647 h 200"/>
                <a:gd name="T18" fmla="*/ 2147483647 w 227"/>
                <a:gd name="T19" fmla="*/ 2147483647 h 200"/>
                <a:gd name="T20" fmla="*/ 2147483647 w 227"/>
                <a:gd name="T21" fmla="*/ 2147483647 h 200"/>
                <a:gd name="T22" fmla="*/ 2147483647 w 227"/>
                <a:gd name="T23" fmla="*/ 2147483647 h 200"/>
                <a:gd name="T24" fmla="*/ 2147483647 w 227"/>
                <a:gd name="T25" fmla="*/ 2147483647 h 200"/>
                <a:gd name="T26" fmla="*/ 2147483647 w 227"/>
                <a:gd name="T27" fmla="*/ 2147483647 h 200"/>
                <a:gd name="T28" fmla="*/ 2147483647 w 227"/>
                <a:gd name="T29" fmla="*/ 2147483647 h 200"/>
                <a:gd name="T30" fmla="*/ 2147483647 w 227"/>
                <a:gd name="T31" fmla="*/ 2147483647 h 200"/>
                <a:gd name="T32" fmla="*/ 2147483647 w 227"/>
                <a:gd name="T33" fmla="*/ 2147483647 h 200"/>
                <a:gd name="T34" fmla="*/ 2147483647 w 227"/>
                <a:gd name="T35" fmla="*/ 2147483647 h 200"/>
                <a:gd name="T36" fmla="*/ 2147483647 w 227"/>
                <a:gd name="T37" fmla="*/ 2147483647 h 200"/>
                <a:gd name="T38" fmla="*/ 2147483647 w 227"/>
                <a:gd name="T39" fmla="*/ 2147483647 h 200"/>
                <a:gd name="T40" fmla="*/ 2147483647 w 227"/>
                <a:gd name="T41" fmla="*/ 2147483647 h 200"/>
                <a:gd name="T42" fmla="*/ 2147483647 w 227"/>
                <a:gd name="T43" fmla="*/ 2147483647 h 200"/>
                <a:gd name="T44" fmla="*/ 2147483647 w 227"/>
                <a:gd name="T45" fmla="*/ 2147483647 h 200"/>
                <a:gd name="T46" fmla="*/ 2147483647 w 227"/>
                <a:gd name="T47" fmla="*/ 2147483647 h 200"/>
                <a:gd name="T48" fmla="*/ 2147483647 w 227"/>
                <a:gd name="T49" fmla="*/ 2147483647 h 200"/>
                <a:gd name="T50" fmla="*/ 2147483647 w 227"/>
                <a:gd name="T51" fmla="*/ 2147483647 h 200"/>
                <a:gd name="T52" fmla="*/ 2147483647 w 227"/>
                <a:gd name="T53" fmla="*/ 2147483647 h 200"/>
                <a:gd name="T54" fmla="*/ 2147483647 w 227"/>
                <a:gd name="T55" fmla="*/ 2147483647 h 200"/>
                <a:gd name="T56" fmla="*/ 2147483647 w 227"/>
                <a:gd name="T57" fmla="*/ 2147483647 h 200"/>
                <a:gd name="T58" fmla="*/ 2147483647 w 227"/>
                <a:gd name="T59" fmla="*/ 2147483647 h 200"/>
                <a:gd name="T60" fmla="*/ 2147483647 w 227"/>
                <a:gd name="T61" fmla="*/ 2147483647 h 200"/>
                <a:gd name="T62" fmla="*/ 2147483647 w 227"/>
                <a:gd name="T63" fmla="*/ 2147483647 h 200"/>
                <a:gd name="T64" fmla="*/ 2147483647 w 227"/>
                <a:gd name="T65" fmla="*/ 2147483647 h 200"/>
                <a:gd name="T66" fmla="*/ 2147483647 w 227"/>
                <a:gd name="T67" fmla="*/ 2147483647 h 200"/>
                <a:gd name="T68" fmla="*/ 2147483647 w 227"/>
                <a:gd name="T69" fmla="*/ 2147483647 h 200"/>
                <a:gd name="T70" fmla="*/ 2147483647 w 227"/>
                <a:gd name="T71" fmla="*/ 2147483647 h 200"/>
                <a:gd name="T72" fmla="*/ 2147483647 w 227"/>
                <a:gd name="T73" fmla="*/ 2147483647 h 200"/>
                <a:gd name="T74" fmla="*/ 2147483647 w 227"/>
                <a:gd name="T75" fmla="*/ 2147483647 h 200"/>
                <a:gd name="T76" fmla="*/ 2147483647 w 227"/>
                <a:gd name="T77" fmla="*/ 2147483647 h 200"/>
                <a:gd name="T78" fmla="*/ 2147483647 w 227"/>
                <a:gd name="T79" fmla="*/ 2147483647 h 200"/>
                <a:gd name="T80" fmla="*/ 2147483647 w 227"/>
                <a:gd name="T81" fmla="*/ 2147483647 h 200"/>
                <a:gd name="T82" fmla="*/ 2147483647 w 227"/>
                <a:gd name="T83" fmla="*/ 2147483647 h 200"/>
                <a:gd name="T84" fmla="*/ 2147483647 w 227"/>
                <a:gd name="T85" fmla="*/ 2147483647 h 200"/>
                <a:gd name="T86" fmla="*/ 2147483647 w 227"/>
                <a:gd name="T87" fmla="*/ 2147483647 h 200"/>
                <a:gd name="T88" fmla="*/ 2147483647 w 227"/>
                <a:gd name="T89" fmla="*/ 2147483647 h 200"/>
                <a:gd name="T90" fmla="*/ 2147483647 w 227"/>
                <a:gd name="T91" fmla="*/ 2147483647 h 200"/>
                <a:gd name="T92" fmla="*/ 2147483647 w 227"/>
                <a:gd name="T93" fmla="*/ 2147483647 h 200"/>
                <a:gd name="T94" fmla="*/ 2147483647 w 227"/>
                <a:gd name="T95" fmla="*/ 2147483647 h 200"/>
                <a:gd name="T96" fmla="*/ 2147483647 w 227"/>
                <a:gd name="T97" fmla="*/ 2147483647 h 200"/>
                <a:gd name="T98" fmla="*/ 2147483647 w 227"/>
                <a:gd name="T99" fmla="*/ 2147483647 h 200"/>
                <a:gd name="T100" fmla="*/ 2147483647 w 227"/>
                <a:gd name="T101" fmla="*/ 2147483647 h 200"/>
                <a:gd name="T102" fmla="*/ 2147483647 w 227"/>
                <a:gd name="T103" fmla="*/ 2147483647 h 200"/>
                <a:gd name="T104" fmla="*/ 2147483647 w 227"/>
                <a:gd name="T105" fmla="*/ 2147483647 h 200"/>
                <a:gd name="T106" fmla="*/ 2147483647 w 227"/>
                <a:gd name="T107" fmla="*/ 2147483647 h 200"/>
                <a:gd name="T108" fmla="*/ 2147483647 w 227"/>
                <a:gd name="T109" fmla="*/ 2147483647 h 200"/>
                <a:gd name="T110" fmla="*/ 2147483647 w 227"/>
                <a:gd name="T111" fmla="*/ 2147483647 h 200"/>
                <a:gd name="T112" fmla="*/ 2147483647 w 227"/>
                <a:gd name="T113" fmla="*/ 2147483647 h 200"/>
                <a:gd name="T114" fmla="*/ 2147483647 w 227"/>
                <a:gd name="T115" fmla="*/ 2147483647 h 200"/>
                <a:gd name="T116" fmla="*/ 2147483647 w 227"/>
                <a:gd name="T117" fmla="*/ 2147483647 h 200"/>
                <a:gd name="T118" fmla="*/ 2147483647 w 227"/>
                <a:gd name="T119" fmla="*/ 2147483647 h 200"/>
                <a:gd name="T120" fmla="*/ 2147483647 w 227"/>
                <a:gd name="T121" fmla="*/ 2147483647 h 200"/>
                <a:gd name="T122" fmla="*/ 2147483647 w 227"/>
                <a:gd name="T123" fmla="*/ 2147483647 h 200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27" h="200">
                  <a:moveTo>
                    <a:pt x="135" y="1"/>
                  </a:moveTo>
                  <a:cubicBezTo>
                    <a:pt x="135" y="1"/>
                    <a:pt x="169" y="5"/>
                    <a:pt x="192" y="32"/>
                  </a:cubicBezTo>
                  <a:cubicBezTo>
                    <a:pt x="192" y="32"/>
                    <a:pt x="174" y="13"/>
                    <a:pt x="163" y="13"/>
                  </a:cubicBezTo>
                  <a:cubicBezTo>
                    <a:pt x="161" y="14"/>
                    <a:pt x="161" y="14"/>
                    <a:pt x="161" y="14"/>
                  </a:cubicBezTo>
                  <a:cubicBezTo>
                    <a:pt x="161" y="14"/>
                    <a:pt x="161" y="15"/>
                    <a:pt x="162" y="16"/>
                  </a:cubicBezTo>
                  <a:cubicBezTo>
                    <a:pt x="162" y="16"/>
                    <a:pt x="163" y="18"/>
                    <a:pt x="163" y="18"/>
                  </a:cubicBezTo>
                  <a:cubicBezTo>
                    <a:pt x="163" y="19"/>
                    <a:pt x="163" y="20"/>
                    <a:pt x="163" y="20"/>
                  </a:cubicBezTo>
                  <a:cubicBezTo>
                    <a:pt x="164" y="22"/>
                    <a:pt x="164" y="22"/>
                    <a:pt x="164" y="22"/>
                  </a:cubicBezTo>
                  <a:cubicBezTo>
                    <a:pt x="164" y="22"/>
                    <a:pt x="165" y="22"/>
                    <a:pt x="165" y="22"/>
                  </a:cubicBezTo>
                  <a:cubicBezTo>
                    <a:pt x="165" y="23"/>
                    <a:pt x="166" y="23"/>
                    <a:pt x="166" y="24"/>
                  </a:cubicBezTo>
                  <a:cubicBezTo>
                    <a:pt x="166" y="24"/>
                    <a:pt x="166" y="25"/>
                    <a:pt x="166" y="25"/>
                  </a:cubicBezTo>
                  <a:cubicBezTo>
                    <a:pt x="166" y="27"/>
                    <a:pt x="166" y="27"/>
                    <a:pt x="166" y="27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8" y="29"/>
                    <a:pt x="168" y="29"/>
                    <a:pt x="168" y="29"/>
                  </a:cubicBezTo>
                  <a:cubicBezTo>
                    <a:pt x="168" y="29"/>
                    <a:pt x="169" y="30"/>
                    <a:pt x="170" y="29"/>
                  </a:cubicBezTo>
                  <a:cubicBezTo>
                    <a:pt x="171" y="29"/>
                    <a:pt x="171" y="28"/>
                    <a:pt x="171" y="28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70" y="25"/>
                    <a:pt x="170" y="24"/>
                    <a:pt x="171" y="24"/>
                  </a:cubicBezTo>
                  <a:cubicBezTo>
                    <a:pt x="172" y="25"/>
                    <a:pt x="174" y="26"/>
                    <a:pt x="174" y="26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5" y="27"/>
                    <a:pt x="176" y="29"/>
                    <a:pt x="176" y="29"/>
                  </a:cubicBezTo>
                  <a:cubicBezTo>
                    <a:pt x="175" y="29"/>
                    <a:pt x="175" y="30"/>
                    <a:pt x="175" y="30"/>
                  </a:cubicBezTo>
                  <a:cubicBezTo>
                    <a:pt x="175" y="30"/>
                    <a:pt x="174" y="30"/>
                    <a:pt x="174" y="31"/>
                  </a:cubicBezTo>
                  <a:cubicBezTo>
                    <a:pt x="174" y="32"/>
                    <a:pt x="175" y="33"/>
                    <a:pt x="175" y="33"/>
                  </a:cubicBezTo>
                  <a:cubicBezTo>
                    <a:pt x="175" y="33"/>
                    <a:pt x="175" y="33"/>
                    <a:pt x="176" y="33"/>
                  </a:cubicBezTo>
                  <a:cubicBezTo>
                    <a:pt x="178" y="33"/>
                    <a:pt x="179" y="33"/>
                    <a:pt x="179" y="32"/>
                  </a:cubicBezTo>
                  <a:cubicBezTo>
                    <a:pt x="180" y="32"/>
                    <a:pt x="181" y="32"/>
                    <a:pt x="181" y="32"/>
                  </a:cubicBezTo>
                  <a:cubicBezTo>
                    <a:pt x="182" y="32"/>
                    <a:pt x="182" y="33"/>
                    <a:pt x="182" y="33"/>
                  </a:cubicBezTo>
                  <a:cubicBezTo>
                    <a:pt x="183" y="33"/>
                    <a:pt x="185" y="35"/>
                    <a:pt x="185" y="35"/>
                  </a:cubicBezTo>
                  <a:cubicBezTo>
                    <a:pt x="185" y="35"/>
                    <a:pt x="186" y="35"/>
                    <a:pt x="186" y="35"/>
                  </a:cubicBezTo>
                  <a:cubicBezTo>
                    <a:pt x="186" y="36"/>
                    <a:pt x="187" y="38"/>
                    <a:pt x="187" y="38"/>
                  </a:cubicBezTo>
                  <a:cubicBezTo>
                    <a:pt x="187" y="38"/>
                    <a:pt x="187" y="39"/>
                    <a:pt x="189" y="39"/>
                  </a:cubicBezTo>
                  <a:cubicBezTo>
                    <a:pt x="190" y="39"/>
                    <a:pt x="191" y="40"/>
                    <a:pt x="191" y="40"/>
                  </a:cubicBezTo>
                  <a:cubicBezTo>
                    <a:pt x="192" y="41"/>
                    <a:pt x="192" y="41"/>
                    <a:pt x="192" y="41"/>
                  </a:cubicBezTo>
                  <a:cubicBezTo>
                    <a:pt x="192" y="41"/>
                    <a:pt x="193" y="42"/>
                    <a:pt x="193" y="43"/>
                  </a:cubicBezTo>
                  <a:cubicBezTo>
                    <a:pt x="194" y="44"/>
                    <a:pt x="197" y="46"/>
                    <a:pt x="197" y="46"/>
                  </a:cubicBezTo>
                  <a:cubicBezTo>
                    <a:pt x="197" y="46"/>
                    <a:pt x="198" y="47"/>
                    <a:pt x="199" y="48"/>
                  </a:cubicBezTo>
                  <a:cubicBezTo>
                    <a:pt x="199" y="49"/>
                    <a:pt x="199" y="51"/>
                    <a:pt x="199" y="51"/>
                  </a:cubicBezTo>
                  <a:cubicBezTo>
                    <a:pt x="200" y="52"/>
                    <a:pt x="200" y="53"/>
                    <a:pt x="200" y="54"/>
                  </a:cubicBezTo>
                  <a:cubicBezTo>
                    <a:pt x="200" y="55"/>
                    <a:pt x="201" y="56"/>
                    <a:pt x="201" y="56"/>
                  </a:cubicBezTo>
                  <a:cubicBezTo>
                    <a:pt x="202" y="57"/>
                    <a:pt x="203" y="57"/>
                    <a:pt x="203" y="57"/>
                  </a:cubicBezTo>
                  <a:cubicBezTo>
                    <a:pt x="203" y="57"/>
                    <a:pt x="205" y="58"/>
                    <a:pt x="206" y="59"/>
                  </a:cubicBezTo>
                  <a:cubicBezTo>
                    <a:pt x="207" y="59"/>
                    <a:pt x="207" y="60"/>
                    <a:pt x="207" y="61"/>
                  </a:cubicBezTo>
                  <a:cubicBezTo>
                    <a:pt x="207" y="61"/>
                    <a:pt x="206" y="62"/>
                    <a:pt x="206" y="62"/>
                  </a:cubicBezTo>
                  <a:cubicBezTo>
                    <a:pt x="205" y="62"/>
                    <a:pt x="204" y="62"/>
                    <a:pt x="204" y="62"/>
                  </a:cubicBezTo>
                  <a:cubicBezTo>
                    <a:pt x="204" y="62"/>
                    <a:pt x="204" y="64"/>
                    <a:pt x="204" y="64"/>
                  </a:cubicBezTo>
                  <a:cubicBezTo>
                    <a:pt x="204" y="65"/>
                    <a:pt x="205" y="66"/>
                    <a:pt x="204" y="66"/>
                  </a:cubicBezTo>
                  <a:cubicBezTo>
                    <a:pt x="203" y="66"/>
                    <a:pt x="202" y="67"/>
                    <a:pt x="202" y="67"/>
                  </a:cubicBezTo>
                  <a:cubicBezTo>
                    <a:pt x="201" y="67"/>
                    <a:pt x="201" y="67"/>
                    <a:pt x="201" y="67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8" y="69"/>
                    <a:pt x="198" y="70"/>
                    <a:pt x="198" y="70"/>
                  </a:cubicBezTo>
                  <a:cubicBezTo>
                    <a:pt x="199" y="71"/>
                    <a:pt x="199" y="71"/>
                    <a:pt x="200" y="71"/>
                  </a:cubicBezTo>
                  <a:cubicBezTo>
                    <a:pt x="200" y="71"/>
                    <a:pt x="200" y="71"/>
                    <a:pt x="200" y="70"/>
                  </a:cubicBezTo>
                  <a:cubicBezTo>
                    <a:pt x="200" y="70"/>
                    <a:pt x="200" y="69"/>
                    <a:pt x="201" y="69"/>
                  </a:cubicBezTo>
                  <a:cubicBezTo>
                    <a:pt x="202" y="69"/>
                    <a:pt x="203" y="70"/>
                    <a:pt x="203" y="69"/>
                  </a:cubicBezTo>
                  <a:cubicBezTo>
                    <a:pt x="203" y="69"/>
                    <a:pt x="204" y="69"/>
                    <a:pt x="205" y="69"/>
                  </a:cubicBezTo>
                  <a:cubicBezTo>
                    <a:pt x="205" y="68"/>
                    <a:pt x="205" y="69"/>
                    <a:pt x="205" y="68"/>
                  </a:cubicBezTo>
                  <a:cubicBezTo>
                    <a:pt x="205" y="67"/>
                    <a:pt x="205" y="66"/>
                    <a:pt x="205" y="66"/>
                  </a:cubicBezTo>
                  <a:cubicBezTo>
                    <a:pt x="205" y="65"/>
                    <a:pt x="206" y="64"/>
                    <a:pt x="206" y="64"/>
                  </a:cubicBezTo>
                  <a:cubicBezTo>
                    <a:pt x="207" y="64"/>
                    <a:pt x="206" y="65"/>
                    <a:pt x="207" y="64"/>
                  </a:cubicBezTo>
                  <a:cubicBezTo>
                    <a:pt x="207" y="64"/>
                    <a:pt x="208" y="63"/>
                    <a:pt x="208" y="63"/>
                  </a:cubicBezTo>
                  <a:cubicBezTo>
                    <a:pt x="209" y="63"/>
                    <a:pt x="209" y="64"/>
                    <a:pt x="209" y="63"/>
                  </a:cubicBezTo>
                  <a:cubicBezTo>
                    <a:pt x="209" y="62"/>
                    <a:pt x="209" y="61"/>
                    <a:pt x="209" y="61"/>
                  </a:cubicBezTo>
                  <a:cubicBezTo>
                    <a:pt x="209" y="60"/>
                    <a:pt x="208" y="59"/>
                    <a:pt x="208" y="59"/>
                  </a:cubicBezTo>
                  <a:cubicBezTo>
                    <a:pt x="208" y="58"/>
                    <a:pt x="208" y="55"/>
                    <a:pt x="208" y="55"/>
                  </a:cubicBezTo>
                  <a:cubicBezTo>
                    <a:pt x="208" y="55"/>
                    <a:pt x="211" y="61"/>
                    <a:pt x="212" y="66"/>
                  </a:cubicBezTo>
                  <a:cubicBezTo>
                    <a:pt x="212" y="66"/>
                    <a:pt x="211" y="66"/>
                    <a:pt x="211" y="67"/>
                  </a:cubicBezTo>
                  <a:cubicBezTo>
                    <a:pt x="211" y="68"/>
                    <a:pt x="211" y="68"/>
                    <a:pt x="211" y="69"/>
                  </a:cubicBezTo>
                  <a:cubicBezTo>
                    <a:pt x="211" y="70"/>
                    <a:pt x="211" y="70"/>
                    <a:pt x="211" y="72"/>
                  </a:cubicBezTo>
                  <a:cubicBezTo>
                    <a:pt x="211" y="75"/>
                    <a:pt x="210" y="75"/>
                    <a:pt x="211" y="76"/>
                  </a:cubicBezTo>
                  <a:cubicBezTo>
                    <a:pt x="211" y="77"/>
                    <a:pt x="211" y="78"/>
                    <a:pt x="211" y="79"/>
                  </a:cubicBezTo>
                  <a:cubicBezTo>
                    <a:pt x="212" y="80"/>
                    <a:pt x="211" y="82"/>
                    <a:pt x="211" y="83"/>
                  </a:cubicBezTo>
                  <a:cubicBezTo>
                    <a:pt x="210" y="83"/>
                    <a:pt x="210" y="83"/>
                    <a:pt x="210" y="84"/>
                  </a:cubicBezTo>
                  <a:cubicBezTo>
                    <a:pt x="209" y="84"/>
                    <a:pt x="211" y="86"/>
                    <a:pt x="209" y="84"/>
                  </a:cubicBezTo>
                  <a:cubicBezTo>
                    <a:pt x="208" y="82"/>
                    <a:pt x="208" y="81"/>
                    <a:pt x="208" y="81"/>
                  </a:cubicBezTo>
                  <a:cubicBezTo>
                    <a:pt x="207" y="81"/>
                    <a:pt x="207" y="81"/>
                    <a:pt x="207" y="81"/>
                  </a:cubicBezTo>
                  <a:cubicBezTo>
                    <a:pt x="207" y="81"/>
                    <a:pt x="207" y="79"/>
                    <a:pt x="205" y="80"/>
                  </a:cubicBezTo>
                  <a:cubicBezTo>
                    <a:pt x="204" y="80"/>
                    <a:pt x="204" y="80"/>
                    <a:pt x="203" y="80"/>
                  </a:cubicBezTo>
                  <a:cubicBezTo>
                    <a:pt x="203" y="81"/>
                    <a:pt x="204" y="82"/>
                    <a:pt x="203" y="83"/>
                  </a:cubicBezTo>
                  <a:cubicBezTo>
                    <a:pt x="202" y="83"/>
                    <a:pt x="200" y="82"/>
                    <a:pt x="199" y="82"/>
                  </a:cubicBezTo>
                  <a:cubicBezTo>
                    <a:pt x="199" y="82"/>
                    <a:pt x="198" y="82"/>
                    <a:pt x="198" y="83"/>
                  </a:cubicBezTo>
                  <a:cubicBezTo>
                    <a:pt x="197" y="84"/>
                    <a:pt x="197" y="86"/>
                    <a:pt x="196" y="86"/>
                  </a:cubicBezTo>
                  <a:cubicBezTo>
                    <a:pt x="195" y="86"/>
                    <a:pt x="196" y="88"/>
                    <a:pt x="195" y="89"/>
                  </a:cubicBezTo>
                  <a:cubicBezTo>
                    <a:pt x="195" y="90"/>
                    <a:pt x="193" y="90"/>
                    <a:pt x="192" y="90"/>
                  </a:cubicBezTo>
                  <a:cubicBezTo>
                    <a:pt x="192" y="90"/>
                    <a:pt x="190" y="91"/>
                    <a:pt x="189" y="91"/>
                  </a:cubicBezTo>
                  <a:cubicBezTo>
                    <a:pt x="189" y="91"/>
                    <a:pt x="189" y="92"/>
                    <a:pt x="188" y="93"/>
                  </a:cubicBezTo>
                  <a:cubicBezTo>
                    <a:pt x="187" y="93"/>
                    <a:pt x="186" y="95"/>
                    <a:pt x="186" y="95"/>
                  </a:cubicBezTo>
                  <a:cubicBezTo>
                    <a:pt x="186" y="95"/>
                    <a:pt x="186" y="98"/>
                    <a:pt x="186" y="98"/>
                  </a:cubicBezTo>
                  <a:cubicBezTo>
                    <a:pt x="187" y="99"/>
                    <a:pt x="186" y="100"/>
                    <a:pt x="186" y="100"/>
                  </a:cubicBezTo>
                  <a:cubicBezTo>
                    <a:pt x="185" y="100"/>
                    <a:pt x="183" y="101"/>
                    <a:pt x="183" y="101"/>
                  </a:cubicBezTo>
                  <a:cubicBezTo>
                    <a:pt x="183" y="101"/>
                    <a:pt x="184" y="102"/>
                    <a:pt x="182" y="103"/>
                  </a:cubicBezTo>
                  <a:cubicBezTo>
                    <a:pt x="180" y="103"/>
                    <a:pt x="179" y="104"/>
                    <a:pt x="178" y="104"/>
                  </a:cubicBezTo>
                  <a:cubicBezTo>
                    <a:pt x="178" y="105"/>
                    <a:pt x="179" y="106"/>
                    <a:pt x="177" y="106"/>
                  </a:cubicBezTo>
                  <a:cubicBezTo>
                    <a:pt x="175" y="106"/>
                    <a:pt x="173" y="105"/>
                    <a:pt x="173" y="106"/>
                  </a:cubicBezTo>
                  <a:cubicBezTo>
                    <a:pt x="172" y="107"/>
                    <a:pt x="172" y="108"/>
                    <a:pt x="170" y="109"/>
                  </a:cubicBezTo>
                  <a:cubicBezTo>
                    <a:pt x="167" y="111"/>
                    <a:pt x="167" y="111"/>
                    <a:pt x="166" y="112"/>
                  </a:cubicBezTo>
                  <a:cubicBezTo>
                    <a:pt x="165" y="112"/>
                    <a:pt x="164" y="112"/>
                    <a:pt x="165" y="114"/>
                  </a:cubicBezTo>
                  <a:cubicBezTo>
                    <a:pt x="165" y="115"/>
                    <a:pt x="165" y="117"/>
                    <a:pt x="166" y="117"/>
                  </a:cubicBezTo>
                  <a:cubicBezTo>
                    <a:pt x="167" y="118"/>
                    <a:pt x="168" y="121"/>
                    <a:pt x="169" y="121"/>
                  </a:cubicBezTo>
                  <a:cubicBezTo>
                    <a:pt x="169" y="122"/>
                    <a:pt x="170" y="124"/>
                    <a:pt x="169" y="125"/>
                  </a:cubicBezTo>
                  <a:cubicBezTo>
                    <a:pt x="169" y="126"/>
                    <a:pt x="168" y="127"/>
                    <a:pt x="168" y="128"/>
                  </a:cubicBezTo>
                  <a:cubicBezTo>
                    <a:pt x="168" y="129"/>
                    <a:pt x="168" y="131"/>
                    <a:pt x="168" y="132"/>
                  </a:cubicBezTo>
                  <a:cubicBezTo>
                    <a:pt x="169" y="133"/>
                    <a:pt x="170" y="135"/>
                    <a:pt x="170" y="135"/>
                  </a:cubicBezTo>
                  <a:cubicBezTo>
                    <a:pt x="170" y="135"/>
                    <a:pt x="168" y="136"/>
                    <a:pt x="169" y="138"/>
                  </a:cubicBezTo>
                  <a:cubicBezTo>
                    <a:pt x="170" y="139"/>
                    <a:pt x="172" y="140"/>
                    <a:pt x="173" y="141"/>
                  </a:cubicBezTo>
                  <a:cubicBezTo>
                    <a:pt x="174" y="141"/>
                    <a:pt x="176" y="143"/>
                    <a:pt x="176" y="143"/>
                  </a:cubicBezTo>
                  <a:cubicBezTo>
                    <a:pt x="176" y="143"/>
                    <a:pt x="176" y="146"/>
                    <a:pt x="176" y="147"/>
                  </a:cubicBezTo>
                  <a:cubicBezTo>
                    <a:pt x="176" y="148"/>
                    <a:pt x="180" y="154"/>
                    <a:pt x="178" y="156"/>
                  </a:cubicBezTo>
                  <a:cubicBezTo>
                    <a:pt x="177" y="157"/>
                    <a:pt x="177" y="158"/>
                    <a:pt x="177" y="159"/>
                  </a:cubicBezTo>
                  <a:cubicBezTo>
                    <a:pt x="178" y="160"/>
                    <a:pt x="178" y="160"/>
                    <a:pt x="178" y="161"/>
                  </a:cubicBezTo>
                  <a:cubicBezTo>
                    <a:pt x="179" y="162"/>
                    <a:pt x="181" y="161"/>
                    <a:pt x="180" y="163"/>
                  </a:cubicBezTo>
                  <a:cubicBezTo>
                    <a:pt x="178" y="165"/>
                    <a:pt x="178" y="166"/>
                    <a:pt x="177" y="167"/>
                  </a:cubicBezTo>
                  <a:cubicBezTo>
                    <a:pt x="176" y="168"/>
                    <a:pt x="176" y="169"/>
                    <a:pt x="176" y="170"/>
                  </a:cubicBezTo>
                  <a:cubicBezTo>
                    <a:pt x="175" y="171"/>
                    <a:pt x="174" y="173"/>
                    <a:pt x="173" y="174"/>
                  </a:cubicBezTo>
                  <a:cubicBezTo>
                    <a:pt x="172" y="174"/>
                    <a:pt x="171" y="175"/>
                    <a:pt x="171" y="176"/>
                  </a:cubicBezTo>
                  <a:cubicBezTo>
                    <a:pt x="171" y="177"/>
                    <a:pt x="168" y="180"/>
                    <a:pt x="171" y="178"/>
                  </a:cubicBezTo>
                  <a:cubicBezTo>
                    <a:pt x="174" y="176"/>
                    <a:pt x="171" y="178"/>
                    <a:pt x="175" y="175"/>
                  </a:cubicBezTo>
                  <a:cubicBezTo>
                    <a:pt x="179" y="172"/>
                    <a:pt x="180" y="173"/>
                    <a:pt x="181" y="171"/>
                  </a:cubicBezTo>
                  <a:cubicBezTo>
                    <a:pt x="183" y="169"/>
                    <a:pt x="180" y="176"/>
                    <a:pt x="183" y="168"/>
                  </a:cubicBezTo>
                  <a:cubicBezTo>
                    <a:pt x="186" y="160"/>
                    <a:pt x="187" y="161"/>
                    <a:pt x="188" y="160"/>
                  </a:cubicBezTo>
                  <a:cubicBezTo>
                    <a:pt x="189" y="158"/>
                    <a:pt x="188" y="160"/>
                    <a:pt x="190" y="156"/>
                  </a:cubicBezTo>
                  <a:cubicBezTo>
                    <a:pt x="192" y="152"/>
                    <a:pt x="190" y="154"/>
                    <a:pt x="192" y="152"/>
                  </a:cubicBezTo>
                  <a:cubicBezTo>
                    <a:pt x="194" y="149"/>
                    <a:pt x="194" y="153"/>
                    <a:pt x="195" y="148"/>
                  </a:cubicBezTo>
                  <a:cubicBezTo>
                    <a:pt x="196" y="144"/>
                    <a:pt x="196" y="147"/>
                    <a:pt x="198" y="142"/>
                  </a:cubicBezTo>
                  <a:cubicBezTo>
                    <a:pt x="199" y="137"/>
                    <a:pt x="197" y="136"/>
                    <a:pt x="199" y="134"/>
                  </a:cubicBezTo>
                  <a:cubicBezTo>
                    <a:pt x="202" y="132"/>
                    <a:pt x="202" y="133"/>
                    <a:pt x="203" y="131"/>
                  </a:cubicBezTo>
                  <a:cubicBezTo>
                    <a:pt x="204" y="129"/>
                    <a:pt x="203" y="131"/>
                    <a:pt x="205" y="127"/>
                  </a:cubicBezTo>
                  <a:cubicBezTo>
                    <a:pt x="208" y="122"/>
                    <a:pt x="211" y="121"/>
                    <a:pt x="211" y="113"/>
                  </a:cubicBezTo>
                  <a:cubicBezTo>
                    <a:pt x="211" y="106"/>
                    <a:pt x="211" y="104"/>
                    <a:pt x="211" y="104"/>
                  </a:cubicBezTo>
                  <a:cubicBezTo>
                    <a:pt x="211" y="104"/>
                    <a:pt x="214" y="101"/>
                    <a:pt x="213" y="97"/>
                  </a:cubicBezTo>
                  <a:cubicBezTo>
                    <a:pt x="212" y="93"/>
                    <a:pt x="211" y="94"/>
                    <a:pt x="212" y="93"/>
                  </a:cubicBezTo>
                  <a:cubicBezTo>
                    <a:pt x="212" y="91"/>
                    <a:pt x="213" y="92"/>
                    <a:pt x="214" y="90"/>
                  </a:cubicBezTo>
                  <a:cubicBezTo>
                    <a:pt x="215" y="88"/>
                    <a:pt x="215" y="88"/>
                    <a:pt x="216" y="87"/>
                  </a:cubicBezTo>
                  <a:cubicBezTo>
                    <a:pt x="216" y="86"/>
                    <a:pt x="217" y="84"/>
                    <a:pt x="217" y="84"/>
                  </a:cubicBezTo>
                  <a:cubicBezTo>
                    <a:pt x="218" y="85"/>
                    <a:pt x="218" y="85"/>
                    <a:pt x="218" y="85"/>
                  </a:cubicBezTo>
                  <a:cubicBezTo>
                    <a:pt x="218" y="85"/>
                    <a:pt x="227" y="183"/>
                    <a:pt x="130" y="197"/>
                  </a:cubicBezTo>
                  <a:cubicBezTo>
                    <a:pt x="130" y="197"/>
                    <a:pt x="152" y="192"/>
                    <a:pt x="154" y="188"/>
                  </a:cubicBezTo>
                  <a:cubicBezTo>
                    <a:pt x="154" y="188"/>
                    <a:pt x="155" y="184"/>
                    <a:pt x="154" y="184"/>
                  </a:cubicBezTo>
                  <a:cubicBezTo>
                    <a:pt x="153" y="184"/>
                    <a:pt x="151" y="184"/>
                    <a:pt x="150" y="183"/>
                  </a:cubicBezTo>
                  <a:cubicBezTo>
                    <a:pt x="149" y="182"/>
                    <a:pt x="147" y="181"/>
                    <a:pt x="147" y="181"/>
                  </a:cubicBezTo>
                  <a:cubicBezTo>
                    <a:pt x="147" y="182"/>
                    <a:pt x="147" y="182"/>
                    <a:pt x="147" y="182"/>
                  </a:cubicBezTo>
                  <a:cubicBezTo>
                    <a:pt x="147" y="182"/>
                    <a:pt x="148" y="183"/>
                    <a:pt x="144" y="182"/>
                  </a:cubicBezTo>
                  <a:cubicBezTo>
                    <a:pt x="139" y="181"/>
                    <a:pt x="139" y="182"/>
                    <a:pt x="138" y="181"/>
                  </a:cubicBezTo>
                  <a:cubicBezTo>
                    <a:pt x="136" y="180"/>
                    <a:pt x="134" y="177"/>
                    <a:pt x="133" y="179"/>
                  </a:cubicBezTo>
                  <a:cubicBezTo>
                    <a:pt x="132" y="181"/>
                    <a:pt x="134" y="180"/>
                    <a:pt x="132" y="181"/>
                  </a:cubicBezTo>
                  <a:cubicBezTo>
                    <a:pt x="130" y="182"/>
                    <a:pt x="126" y="181"/>
                    <a:pt x="126" y="181"/>
                  </a:cubicBezTo>
                  <a:cubicBezTo>
                    <a:pt x="126" y="181"/>
                    <a:pt x="120" y="181"/>
                    <a:pt x="119" y="180"/>
                  </a:cubicBezTo>
                  <a:cubicBezTo>
                    <a:pt x="118" y="180"/>
                    <a:pt x="118" y="178"/>
                    <a:pt x="117" y="179"/>
                  </a:cubicBezTo>
                  <a:cubicBezTo>
                    <a:pt x="116" y="179"/>
                    <a:pt x="115" y="181"/>
                    <a:pt x="115" y="181"/>
                  </a:cubicBezTo>
                  <a:cubicBezTo>
                    <a:pt x="119" y="183"/>
                    <a:pt x="119" y="183"/>
                    <a:pt x="119" y="183"/>
                  </a:cubicBezTo>
                  <a:cubicBezTo>
                    <a:pt x="122" y="185"/>
                    <a:pt x="122" y="185"/>
                    <a:pt x="122" y="185"/>
                  </a:cubicBezTo>
                  <a:cubicBezTo>
                    <a:pt x="122" y="185"/>
                    <a:pt x="124" y="186"/>
                    <a:pt x="123" y="187"/>
                  </a:cubicBezTo>
                  <a:cubicBezTo>
                    <a:pt x="121" y="187"/>
                    <a:pt x="120" y="187"/>
                    <a:pt x="119" y="187"/>
                  </a:cubicBezTo>
                  <a:cubicBezTo>
                    <a:pt x="117" y="188"/>
                    <a:pt x="113" y="191"/>
                    <a:pt x="112" y="189"/>
                  </a:cubicBezTo>
                  <a:cubicBezTo>
                    <a:pt x="111" y="187"/>
                    <a:pt x="111" y="187"/>
                    <a:pt x="110" y="185"/>
                  </a:cubicBezTo>
                  <a:cubicBezTo>
                    <a:pt x="110" y="184"/>
                    <a:pt x="110" y="183"/>
                    <a:pt x="108" y="183"/>
                  </a:cubicBezTo>
                  <a:cubicBezTo>
                    <a:pt x="107" y="183"/>
                    <a:pt x="105" y="183"/>
                    <a:pt x="105" y="183"/>
                  </a:cubicBezTo>
                  <a:cubicBezTo>
                    <a:pt x="107" y="186"/>
                    <a:pt x="107" y="186"/>
                    <a:pt x="107" y="186"/>
                  </a:cubicBezTo>
                  <a:cubicBezTo>
                    <a:pt x="107" y="186"/>
                    <a:pt x="104" y="186"/>
                    <a:pt x="103" y="186"/>
                  </a:cubicBezTo>
                  <a:cubicBezTo>
                    <a:pt x="101" y="186"/>
                    <a:pt x="101" y="188"/>
                    <a:pt x="100" y="186"/>
                  </a:cubicBezTo>
                  <a:cubicBezTo>
                    <a:pt x="98" y="185"/>
                    <a:pt x="98" y="185"/>
                    <a:pt x="96" y="185"/>
                  </a:cubicBezTo>
                  <a:cubicBezTo>
                    <a:pt x="94" y="184"/>
                    <a:pt x="92" y="184"/>
                    <a:pt x="91" y="184"/>
                  </a:cubicBezTo>
                  <a:cubicBezTo>
                    <a:pt x="91" y="184"/>
                    <a:pt x="89" y="184"/>
                    <a:pt x="89" y="184"/>
                  </a:cubicBezTo>
                  <a:cubicBezTo>
                    <a:pt x="88" y="184"/>
                    <a:pt x="84" y="187"/>
                    <a:pt x="84" y="186"/>
                  </a:cubicBezTo>
                  <a:cubicBezTo>
                    <a:pt x="83" y="186"/>
                    <a:pt x="79" y="186"/>
                    <a:pt x="79" y="186"/>
                  </a:cubicBezTo>
                  <a:cubicBezTo>
                    <a:pt x="79" y="186"/>
                    <a:pt x="90" y="197"/>
                    <a:pt x="114" y="197"/>
                  </a:cubicBezTo>
                  <a:cubicBezTo>
                    <a:pt x="114" y="197"/>
                    <a:pt x="60" y="200"/>
                    <a:pt x="30" y="147"/>
                  </a:cubicBezTo>
                  <a:cubicBezTo>
                    <a:pt x="0" y="94"/>
                    <a:pt x="21" y="27"/>
                    <a:pt x="90" y="3"/>
                  </a:cubicBezTo>
                  <a:cubicBezTo>
                    <a:pt x="90" y="3"/>
                    <a:pt x="38" y="22"/>
                    <a:pt x="24" y="72"/>
                  </a:cubicBezTo>
                  <a:cubicBezTo>
                    <a:pt x="25" y="73"/>
                    <a:pt x="25" y="73"/>
                    <a:pt x="25" y="73"/>
                  </a:cubicBezTo>
                  <a:cubicBezTo>
                    <a:pt x="26" y="72"/>
                    <a:pt x="26" y="72"/>
                    <a:pt x="27" y="70"/>
                  </a:cubicBezTo>
                  <a:cubicBezTo>
                    <a:pt x="29" y="68"/>
                    <a:pt x="28" y="68"/>
                    <a:pt x="29" y="66"/>
                  </a:cubicBezTo>
                  <a:cubicBezTo>
                    <a:pt x="30" y="65"/>
                    <a:pt x="29" y="66"/>
                    <a:pt x="30" y="64"/>
                  </a:cubicBezTo>
                  <a:cubicBezTo>
                    <a:pt x="32" y="63"/>
                    <a:pt x="32" y="63"/>
                    <a:pt x="33" y="62"/>
                  </a:cubicBezTo>
                  <a:cubicBezTo>
                    <a:pt x="34" y="61"/>
                    <a:pt x="35" y="58"/>
                    <a:pt x="35" y="57"/>
                  </a:cubicBezTo>
                  <a:cubicBezTo>
                    <a:pt x="36" y="56"/>
                    <a:pt x="38" y="56"/>
                    <a:pt x="39" y="56"/>
                  </a:cubicBezTo>
                  <a:cubicBezTo>
                    <a:pt x="40" y="55"/>
                    <a:pt x="40" y="54"/>
                    <a:pt x="40" y="55"/>
                  </a:cubicBezTo>
                  <a:cubicBezTo>
                    <a:pt x="40" y="57"/>
                    <a:pt x="39" y="59"/>
                    <a:pt x="39" y="59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39" y="62"/>
                    <a:pt x="37" y="66"/>
                    <a:pt x="37" y="67"/>
                  </a:cubicBezTo>
                  <a:cubicBezTo>
                    <a:pt x="37" y="68"/>
                    <a:pt x="38" y="70"/>
                    <a:pt x="38" y="70"/>
                  </a:cubicBezTo>
                  <a:cubicBezTo>
                    <a:pt x="38" y="70"/>
                    <a:pt x="39" y="73"/>
                    <a:pt x="40" y="73"/>
                  </a:cubicBezTo>
                  <a:cubicBezTo>
                    <a:pt x="41" y="74"/>
                    <a:pt x="46" y="75"/>
                    <a:pt x="46" y="75"/>
                  </a:cubicBezTo>
                  <a:cubicBezTo>
                    <a:pt x="46" y="75"/>
                    <a:pt x="48" y="73"/>
                    <a:pt x="49" y="71"/>
                  </a:cubicBezTo>
                  <a:cubicBezTo>
                    <a:pt x="50" y="70"/>
                    <a:pt x="53" y="69"/>
                    <a:pt x="53" y="69"/>
                  </a:cubicBezTo>
                  <a:cubicBezTo>
                    <a:pt x="54" y="68"/>
                    <a:pt x="52" y="66"/>
                    <a:pt x="54" y="65"/>
                  </a:cubicBezTo>
                  <a:cubicBezTo>
                    <a:pt x="55" y="63"/>
                    <a:pt x="54" y="63"/>
                    <a:pt x="56" y="62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0"/>
                    <a:pt x="62" y="59"/>
                    <a:pt x="60" y="61"/>
                  </a:cubicBezTo>
                  <a:cubicBezTo>
                    <a:pt x="59" y="63"/>
                    <a:pt x="60" y="66"/>
                    <a:pt x="59" y="66"/>
                  </a:cubicBezTo>
                  <a:cubicBezTo>
                    <a:pt x="58" y="66"/>
                    <a:pt x="57" y="65"/>
                    <a:pt x="57" y="67"/>
                  </a:cubicBezTo>
                  <a:cubicBezTo>
                    <a:pt x="56" y="69"/>
                    <a:pt x="55" y="70"/>
                    <a:pt x="55" y="71"/>
                  </a:cubicBezTo>
                  <a:cubicBezTo>
                    <a:pt x="54" y="72"/>
                    <a:pt x="54" y="75"/>
                    <a:pt x="53" y="75"/>
                  </a:cubicBezTo>
                  <a:cubicBezTo>
                    <a:pt x="52" y="75"/>
                    <a:pt x="49" y="75"/>
                    <a:pt x="50" y="76"/>
                  </a:cubicBezTo>
                  <a:cubicBezTo>
                    <a:pt x="50" y="77"/>
                    <a:pt x="51" y="79"/>
                    <a:pt x="50" y="79"/>
                  </a:cubicBezTo>
                  <a:cubicBezTo>
                    <a:pt x="48" y="80"/>
                    <a:pt x="48" y="81"/>
                    <a:pt x="47" y="80"/>
                  </a:cubicBezTo>
                  <a:cubicBezTo>
                    <a:pt x="46" y="80"/>
                    <a:pt x="46" y="81"/>
                    <a:pt x="45" y="80"/>
                  </a:cubicBezTo>
                  <a:cubicBezTo>
                    <a:pt x="43" y="79"/>
                    <a:pt x="41" y="79"/>
                    <a:pt x="41" y="79"/>
                  </a:cubicBezTo>
                  <a:cubicBezTo>
                    <a:pt x="41" y="79"/>
                    <a:pt x="39" y="81"/>
                    <a:pt x="39" y="82"/>
                  </a:cubicBezTo>
                  <a:cubicBezTo>
                    <a:pt x="39" y="82"/>
                    <a:pt x="40" y="86"/>
                    <a:pt x="40" y="8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0"/>
                    <a:pt x="42" y="97"/>
                    <a:pt x="43" y="97"/>
                  </a:cubicBezTo>
                  <a:cubicBezTo>
                    <a:pt x="44" y="97"/>
                    <a:pt x="45" y="100"/>
                    <a:pt x="46" y="101"/>
                  </a:cubicBezTo>
                  <a:cubicBezTo>
                    <a:pt x="47" y="101"/>
                    <a:pt x="47" y="106"/>
                    <a:pt x="47" y="106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49" y="108"/>
                    <a:pt x="49" y="112"/>
                    <a:pt x="49" y="113"/>
                  </a:cubicBezTo>
                  <a:cubicBezTo>
                    <a:pt x="49" y="114"/>
                    <a:pt x="48" y="117"/>
                    <a:pt x="49" y="119"/>
                  </a:cubicBezTo>
                  <a:cubicBezTo>
                    <a:pt x="49" y="121"/>
                    <a:pt x="52" y="123"/>
                    <a:pt x="52" y="123"/>
                  </a:cubicBezTo>
                  <a:cubicBezTo>
                    <a:pt x="52" y="123"/>
                    <a:pt x="48" y="126"/>
                    <a:pt x="50" y="127"/>
                  </a:cubicBezTo>
                  <a:cubicBezTo>
                    <a:pt x="52" y="127"/>
                    <a:pt x="54" y="130"/>
                    <a:pt x="54" y="131"/>
                  </a:cubicBezTo>
                  <a:cubicBezTo>
                    <a:pt x="55" y="131"/>
                    <a:pt x="55" y="133"/>
                    <a:pt x="56" y="133"/>
                  </a:cubicBezTo>
                  <a:cubicBezTo>
                    <a:pt x="57" y="133"/>
                    <a:pt x="59" y="133"/>
                    <a:pt x="59" y="134"/>
                  </a:cubicBezTo>
                  <a:cubicBezTo>
                    <a:pt x="59" y="135"/>
                    <a:pt x="59" y="138"/>
                    <a:pt x="59" y="138"/>
                  </a:cubicBezTo>
                  <a:cubicBezTo>
                    <a:pt x="63" y="143"/>
                    <a:pt x="63" y="143"/>
                    <a:pt x="63" y="143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9"/>
                    <a:pt x="68" y="149"/>
                  </a:cubicBezTo>
                  <a:cubicBezTo>
                    <a:pt x="70" y="150"/>
                    <a:pt x="74" y="152"/>
                    <a:pt x="75" y="152"/>
                  </a:cubicBezTo>
                  <a:cubicBezTo>
                    <a:pt x="76" y="153"/>
                    <a:pt x="79" y="155"/>
                    <a:pt x="80" y="155"/>
                  </a:cubicBezTo>
                  <a:cubicBezTo>
                    <a:pt x="81" y="155"/>
                    <a:pt x="80" y="158"/>
                    <a:pt x="81" y="155"/>
                  </a:cubicBezTo>
                  <a:cubicBezTo>
                    <a:pt x="83" y="151"/>
                    <a:pt x="82" y="153"/>
                    <a:pt x="84" y="150"/>
                  </a:cubicBezTo>
                  <a:cubicBezTo>
                    <a:pt x="85" y="146"/>
                    <a:pt x="85" y="149"/>
                    <a:pt x="85" y="146"/>
                  </a:cubicBezTo>
                  <a:cubicBezTo>
                    <a:pt x="85" y="143"/>
                    <a:pt x="85" y="146"/>
                    <a:pt x="85" y="143"/>
                  </a:cubicBezTo>
                  <a:cubicBezTo>
                    <a:pt x="85" y="141"/>
                    <a:pt x="84" y="142"/>
                    <a:pt x="86" y="139"/>
                  </a:cubicBezTo>
                  <a:cubicBezTo>
                    <a:pt x="87" y="136"/>
                    <a:pt x="87" y="137"/>
                    <a:pt x="89" y="135"/>
                  </a:cubicBezTo>
                  <a:cubicBezTo>
                    <a:pt x="91" y="134"/>
                    <a:pt x="92" y="135"/>
                    <a:pt x="91" y="132"/>
                  </a:cubicBezTo>
                  <a:cubicBezTo>
                    <a:pt x="90" y="129"/>
                    <a:pt x="90" y="132"/>
                    <a:pt x="90" y="129"/>
                  </a:cubicBezTo>
                  <a:cubicBezTo>
                    <a:pt x="89" y="126"/>
                    <a:pt x="90" y="126"/>
                    <a:pt x="88" y="125"/>
                  </a:cubicBezTo>
                  <a:cubicBezTo>
                    <a:pt x="86" y="123"/>
                    <a:pt x="85" y="123"/>
                    <a:pt x="85" y="121"/>
                  </a:cubicBezTo>
                  <a:cubicBezTo>
                    <a:pt x="85" y="119"/>
                    <a:pt x="85" y="118"/>
                    <a:pt x="86" y="117"/>
                  </a:cubicBezTo>
                  <a:cubicBezTo>
                    <a:pt x="86" y="116"/>
                    <a:pt x="88" y="114"/>
                    <a:pt x="88" y="114"/>
                  </a:cubicBezTo>
                  <a:cubicBezTo>
                    <a:pt x="88" y="113"/>
                    <a:pt x="88" y="113"/>
                    <a:pt x="90" y="111"/>
                  </a:cubicBezTo>
                  <a:cubicBezTo>
                    <a:pt x="91" y="109"/>
                    <a:pt x="92" y="108"/>
                    <a:pt x="92" y="108"/>
                  </a:cubicBezTo>
                  <a:cubicBezTo>
                    <a:pt x="92" y="108"/>
                    <a:pt x="93" y="103"/>
                    <a:pt x="93" y="101"/>
                  </a:cubicBezTo>
                  <a:cubicBezTo>
                    <a:pt x="93" y="99"/>
                    <a:pt x="93" y="102"/>
                    <a:pt x="93" y="99"/>
                  </a:cubicBezTo>
                  <a:cubicBezTo>
                    <a:pt x="92" y="96"/>
                    <a:pt x="92" y="95"/>
                    <a:pt x="92" y="95"/>
                  </a:cubicBezTo>
                  <a:cubicBezTo>
                    <a:pt x="92" y="95"/>
                    <a:pt x="95" y="92"/>
                    <a:pt x="97" y="92"/>
                  </a:cubicBezTo>
                  <a:cubicBezTo>
                    <a:pt x="98" y="93"/>
                    <a:pt x="98" y="95"/>
                    <a:pt x="100" y="93"/>
                  </a:cubicBezTo>
                  <a:cubicBezTo>
                    <a:pt x="102" y="92"/>
                    <a:pt x="101" y="90"/>
                    <a:pt x="102" y="90"/>
                  </a:cubicBezTo>
                  <a:cubicBezTo>
                    <a:pt x="103" y="89"/>
                    <a:pt x="104" y="89"/>
                    <a:pt x="105" y="90"/>
                  </a:cubicBezTo>
                  <a:cubicBezTo>
                    <a:pt x="107" y="91"/>
                    <a:pt x="109" y="91"/>
                    <a:pt x="111" y="92"/>
                  </a:cubicBezTo>
                  <a:cubicBezTo>
                    <a:pt x="113" y="93"/>
                    <a:pt x="114" y="93"/>
                    <a:pt x="117" y="93"/>
                  </a:cubicBezTo>
                  <a:cubicBezTo>
                    <a:pt x="120" y="93"/>
                    <a:pt x="123" y="94"/>
                    <a:pt x="125" y="92"/>
                  </a:cubicBezTo>
                  <a:cubicBezTo>
                    <a:pt x="127" y="91"/>
                    <a:pt x="127" y="93"/>
                    <a:pt x="128" y="91"/>
                  </a:cubicBezTo>
                  <a:cubicBezTo>
                    <a:pt x="129" y="88"/>
                    <a:pt x="128" y="88"/>
                    <a:pt x="130" y="87"/>
                  </a:cubicBezTo>
                  <a:cubicBezTo>
                    <a:pt x="132" y="86"/>
                    <a:pt x="133" y="87"/>
                    <a:pt x="133" y="85"/>
                  </a:cubicBezTo>
                  <a:cubicBezTo>
                    <a:pt x="133" y="83"/>
                    <a:pt x="132" y="83"/>
                    <a:pt x="134" y="82"/>
                  </a:cubicBezTo>
                  <a:cubicBezTo>
                    <a:pt x="135" y="80"/>
                    <a:pt x="133" y="82"/>
                    <a:pt x="135" y="80"/>
                  </a:cubicBezTo>
                  <a:cubicBezTo>
                    <a:pt x="138" y="77"/>
                    <a:pt x="139" y="79"/>
                    <a:pt x="138" y="77"/>
                  </a:cubicBezTo>
                  <a:cubicBezTo>
                    <a:pt x="137" y="75"/>
                    <a:pt x="136" y="76"/>
                    <a:pt x="136" y="73"/>
                  </a:cubicBezTo>
                  <a:cubicBezTo>
                    <a:pt x="136" y="70"/>
                    <a:pt x="132" y="74"/>
                    <a:pt x="135" y="69"/>
                  </a:cubicBezTo>
                  <a:cubicBezTo>
                    <a:pt x="137" y="63"/>
                    <a:pt x="138" y="64"/>
                    <a:pt x="135" y="60"/>
                  </a:cubicBezTo>
                  <a:cubicBezTo>
                    <a:pt x="133" y="56"/>
                    <a:pt x="130" y="55"/>
                    <a:pt x="130" y="54"/>
                  </a:cubicBezTo>
                  <a:cubicBezTo>
                    <a:pt x="129" y="53"/>
                    <a:pt x="128" y="50"/>
                    <a:pt x="127" y="50"/>
                  </a:cubicBezTo>
                  <a:cubicBezTo>
                    <a:pt x="126" y="49"/>
                    <a:pt x="127" y="48"/>
                    <a:pt x="125" y="49"/>
                  </a:cubicBezTo>
                  <a:cubicBezTo>
                    <a:pt x="123" y="49"/>
                    <a:pt x="120" y="48"/>
                    <a:pt x="119" y="46"/>
                  </a:cubicBezTo>
                  <a:cubicBezTo>
                    <a:pt x="118" y="45"/>
                    <a:pt x="116" y="43"/>
                    <a:pt x="115" y="43"/>
                  </a:cubicBezTo>
                  <a:cubicBezTo>
                    <a:pt x="114" y="42"/>
                    <a:pt x="114" y="43"/>
                    <a:pt x="112" y="42"/>
                  </a:cubicBezTo>
                  <a:cubicBezTo>
                    <a:pt x="110" y="42"/>
                    <a:pt x="110" y="42"/>
                    <a:pt x="108" y="42"/>
                  </a:cubicBezTo>
                  <a:cubicBezTo>
                    <a:pt x="107" y="42"/>
                    <a:pt x="110" y="42"/>
                    <a:pt x="106" y="42"/>
                  </a:cubicBezTo>
                  <a:cubicBezTo>
                    <a:pt x="102" y="41"/>
                    <a:pt x="103" y="41"/>
                    <a:pt x="102" y="41"/>
                  </a:cubicBezTo>
                  <a:cubicBezTo>
                    <a:pt x="101" y="41"/>
                    <a:pt x="101" y="41"/>
                    <a:pt x="100" y="41"/>
                  </a:cubicBezTo>
                  <a:cubicBezTo>
                    <a:pt x="98" y="42"/>
                    <a:pt x="98" y="38"/>
                    <a:pt x="98" y="42"/>
                  </a:cubicBezTo>
                  <a:cubicBezTo>
                    <a:pt x="98" y="45"/>
                    <a:pt x="100" y="47"/>
                    <a:pt x="97" y="47"/>
                  </a:cubicBezTo>
                  <a:cubicBezTo>
                    <a:pt x="94" y="47"/>
                    <a:pt x="97" y="47"/>
                    <a:pt x="94" y="47"/>
                  </a:cubicBezTo>
                  <a:cubicBezTo>
                    <a:pt x="91" y="47"/>
                    <a:pt x="92" y="48"/>
                    <a:pt x="90" y="48"/>
                  </a:cubicBezTo>
                  <a:cubicBezTo>
                    <a:pt x="89" y="49"/>
                    <a:pt x="88" y="50"/>
                    <a:pt x="86" y="50"/>
                  </a:cubicBezTo>
                  <a:cubicBezTo>
                    <a:pt x="84" y="50"/>
                    <a:pt x="87" y="53"/>
                    <a:pt x="84" y="50"/>
                  </a:cubicBezTo>
                  <a:cubicBezTo>
                    <a:pt x="81" y="47"/>
                    <a:pt x="87" y="46"/>
                    <a:pt x="81" y="47"/>
                  </a:cubicBezTo>
                  <a:cubicBezTo>
                    <a:pt x="76" y="47"/>
                    <a:pt x="75" y="49"/>
                    <a:pt x="74" y="48"/>
                  </a:cubicBezTo>
                  <a:cubicBezTo>
                    <a:pt x="73" y="48"/>
                    <a:pt x="73" y="49"/>
                    <a:pt x="71" y="47"/>
                  </a:cubicBezTo>
                  <a:cubicBezTo>
                    <a:pt x="68" y="46"/>
                    <a:pt x="68" y="46"/>
                    <a:pt x="67" y="47"/>
                  </a:cubicBezTo>
                  <a:cubicBezTo>
                    <a:pt x="66" y="47"/>
                    <a:pt x="66" y="49"/>
                    <a:pt x="65" y="47"/>
                  </a:cubicBezTo>
                  <a:cubicBezTo>
                    <a:pt x="64" y="45"/>
                    <a:pt x="63" y="46"/>
                    <a:pt x="65" y="44"/>
                  </a:cubicBezTo>
                  <a:cubicBezTo>
                    <a:pt x="68" y="43"/>
                    <a:pt x="69" y="45"/>
                    <a:pt x="70" y="43"/>
                  </a:cubicBezTo>
                  <a:cubicBezTo>
                    <a:pt x="70" y="41"/>
                    <a:pt x="67" y="41"/>
                    <a:pt x="70" y="41"/>
                  </a:cubicBezTo>
                  <a:cubicBezTo>
                    <a:pt x="73" y="40"/>
                    <a:pt x="72" y="40"/>
                    <a:pt x="74" y="40"/>
                  </a:cubicBezTo>
                  <a:cubicBezTo>
                    <a:pt x="77" y="39"/>
                    <a:pt x="79" y="42"/>
                    <a:pt x="79" y="40"/>
                  </a:cubicBezTo>
                  <a:cubicBezTo>
                    <a:pt x="80" y="38"/>
                    <a:pt x="84" y="41"/>
                    <a:pt x="80" y="38"/>
                  </a:cubicBezTo>
                  <a:cubicBezTo>
                    <a:pt x="76" y="34"/>
                    <a:pt x="78" y="33"/>
                    <a:pt x="75" y="33"/>
                  </a:cubicBezTo>
                  <a:cubicBezTo>
                    <a:pt x="73" y="34"/>
                    <a:pt x="73" y="36"/>
                    <a:pt x="72" y="35"/>
                  </a:cubicBezTo>
                  <a:cubicBezTo>
                    <a:pt x="70" y="34"/>
                    <a:pt x="67" y="33"/>
                    <a:pt x="70" y="31"/>
                  </a:cubicBezTo>
                  <a:cubicBezTo>
                    <a:pt x="73" y="29"/>
                    <a:pt x="71" y="29"/>
                    <a:pt x="74" y="28"/>
                  </a:cubicBezTo>
                  <a:cubicBezTo>
                    <a:pt x="77" y="27"/>
                    <a:pt x="80" y="33"/>
                    <a:pt x="81" y="32"/>
                  </a:cubicBezTo>
                  <a:cubicBezTo>
                    <a:pt x="83" y="32"/>
                    <a:pt x="83" y="31"/>
                    <a:pt x="84" y="31"/>
                  </a:cubicBezTo>
                  <a:cubicBezTo>
                    <a:pt x="85" y="32"/>
                    <a:pt x="85" y="34"/>
                    <a:pt x="85" y="36"/>
                  </a:cubicBezTo>
                  <a:cubicBezTo>
                    <a:pt x="86" y="38"/>
                    <a:pt x="84" y="39"/>
                    <a:pt x="87" y="37"/>
                  </a:cubicBezTo>
                  <a:cubicBezTo>
                    <a:pt x="90" y="36"/>
                    <a:pt x="84" y="36"/>
                    <a:pt x="90" y="34"/>
                  </a:cubicBezTo>
                  <a:cubicBezTo>
                    <a:pt x="97" y="31"/>
                    <a:pt x="99" y="32"/>
                    <a:pt x="100" y="33"/>
                  </a:cubicBezTo>
                  <a:cubicBezTo>
                    <a:pt x="101" y="34"/>
                    <a:pt x="103" y="34"/>
                    <a:pt x="103" y="34"/>
                  </a:cubicBezTo>
                  <a:cubicBezTo>
                    <a:pt x="104" y="35"/>
                    <a:pt x="101" y="37"/>
                    <a:pt x="104" y="35"/>
                  </a:cubicBezTo>
                  <a:cubicBezTo>
                    <a:pt x="107" y="33"/>
                    <a:pt x="110" y="36"/>
                    <a:pt x="110" y="36"/>
                  </a:cubicBezTo>
                  <a:cubicBezTo>
                    <a:pt x="110" y="36"/>
                    <a:pt x="110" y="35"/>
                    <a:pt x="112" y="36"/>
                  </a:cubicBezTo>
                  <a:cubicBezTo>
                    <a:pt x="113" y="37"/>
                    <a:pt x="115" y="38"/>
                    <a:pt x="117" y="38"/>
                  </a:cubicBezTo>
                  <a:cubicBezTo>
                    <a:pt x="118" y="37"/>
                    <a:pt x="121" y="38"/>
                    <a:pt x="118" y="35"/>
                  </a:cubicBezTo>
                  <a:cubicBezTo>
                    <a:pt x="116" y="32"/>
                    <a:pt x="118" y="33"/>
                    <a:pt x="114" y="32"/>
                  </a:cubicBezTo>
                  <a:cubicBezTo>
                    <a:pt x="110" y="30"/>
                    <a:pt x="104" y="30"/>
                    <a:pt x="109" y="29"/>
                  </a:cubicBezTo>
                  <a:cubicBezTo>
                    <a:pt x="114" y="28"/>
                    <a:pt x="106" y="28"/>
                    <a:pt x="113" y="24"/>
                  </a:cubicBezTo>
                  <a:cubicBezTo>
                    <a:pt x="120" y="21"/>
                    <a:pt x="120" y="25"/>
                    <a:pt x="120" y="21"/>
                  </a:cubicBezTo>
                  <a:cubicBezTo>
                    <a:pt x="120" y="17"/>
                    <a:pt x="120" y="16"/>
                    <a:pt x="122" y="17"/>
                  </a:cubicBezTo>
                  <a:cubicBezTo>
                    <a:pt x="123" y="17"/>
                    <a:pt x="127" y="18"/>
                    <a:pt x="129" y="18"/>
                  </a:cubicBezTo>
                  <a:cubicBezTo>
                    <a:pt x="130" y="18"/>
                    <a:pt x="129" y="20"/>
                    <a:pt x="132" y="18"/>
                  </a:cubicBezTo>
                  <a:cubicBezTo>
                    <a:pt x="135" y="16"/>
                    <a:pt x="136" y="19"/>
                    <a:pt x="135" y="16"/>
                  </a:cubicBezTo>
                  <a:cubicBezTo>
                    <a:pt x="134" y="13"/>
                    <a:pt x="133" y="13"/>
                    <a:pt x="131" y="11"/>
                  </a:cubicBezTo>
                  <a:cubicBezTo>
                    <a:pt x="130" y="9"/>
                    <a:pt x="130" y="3"/>
                    <a:pt x="125" y="6"/>
                  </a:cubicBezTo>
                  <a:cubicBezTo>
                    <a:pt x="121" y="8"/>
                    <a:pt x="123" y="7"/>
                    <a:pt x="119" y="8"/>
                  </a:cubicBezTo>
                  <a:cubicBezTo>
                    <a:pt x="115" y="8"/>
                    <a:pt x="113" y="7"/>
                    <a:pt x="113" y="6"/>
                  </a:cubicBezTo>
                  <a:cubicBezTo>
                    <a:pt x="113" y="6"/>
                    <a:pt x="118" y="4"/>
                    <a:pt x="118" y="4"/>
                  </a:cubicBezTo>
                  <a:cubicBezTo>
                    <a:pt x="118" y="4"/>
                    <a:pt x="119" y="4"/>
                    <a:pt x="119" y="3"/>
                  </a:cubicBezTo>
                  <a:cubicBezTo>
                    <a:pt x="118" y="3"/>
                    <a:pt x="117" y="1"/>
                    <a:pt x="117" y="1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0"/>
                    <a:pt x="132" y="0"/>
                    <a:pt x="135" y="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2" name="Freeform 144">
              <a:extLst>
                <a:ext uri="{FF2B5EF4-FFF2-40B4-BE49-F238E27FC236}">
                  <a16:creationId xmlns:a16="http://schemas.microsoft.com/office/drawing/2014/main" id="{F0140A7B-D6D2-4AD4-5B60-A11CAB733232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22404" y="1913625"/>
              <a:ext cx="294821" cy="285941"/>
            </a:xfrm>
            <a:custGeom>
              <a:avLst/>
              <a:gdLst>
                <a:gd name="T0" fmla="*/ 2147483647 w 155"/>
                <a:gd name="T1" fmla="*/ 0 h 151"/>
                <a:gd name="T2" fmla="*/ 2147483647 w 155"/>
                <a:gd name="T3" fmla="*/ 2147483647 h 151"/>
                <a:gd name="T4" fmla="*/ 2147483647 w 155"/>
                <a:gd name="T5" fmla="*/ 2147483647 h 151"/>
                <a:gd name="T6" fmla="*/ 2147483647 w 155"/>
                <a:gd name="T7" fmla="*/ 2147483647 h 151"/>
                <a:gd name="T8" fmla="*/ 2147483647 w 155"/>
                <a:gd name="T9" fmla="*/ 2147483647 h 151"/>
                <a:gd name="T10" fmla="*/ 2147483647 w 155"/>
                <a:gd name="T11" fmla="*/ 2147483647 h 151"/>
                <a:gd name="T12" fmla="*/ 2147483647 w 155"/>
                <a:gd name="T13" fmla="*/ 2147483647 h 151"/>
                <a:gd name="T14" fmla="*/ 2147483647 w 155"/>
                <a:gd name="T15" fmla="*/ 2147483647 h 151"/>
                <a:gd name="T16" fmla="*/ 2147483647 w 155"/>
                <a:gd name="T17" fmla="*/ 2147483647 h 151"/>
                <a:gd name="T18" fmla="*/ 2147483647 w 155"/>
                <a:gd name="T19" fmla="*/ 0 h 151"/>
                <a:gd name="T20" fmla="*/ 2147483647 w 155"/>
                <a:gd name="T21" fmla="*/ 0 h 151"/>
                <a:gd name="T22" fmla="*/ 2147483647 w 155"/>
                <a:gd name="T23" fmla="*/ 0 h 151"/>
                <a:gd name="T24" fmla="*/ 2147483647 w 155"/>
                <a:gd name="T25" fmla="*/ 2147483647 h 151"/>
                <a:gd name="T26" fmla="*/ 2147483647 w 155"/>
                <a:gd name="T27" fmla="*/ 2147483647 h 151"/>
                <a:gd name="T28" fmla="*/ 2147483647 w 155"/>
                <a:gd name="T29" fmla="*/ 2147483647 h 151"/>
                <a:gd name="T30" fmla="*/ 2147483647 w 155"/>
                <a:gd name="T31" fmla="*/ 2147483647 h 151"/>
                <a:gd name="T32" fmla="*/ 2147483647 w 155"/>
                <a:gd name="T33" fmla="*/ 2147483647 h 151"/>
                <a:gd name="T34" fmla="*/ 2147483647 w 155"/>
                <a:gd name="T35" fmla="*/ 2147483647 h 151"/>
                <a:gd name="T36" fmla="*/ 2147483647 w 155"/>
                <a:gd name="T37" fmla="*/ 0 h 15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55" h="151">
                  <a:moveTo>
                    <a:pt x="77" y="0"/>
                  </a:moveTo>
                  <a:cubicBezTo>
                    <a:pt x="117" y="0"/>
                    <a:pt x="151" y="31"/>
                    <a:pt x="153" y="71"/>
                  </a:cubicBezTo>
                  <a:cubicBezTo>
                    <a:pt x="155" y="113"/>
                    <a:pt x="123" y="149"/>
                    <a:pt x="82" y="151"/>
                  </a:cubicBezTo>
                  <a:cubicBezTo>
                    <a:pt x="80" y="151"/>
                    <a:pt x="79" y="151"/>
                    <a:pt x="77" y="151"/>
                  </a:cubicBezTo>
                  <a:cubicBezTo>
                    <a:pt x="77" y="137"/>
                    <a:pt x="77" y="137"/>
                    <a:pt x="77" y="137"/>
                  </a:cubicBezTo>
                  <a:cubicBezTo>
                    <a:pt x="79" y="137"/>
                    <a:pt x="80" y="137"/>
                    <a:pt x="81" y="137"/>
                  </a:cubicBezTo>
                  <a:cubicBezTo>
                    <a:pt x="81" y="137"/>
                    <a:pt x="81" y="137"/>
                    <a:pt x="81" y="137"/>
                  </a:cubicBezTo>
                  <a:cubicBezTo>
                    <a:pt x="115" y="135"/>
                    <a:pt x="141" y="106"/>
                    <a:pt x="139" y="72"/>
                  </a:cubicBezTo>
                  <a:cubicBezTo>
                    <a:pt x="137" y="39"/>
                    <a:pt x="110" y="14"/>
                    <a:pt x="77" y="14"/>
                  </a:cubicBezTo>
                  <a:lnTo>
                    <a:pt x="77" y="0"/>
                  </a:lnTo>
                  <a:close/>
                  <a:moveTo>
                    <a:pt x="73" y="0"/>
                  </a:moveTo>
                  <a:cubicBezTo>
                    <a:pt x="75" y="0"/>
                    <a:pt x="76" y="0"/>
                    <a:pt x="77" y="0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5" y="14"/>
                    <a:pt x="74" y="14"/>
                  </a:cubicBezTo>
                  <a:cubicBezTo>
                    <a:pt x="40" y="16"/>
                    <a:pt x="14" y="45"/>
                    <a:pt x="16" y="79"/>
                  </a:cubicBezTo>
                  <a:cubicBezTo>
                    <a:pt x="18" y="112"/>
                    <a:pt x="45" y="137"/>
                    <a:pt x="77" y="137"/>
                  </a:cubicBezTo>
                  <a:cubicBezTo>
                    <a:pt x="77" y="151"/>
                    <a:pt x="77" y="151"/>
                    <a:pt x="77" y="151"/>
                  </a:cubicBezTo>
                  <a:cubicBezTo>
                    <a:pt x="38" y="151"/>
                    <a:pt x="4" y="120"/>
                    <a:pt x="2" y="80"/>
                  </a:cubicBezTo>
                  <a:cubicBezTo>
                    <a:pt x="0" y="38"/>
                    <a:pt x="32" y="2"/>
                    <a:pt x="73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3" name="Freeform 145">
              <a:extLst>
                <a:ext uri="{FF2B5EF4-FFF2-40B4-BE49-F238E27FC236}">
                  <a16:creationId xmlns:a16="http://schemas.microsoft.com/office/drawing/2014/main" id="{DA4FFD43-375B-3CAB-7586-171FAC298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7382" y="2183581"/>
              <a:ext cx="46177" cy="142082"/>
            </a:xfrm>
            <a:custGeom>
              <a:avLst/>
              <a:gdLst>
                <a:gd name="T0" fmla="*/ 2147483647 w 28"/>
                <a:gd name="T1" fmla="*/ 2147483647 h 86"/>
                <a:gd name="T2" fmla="*/ 2147483647 w 28"/>
                <a:gd name="T3" fmla="*/ 2147483647 h 86"/>
                <a:gd name="T4" fmla="*/ 2147483647 w 28"/>
                <a:gd name="T5" fmla="*/ 0 h 86"/>
                <a:gd name="T6" fmla="*/ 0 w 28"/>
                <a:gd name="T7" fmla="*/ 2147483647 h 86"/>
                <a:gd name="T8" fmla="*/ 2147483647 w 28"/>
                <a:gd name="T9" fmla="*/ 2147483647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8" h="86">
                  <a:moveTo>
                    <a:pt x="5" y="86"/>
                  </a:moveTo>
                  <a:lnTo>
                    <a:pt x="28" y="85"/>
                  </a:lnTo>
                  <a:lnTo>
                    <a:pt x="23" y="0"/>
                  </a:lnTo>
                  <a:lnTo>
                    <a:pt x="0" y="1"/>
                  </a:lnTo>
                  <a:lnTo>
                    <a:pt x="5" y="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4" name="Freeform 146">
              <a:extLst>
                <a:ext uri="{FF2B5EF4-FFF2-40B4-BE49-F238E27FC236}">
                  <a16:creationId xmlns:a16="http://schemas.microsoft.com/office/drawing/2014/main" id="{28611891-337A-8656-DCED-447F1D3183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48501" y="2226205"/>
              <a:ext cx="71041" cy="195363"/>
            </a:xfrm>
            <a:custGeom>
              <a:avLst/>
              <a:gdLst>
                <a:gd name="T0" fmla="*/ 2147483647 w 38"/>
                <a:gd name="T1" fmla="*/ 2147483647 h 103"/>
                <a:gd name="T2" fmla="*/ 2147483647 w 38"/>
                <a:gd name="T3" fmla="*/ 2147483647 h 103"/>
                <a:gd name="T4" fmla="*/ 2147483647 w 38"/>
                <a:gd name="T5" fmla="*/ 2147483647 h 103"/>
                <a:gd name="T6" fmla="*/ 2147483647 w 38"/>
                <a:gd name="T7" fmla="*/ 2147483647 h 103"/>
                <a:gd name="T8" fmla="*/ 2147483647 w 38"/>
                <a:gd name="T9" fmla="*/ 2147483647 h 103"/>
                <a:gd name="T10" fmla="*/ 2147483647 w 38"/>
                <a:gd name="T11" fmla="*/ 2147483647 h 103"/>
                <a:gd name="T12" fmla="*/ 2147483647 w 38"/>
                <a:gd name="T13" fmla="*/ 2147483647 h 10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8" h="103">
                  <a:moveTo>
                    <a:pt x="5" y="87"/>
                  </a:moveTo>
                  <a:cubicBezTo>
                    <a:pt x="5" y="96"/>
                    <a:pt x="13" y="103"/>
                    <a:pt x="22" y="103"/>
                  </a:cubicBezTo>
                  <a:cubicBezTo>
                    <a:pt x="31" y="102"/>
                    <a:pt x="38" y="95"/>
                    <a:pt x="37" y="8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7"/>
                    <a:pt x="25" y="0"/>
                    <a:pt x="16" y="1"/>
                  </a:cubicBezTo>
                  <a:cubicBezTo>
                    <a:pt x="7" y="1"/>
                    <a:pt x="0" y="9"/>
                    <a:pt x="1" y="18"/>
                  </a:cubicBezTo>
                  <a:lnTo>
                    <a:pt x="5" y="8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5" name="Freeform 147">
              <a:extLst>
                <a:ext uri="{FF2B5EF4-FFF2-40B4-BE49-F238E27FC236}">
                  <a16:creationId xmlns:a16="http://schemas.microsoft.com/office/drawing/2014/main" id="{F607E23E-0139-6822-BA08-6EE70F1B96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178" y="1288463"/>
              <a:ext cx="454663" cy="419142"/>
            </a:xfrm>
            <a:custGeom>
              <a:avLst/>
              <a:gdLst>
                <a:gd name="T0" fmla="*/ 2147483647 w 240"/>
                <a:gd name="T1" fmla="*/ 2147483647 h 221"/>
                <a:gd name="T2" fmla="*/ 2147483647 w 240"/>
                <a:gd name="T3" fmla="*/ 2147483647 h 221"/>
                <a:gd name="T4" fmla="*/ 2147483647 w 240"/>
                <a:gd name="T5" fmla="*/ 2147483647 h 221"/>
                <a:gd name="T6" fmla="*/ 2147483647 w 240"/>
                <a:gd name="T7" fmla="*/ 2147483647 h 221"/>
                <a:gd name="T8" fmla="*/ 0 w 240"/>
                <a:gd name="T9" fmla="*/ 2147483647 h 221"/>
                <a:gd name="T10" fmla="*/ 0 w 240"/>
                <a:gd name="T11" fmla="*/ 2147483647 h 221"/>
                <a:gd name="T12" fmla="*/ 2147483647 w 240"/>
                <a:gd name="T13" fmla="*/ 2147483647 h 22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0" h="221">
                  <a:moveTo>
                    <a:pt x="123" y="221"/>
                  </a:moveTo>
                  <a:cubicBezTo>
                    <a:pt x="123" y="221"/>
                    <a:pt x="164" y="179"/>
                    <a:pt x="240" y="219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40" y="44"/>
                    <a:pt x="163" y="0"/>
                    <a:pt x="12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20"/>
                    <a:pt x="0" y="220"/>
                    <a:pt x="0" y="220"/>
                  </a:cubicBezTo>
                  <a:lnTo>
                    <a:pt x="123" y="221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6" name="Freeform 148">
              <a:extLst>
                <a:ext uri="{FF2B5EF4-FFF2-40B4-BE49-F238E27FC236}">
                  <a16:creationId xmlns:a16="http://schemas.microsoft.com/office/drawing/2014/main" id="{64A14CD0-B85E-4346-DDB9-FFD307D7D78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533699" y="3604403"/>
              <a:ext cx="555897" cy="458215"/>
            </a:xfrm>
            <a:custGeom>
              <a:avLst/>
              <a:gdLst>
                <a:gd name="T0" fmla="*/ 2147483647 w 293"/>
                <a:gd name="T1" fmla="*/ 0 h 242"/>
                <a:gd name="T2" fmla="*/ 2147483647 w 293"/>
                <a:gd name="T3" fmla="*/ 2147483647 h 242"/>
                <a:gd name="T4" fmla="*/ 2147483647 w 293"/>
                <a:gd name="T5" fmla="*/ 2147483647 h 242"/>
                <a:gd name="T6" fmla="*/ 2147483647 w 293"/>
                <a:gd name="T7" fmla="*/ 2147483647 h 242"/>
                <a:gd name="T8" fmla="*/ 2147483647 w 293"/>
                <a:gd name="T9" fmla="*/ 2147483647 h 242"/>
                <a:gd name="T10" fmla="*/ 2147483647 w 293"/>
                <a:gd name="T11" fmla="*/ 2147483647 h 242"/>
                <a:gd name="T12" fmla="*/ 2147483647 w 293"/>
                <a:gd name="T13" fmla="*/ 2147483647 h 242"/>
                <a:gd name="T14" fmla="*/ 2147483647 w 293"/>
                <a:gd name="T15" fmla="*/ 2147483647 h 242"/>
                <a:gd name="T16" fmla="*/ 2147483647 w 293"/>
                <a:gd name="T17" fmla="*/ 2147483647 h 242"/>
                <a:gd name="T18" fmla="*/ 2147483647 w 293"/>
                <a:gd name="T19" fmla="*/ 0 h 242"/>
                <a:gd name="T20" fmla="*/ 2147483647 w 293"/>
                <a:gd name="T21" fmla="*/ 2147483647 h 242"/>
                <a:gd name="T22" fmla="*/ 2147483647 w 293"/>
                <a:gd name="T23" fmla="*/ 2147483647 h 242"/>
                <a:gd name="T24" fmla="*/ 2147483647 w 293"/>
                <a:gd name="T25" fmla="*/ 2147483647 h 242"/>
                <a:gd name="T26" fmla="*/ 2147483647 w 293"/>
                <a:gd name="T27" fmla="*/ 2147483647 h 242"/>
                <a:gd name="T28" fmla="*/ 2147483647 w 293"/>
                <a:gd name="T29" fmla="*/ 2147483647 h 242"/>
                <a:gd name="T30" fmla="*/ 2147483647 w 293"/>
                <a:gd name="T31" fmla="*/ 2147483647 h 242"/>
                <a:gd name="T32" fmla="*/ 2147483647 w 293"/>
                <a:gd name="T33" fmla="*/ 2147483647 h 242"/>
                <a:gd name="T34" fmla="*/ 2147483647 w 293"/>
                <a:gd name="T35" fmla="*/ 0 h 242"/>
                <a:gd name="T36" fmla="*/ 2147483647 w 293"/>
                <a:gd name="T37" fmla="*/ 2147483647 h 242"/>
                <a:gd name="T38" fmla="*/ 2147483647 w 293"/>
                <a:gd name="T39" fmla="*/ 2147483647 h 242"/>
                <a:gd name="T40" fmla="*/ 2147483647 w 293"/>
                <a:gd name="T41" fmla="*/ 2147483647 h 242"/>
                <a:gd name="T42" fmla="*/ 2147483647 w 293"/>
                <a:gd name="T43" fmla="*/ 2147483647 h 242"/>
                <a:gd name="T44" fmla="*/ 2147483647 w 293"/>
                <a:gd name="T45" fmla="*/ 2147483647 h 242"/>
                <a:gd name="T46" fmla="*/ 2147483647 w 293"/>
                <a:gd name="T47" fmla="*/ 2147483647 h 242"/>
                <a:gd name="T48" fmla="*/ 2147483647 w 293"/>
                <a:gd name="T49" fmla="*/ 2147483647 h 242"/>
                <a:gd name="T50" fmla="*/ 2147483647 w 293"/>
                <a:gd name="T51" fmla="*/ 2147483647 h 242"/>
                <a:gd name="T52" fmla="*/ 2147483647 w 293"/>
                <a:gd name="T53" fmla="*/ 2147483647 h 242"/>
                <a:gd name="T54" fmla="*/ 0 w 293"/>
                <a:gd name="T55" fmla="*/ 2147483647 h 242"/>
                <a:gd name="T56" fmla="*/ 2147483647 w 293"/>
                <a:gd name="T57" fmla="*/ 0 h 242"/>
                <a:gd name="T58" fmla="*/ 2147483647 w 293"/>
                <a:gd name="T59" fmla="*/ 2147483647 h 242"/>
                <a:gd name="T60" fmla="*/ 2147483647 w 293"/>
                <a:gd name="T61" fmla="*/ 2147483647 h 242"/>
                <a:gd name="T62" fmla="*/ 2147483647 w 293"/>
                <a:gd name="T63" fmla="*/ 2147483647 h 24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293" h="242">
                  <a:moveTo>
                    <a:pt x="147" y="0"/>
                  </a:moveTo>
                  <a:cubicBezTo>
                    <a:pt x="270" y="0"/>
                    <a:pt x="270" y="0"/>
                    <a:pt x="270" y="0"/>
                  </a:cubicBezTo>
                  <a:cubicBezTo>
                    <a:pt x="283" y="0"/>
                    <a:pt x="293" y="10"/>
                    <a:pt x="293" y="23"/>
                  </a:cubicBezTo>
                  <a:cubicBezTo>
                    <a:pt x="293" y="146"/>
                    <a:pt x="293" y="146"/>
                    <a:pt x="293" y="146"/>
                  </a:cubicBezTo>
                  <a:cubicBezTo>
                    <a:pt x="293" y="159"/>
                    <a:pt x="283" y="170"/>
                    <a:pt x="270" y="170"/>
                  </a:cubicBezTo>
                  <a:cubicBezTo>
                    <a:pt x="176" y="170"/>
                    <a:pt x="176" y="170"/>
                    <a:pt x="176" y="170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218" y="192"/>
                    <a:pt x="218" y="192"/>
                    <a:pt x="218" y="192"/>
                  </a:cubicBezTo>
                  <a:cubicBezTo>
                    <a:pt x="231" y="192"/>
                    <a:pt x="241" y="202"/>
                    <a:pt x="241" y="215"/>
                  </a:cubicBezTo>
                  <a:cubicBezTo>
                    <a:pt x="241" y="218"/>
                    <a:pt x="241" y="218"/>
                    <a:pt x="241" y="218"/>
                  </a:cubicBezTo>
                  <a:cubicBezTo>
                    <a:pt x="241" y="231"/>
                    <a:pt x="231" y="242"/>
                    <a:pt x="218" y="242"/>
                  </a:cubicBezTo>
                  <a:cubicBezTo>
                    <a:pt x="147" y="242"/>
                    <a:pt x="147" y="242"/>
                    <a:pt x="147" y="242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257" y="154"/>
                    <a:pt x="257" y="154"/>
                    <a:pt x="257" y="154"/>
                  </a:cubicBezTo>
                  <a:cubicBezTo>
                    <a:pt x="257" y="154"/>
                    <a:pt x="257" y="154"/>
                    <a:pt x="257" y="154"/>
                  </a:cubicBezTo>
                  <a:cubicBezTo>
                    <a:pt x="267" y="154"/>
                    <a:pt x="276" y="145"/>
                    <a:pt x="276" y="1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6" y="24"/>
                    <a:pt x="267" y="15"/>
                    <a:pt x="257" y="15"/>
                  </a:cubicBezTo>
                  <a:cubicBezTo>
                    <a:pt x="147" y="15"/>
                    <a:pt x="147" y="15"/>
                    <a:pt x="147" y="15"/>
                  </a:cubicBezTo>
                  <a:lnTo>
                    <a:pt x="147" y="0"/>
                  </a:lnTo>
                  <a:close/>
                  <a:moveTo>
                    <a:pt x="94" y="192"/>
                  </a:moveTo>
                  <a:cubicBezTo>
                    <a:pt x="118" y="192"/>
                    <a:pt x="118" y="192"/>
                    <a:pt x="118" y="192"/>
                  </a:cubicBezTo>
                  <a:cubicBezTo>
                    <a:pt x="118" y="170"/>
                    <a:pt x="118" y="170"/>
                    <a:pt x="118" y="170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147" y="154"/>
                    <a:pt x="147" y="154"/>
                    <a:pt x="147" y="154"/>
                  </a:cubicBezTo>
                  <a:cubicBezTo>
                    <a:pt x="147" y="242"/>
                    <a:pt x="147" y="242"/>
                    <a:pt x="147" y="242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114" y="213"/>
                    <a:pt x="114" y="213"/>
                    <a:pt x="114" y="213"/>
                  </a:cubicBezTo>
                  <a:cubicBezTo>
                    <a:pt x="116" y="213"/>
                    <a:pt x="118" y="211"/>
                    <a:pt x="118" y="209"/>
                  </a:cubicBezTo>
                  <a:cubicBezTo>
                    <a:pt x="118" y="206"/>
                    <a:pt x="116" y="204"/>
                    <a:pt x="114" y="204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94" y="192"/>
                    <a:pt x="94" y="192"/>
                    <a:pt x="94" y="192"/>
                  </a:cubicBezTo>
                  <a:close/>
                  <a:moveTo>
                    <a:pt x="94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94" y="15"/>
                    <a:pt x="94" y="15"/>
                    <a:pt x="94" y="15"/>
                  </a:cubicBezTo>
                  <a:lnTo>
                    <a:pt x="94" y="0"/>
                  </a:lnTo>
                  <a:close/>
                  <a:moveTo>
                    <a:pt x="75" y="192"/>
                  </a:moveTo>
                  <a:cubicBezTo>
                    <a:pt x="94" y="192"/>
                    <a:pt x="94" y="192"/>
                    <a:pt x="94" y="192"/>
                  </a:cubicBezTo>
                  <a:cubicBezTo>
                    <a:pt x="94" y="204"/>
                    <a:pt x="94" y="204"/>
                    <a:pt x="94" y="204"/>
                  </a:cubicBezTo>
                  <a:cubicBezTo>
                    <a:pt x="74" y="204"/>
                    <a:pt x="74" y="204"/>
                    <a:pt x="74" y="204"/>
                  </a:cubicBezTo>
                  <a:cubicBezTo>
                    <a:pt x="72" y="204"/>
                    <a:pt x="70" y="206"/>
                    <a:pt x="70" y="209"/>
                  </a:cubicBezTo>
                  <a:cubicBezTo>
                    <a:pt x="70" y="211"/>
                    <a:pt x="72" y="213"/>
                    <a:pt x="74" y="213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94" y="213"/>
                    <a:pt x="94" y="213"/>
                    <a:pt x="94" y="213"/>
                  </a:cubicBezTo>
                  <a:cubicBezTo>
                    <a:pt x="94" y="242"/>
                    <a:pt x="94" y="242"/>
                    <a:pt x="94" y="242"/>
                  </a:cubicBezTo>
                  <a:cubicBezTo>
                    <a:pt x="75" y="242"/>
                    <a:pt x="75" y="242"/>
                    <a:pt x="75" y="242"/>
                  </a:cubicBezTo>
                  <a:cubicBezTo>
                    <a:pt x="62" y="242"/>
                    <a:pt x="51" y="231"/>
                    <a:pt x="51" y="218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02"/>
                    <a:pt x="62" y="192"/>
                    <a:pt x="75" y="192"/>
                  </a:cubicBezTo>
                  <a:close/>
                  <a:moveTo>
                    <a:pt x="94" y="170"/>
                  </a:moveTo>
                  <a:cubicBezTo>
                    <a:pt x="24" y="170"/>
                    <a:pt x="24" y="170"/>
                    <a:pt x="24" y="170"/>
                  </a:cubicBezTo>
                  <a:cubicBezTo>
                    <a:pt x="11" y="170"/>
                    <a:pt x="0" y="159"/>
                    <a:pt x="0" y="146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1" y="0"/>
                    <a:pt x="24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4" y="15"/>
                    <a:pt x="94" y="15"/>
                    <a:pt x="94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26" y="15"/>
                    <a:pt x="18" y="24"/>
                    <a:pt x="18" y="35"/>
                  </a:cubicBezTo>
                  <a:cubicBezTo>
                    <a:pt x="18" y="135"/>
                    <a:pt x="18" y="135"/>
                    <a:pt x="18" y="135"/>
                  </a:cubicBezTo>
                  <a:cubicBezTo>
                    <a:pt x="18" y="145"/>
                    <a:pt x="26" y="154"/>
                    <a:pt x="37" y="154"/>
                  </a:cubicBezTo>
                  <a:cubicBezTo>
                    <a:pt x="94" y="154"/>
                    <a:pt x="94" y="154"/>
                    <a:pt x="94" y="154"/>
                  </a:cubicBezTo>
                  <a:lnTo>
                    <a:pt x="94" y="17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7" name="Freeform 149">
              <a:extLst>
                <a:ext uri="{FF2B5EF4-FFF2-40B4-BE49-F238E27FC236}">
                  <a16:creationId xmlns:a16="http://schemas.microsoft.com/office/drawing/2014/main" id="{76FD9637-73C6-1934-4524-6FEBFF2CBC7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395266" y="2687973"/>
              <a:ext cx="712186" cy="829405"/>
            </a:xfrm>
            <a:custGeom>
              <a:avLst/>
              <a:gdLst>
                <a:gd name="T0" fmla="*/ 2147483647 w 376"/>
                <a:gd name="T1" fmla="*/ 2147483647 h 438"/>
                <a:gd name="T2" fmla="*/ 2147483647 w 376"/>
                <a:gd name="T3" fmla="*/ 2147483647 h 438"/>
                <a:gd name="T4" fmla="*/ 2147483647 w 376"/>
                <a:gd name="T5" fmla="*/ 2147483647 h 438"/>
                <a:gd name="T6" fmla="*/ 2147483647 w 376"/>
                <a:gd name="T7" fmla="*/ 2147483647 h 438"/>
                <a:gd name="T8" fmla="*/ 2147483647 w 376"/>
                <a:gd name="T9" fmla="*/ 2147483647 h 438"/>
                <a:gd name="T10" fmla="*/ 2147483647 w 376"/>
                <a:gd name="T11" fmla="*/ 2147483647 h 438"/>
                <a:gd name="T12" fmla="*/ 2147483647 w 376"/>
                <a:gd name="T13" fmla="*/ 2147483647 h 438"/>
                <a:gd name="T14" fmla="*/ 2147483647 w 376"/>
                <a:gd name="T15" fmla="*/ 2147483647 h 438"/>
                <a:gd name="T16" fmla="*/ 2147483647 w 376"/>
                <a:gd name="T17" fmla="*/ 2147483647 h 438"/>
                <a:gd name="T18" fmla="*/ 2147483647 w 376"/>
                <a:gd name="T19" fmla="*/ 2147483647 h 438"/>
                <a:gd name="T20" fmla="*/ 2147483647 w 376"/>
                <a:gd name="T21" fmla="*/ 2147483647 h 438"/>
                <a:gd name="T22" fmla="*/ 2147483647 w 376"/>
                <a:gd name="T23" fmla="*/ 2147483647 h 438"/>
                <a:gd name="T24" fmla="*/ 2147483647 w 376"/>
                <a:gd name="T25" fmla="*/ 2147483647 h 438"/>
                <a:gd name="T26" fmla="*/ 2147483647 w 376"/>
                <a:gd name="T27" fmla="*/ 2147483647 h 438"/>
                <a:gd name="T28" fmla="*/ 2147483647 w 376"/>
                <a:gd name="T29" fmla="*/ 2147483647 h 438"/>
                <a:gd name="T30" fmla="*/ 2147483647 w 376"/>
                <a:gd name="T31" fmla="*/ 2147483647 h 438"/>
                <a:gd name="T32" fmla="*/ 2147483647 w 376"/>
                <a:gd name="T33" fmla="*/ 2147483647 h 438"/>
                <a:gd name="T34" fmla="*/ 2147483647 w 376"/>
                <a:gd name="T35" fmla="*/ 2147483647 h 438"/>
                <a:gd name="T36" fmla="*/ 2147483647 w 376"/>
                <a:gd name="T37" fmla="*/ 2147483647 h 438"/>
                <a:gd name="T38" fmla="*/ 2147483647 w 376"/>
                <a:gd name="T39" fmla="*/ 2147483647 h 438"/>
                <a:gd name="T40" fmla="*/ 2147483647 w 376"/>
                <a:gd name="T41" fmla="*/ 2147483647 h 438"/>
                <a:gd name="T42" fmla="*/ 2147483647 w 376"/>
                <a:gd name="T43" fmla="*/ 2147483647 h 438"/>
                <a:gd name="T44" fmla="*/ 2147483647 w 376"/>
                <a:gd name="T45" fmla="*/ 2147483647 h 438"/>
                <a:gd name="T46" fmla="*/ 2147483647 w 376"/>
                <a:gd name="T47" fmla="*/ 2147483647 h 438"/>
                <a:gd name="T48" fmla="*/ 2147483647 w 376"/>
                <a:gd name="T49" fmla="*/ 2147483647 h 438"/>
                <a:gd name="T50" fmla="*/ 2147483647 w 376"/>
                <a:gd name="T51" fmla="*/ 2147483647 h 438"/>
                <a:gd name="T52" fmla="*/ 2147483647 w 376"/>
                <a:gd name="T53" fmla="*/ 2147483647 h 438"/>
                <a:gd name="T54" fmla="*/ 2147483647 w 376"/>
                <a:gd name="T55" fmla="*/ 2147483647 h 438"/>
                <a:gd name="T56" fmla="*/ 2147483647 w 376"/>
                <a:gd name="T57" fmla="*/ 2147483647 h 438"/>
                <a:gd name="T58" fmla="*/ 2147483647 w 376"/>
                <a:gd name="T59" fmla="*/ 2147483647 h 438"/>
                <a:gd name="T60" fmla="*/ 2147483647 w 376"/>
                <a:gd name="T61" fmla="*/ 2147483647 h 438"/>
                <a:gd name="T62" fmla="*/ 2147483647 w 376"/>
                <a:gd name="T63" fmla="*/ 2147483647 h 438"/>
                <a:gd name="T64" fmla="*/ 2147483647 w 376"/>
                <a:gd name="T65" fmla="*/ 2147483647 h 438"/>
                <a:gd name="T66" fmla="*/ 2147483647 w 376"/>
                <a:gd name="T67" fmla="*/ 2147483647 h 438"/>
                <a:gd name="T68" fmla="*/ 2147483647 w 376"/>
                <a:gd name="T69" fmla="*/ 2147483647 h 438"/>
                <a:gd name="T70" fmla="*/ 2147483647 w 376"/>
                <a:gd name="T71" fmla="*/ 2147483647 h 438"/>
                <a:gd name="T72" fmla="*/ 2147483647 w 376"/>
                <a:gd name="T73" fmla="*/ 2147483647 h 438"/>
                <a:gd name="T74" fmla="*/ 2147483647 w 376"/>
                <a:gd name="T75" fmla="*/ 2147483647 h 438"/>
                <a:gd name="T76" fmla="*/ 2147483647 w 376"/>
                <a:gd name="T77" fmla="*/ 2147483647 h 438"/>
                <a:gd name="T78" fmla="*/ 0 w 376"/>
                <a:gd name="T79" fmla="*/ 2147483647 h 438"/>
                <a:gd name="T80" fmla="*/ 2147483647 w 376"/>
                <a:gd name="T81" fmla="*/ 2147483647 h 438"/>
                <a:gd name="T82" fmla="*/ 2147483647 w 376"/>
                <a:gd name="T83" fmla="*/ 2147483647 h 438"/>
                <a:gd name="T84" fmla="*/ 2147483647 w 376"/>
                <a:gd name="T85" fmla="*/ 2147483647 h 4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376" h="438">
                  <a:moveTo>
                    <a:pt x="104" y="63"/>
                  </a:moveTo>
                  <a:cubicBezTo>
                    <a:pt x="68" y="93"/>
                    <a:pt x="68" y="93"/>
                    <a:pt x="68" y="93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20" y="82"/>
                    <a:pt x="120" y="82"/>
                    <a:pt x="120" y="82"/>
                  </a:cubicBezTo>
                  <a:cubicBezTo>
                    <a:pt x="101" y="98"/>
                    <a:pt x="101" y="98"/>
                    <a:pt x="101" y="98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35" y="101"/>
                    <a:pt x="135" y="101"/>
                    <a:pt x="135" y="101"/>
                  </a:cubicBezTo>
                  <a:cubicBezTo>
                    <a:pt x="116" y="116"/>
                    <a:pt x="116" y="116"/>
                    <a:pt x="116" y="116"/>
                  </a:cubicBezTo>
                  <a:cubicBezTo>
                    <a:pt x="121" y="122"/>
                    <a:pt x="121" y="122"/>
                    <a:pt x="121" y="122"/>
                  </a:cubicBezTo>
                  <a:cubicBezTo>
                    <a:pt x="140" y="106"/>
                    <a:pt x="140" y="106"/>
                    <a:pt x="140" y="106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31" y="135"/>
                    <a:pt x="131" y="135"/>
                    <a:pt x="131" y="135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55" y="125"/>
                    <a:pt x="155" y="125"/>
                    <a:pt x="155" y="125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29" y="168"/>
                    <a:pt x="129" y="168"/>
                    <a:pt x="129" y="168"/>
                  </a:cubicBezTo>
                  <a:cubicBezTo>
                    <a:pt x="134" y="174"/>
                    <a:pt x="134" y="174"/>
                    <a:pt x="134" y="174"/>
                  </a:cubicBezTo>
                  <a:cubicBezTo>
                    <a:pt x="170" y="144"/>
                    <a:pt x="170" y="144"/>
                    <a:pt x="170" y="144"/>
                  </a:cubicBezTo>
                  <a:cubicBezTo>
                    <a:pt x="181" y="157"/>
                    <a:pt x="181" y="157"/>
                    <a:pt x="181" y="157"/>
                  </a:cubicBezTo>
                  <a:cubicBezTo>
                    <a:pt x="162" y="173"/>
                    <a:pt x="162" y="173"/>
                    <a:pt x="162" y="173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86" y="163"/>
                    <a:pt x="186" y="163"/>
                    <a:pt x="186" y="163"/>
                  </a:cubicBezTo>
                  <a:cubicBezTo>
                    <a:pt x="197" y="176"/>
                    <a:pt x="197" y="176"/>
                    <a:pt x="197" y="176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2" y="197"/>
                    <a:pt x="182" y="197"/>
                    <a:pt x="182" y="197"/>
                  </a:cubicBezTo>
                  <a:cubicBezTo>
                    <a:pt x="201" y="181"/>
                    <a:pt x="201" y="181"/>
                    <a:pt x="201" y="181"/>
                  </a:cubicBezTo>
                  <a:cubicBezTo>
                    <a:pt x="212" y="194"/>
                    <a:pt x="212" y="194"/>
                    <a:pt x="212" y="194"/>
                  </a:cubicBezTo>
                  <a:cubicBezTo>
                    <a:pt x="193" y="210"/>
                    <a:pt x="193" y="210"/>
                    <a:pt x="193" y="210"/>
                  </a:cubicBezTo>
                  <a:cubicBezTo>
                    <a:pt x="197" y="216"/>
                    <a:pt x="197" y="216"/>
                    <a:pt x="197" y="216"/>
                  </a:cubicBezTo>
                  <a:cubicBezTo>
                    <a:pt x="217" y="200"/>
                    <a:pt x="217" y="200"/>
                    <a:pt x="217" y="200"/>
                  </a:cubicBezTo>
                  <a:cubicBezTo>
                    <a:pt x="227" y="213"/>
                    <a:pt x="227" y="213"/>
                    <a:pt x="227" y="21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5" y="249"/>
                    <a:pt x="195" y="249"/>
                    <a:pt x="195" y="24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23" y="248"/>
                    <a:pt x="223" y="248"/>
                    <a:pt x="223" y="248"/>
                  </a:cubicBezTo>
                  <a:cubicBezTo>
                    <a:pt x="228" y="253"/>
                    <a:pt x="228" y="253"/>
                    <a:pt x="228" y="253"/>
                  </a:cubicBezTo>
                  <a:cubicBezTo>
                    <a:pt x="247" y="238"/>
                    <a:pt x="247" y="238"/>
                    <a:pt x="247" y="238"/>
                  </a:cubicBezTo>
                  <a:cubicBezTo>
                    <a:pt x="258" y="251"/>
                    <a:pt x="258" y="251"/>
                    <a:pt x="258" y="251"/>
                  </a:cubicBezTo>
                  <a:cubicBezTo>
                    <a:pt x="239" y="267"/>
                    <a:pt x="239" y="267"/>
                    <a:pt x="239" y="267"/>
                  </a:cubicBezTo>
                  <a:cubicBezTo>
                    <a:pt x="243" y="272"/>
                    <a:pt x="243" y="272"/>
                    <a:pt x="243" y="272"/>
                  </a:cubicBezTo>
                  <a:cubicBezTo>
                    <a:pt x="263" y="256"/>
                    <a:pt x="263" y="256"/>
                    <a:pt x="263" y="256"/>
                  </a:cubicBezTo>
                  <a:cubicBezTo>
                    <a:pt x="273" y="270"/>
                    <a:pt x="273" y="270"/>
                    <a:pt x="273" y="270"/>
                  </a:cubicBezTo>
                  <a:cubicBezTo>
                    <a:pt x="254" y="285"/>
                    <a:pt x="254" y="285"/>
                    <a:pt x="254" y="285"/>
                  </a:cubicBezTo>
                  <a:cubicBezTo>
                    <a:pt x="259" y="291"/>
                    <a:pt x="259" y="291"/>
                    <a:pt x="259" y="291"/>
                  </a:cubicBezTo>
                  <a:cubicBezTo>
                    <a:pt x="278" y="275"/>
                    <a:pt x="278" y="275"/>
                    <a:pt x="278" y="275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52" y="318"/>
                    <a:pt x="252" y="318"/>
                    <a:pt x="252" y="318"/>
                  </a:cubicBezTo>
                  <a:cubicBezTo>
                    <a:pt x="257" y="324"/>
                    <a:pt x="257" y="324"/>
                    <a:pt x="257" y="324"/>
                  </a:cubicBezTo>
                  <a:cubicBezTo>
                    <a:pt x="293" y="294"/>
                    <a:pt x="293" y="294"/>
                    <a:pt x="293" y="294"/>
                  </a:cubicBezTo>
                  <a:cubicBezTo>
                    <a:pt x="304" y="307"/>
                    <a:pt x="304" y="307"/>
                    <a:pt x="304" y="307"/>
                  </a:cubicBezTo>
                  <a:cubicBezTo>
                    <a:pt x="285" y="323"/>
                    <a:pt x="285" y="323"/>
                    <a:pt x="285" y="323"/>
                  </a:cubicBezTo>
                  <a:cubicBezTo>
                    <a:pt x="289" y="329"/>
                    <a:pt x="289" y="329"/>
                    <a:pt x="289" y="329"/>
                  </a:cubicBezTo>
                  <a:cubicBezTo>
                    <a:pt x="309" y="313"/>
                    <a:pt x="309" y="313"/>
                    <a:pt x="309" y="313"/>
                  </a:cubicBezTo>
                  <a:cubicBezTo>
                    <a:pt x="319" y="326"/>
                    <a:pt x="319" y="326"/>
                    <a:pt x="319" y="326"/>
                  </a:cubicBezTo>
                  <a:cubicBezTo>
                    <a:pt x="300" y="342"/>
                    <a:pt x="300" y="342"/>
                    <a:pt x="300" y="342"/>
                  </a:cubicBezTo>
                  <a:cubicBezTo>
                    <a:pt x="305" y="347"/>
                    <a:pt x="305" y="347"/>
                    <a:pt x="305" y="347"/>
                  </a:cubicBezTo>
                  <a:cubicBezTo>
                    <a:pt x="324" y="332"/>
                    <a:pt x="324" y="332"/>
                    <a:pt x="324" y="332"/>
                  </a:cubicBezTo>
                  <a:cubicBezTo>
                    <a:pt x="335" y="345"/>
                    <a:pt x="335" y="345"/>
                    <a:pt x="335" y="345"/>
                  </a:cubicBezTo>
                  <a:cubicBezTo>
                    <a:pt x="315" y="360"/>
                    <a:pt x="315" y="360"/>
                    <a:pt x="315" y="360"/>
                  </a:cubicBezTo>
                  <a:cubicBezTo>
                    <a:pt x="320" y="366"/>
                    <a:pt x="320" y="366"/>
                    <a:pt x="320" y="366"/>
                  </a:cubicBezTo>
                  <a:cubicBezTo>
                    <a:pt x="339" y="350"/>
                    <a:pt x="339" y="350"/>
                    <a:pt x="339" y="350"/>
                  </a:cubicBezTo>
                  <a:cubicBezTo>
                    <a:pt x="350" y="363"/>
                    <a:pt x="350" y="363"/>
                    <a:pt x="350" y="363"/>
                  </a:cubicBezTo>
                  <a:cubicBezTo>
                    <a:pt x="313" y="393"/>
                    <a:pt x="313" y="393"/>
                    <a:pt x="313" y="393"/>
                  </a:cubicBezTo>
                  <a:cubicBezTo>
                    <a:pt x="318" y="399"/>
                    <a:pt x="318" y="399"/>
                    <a:pt x="318" y="399"/>
                  </a:cubicBezTo>
                  <a:cubicBezTo>
                    <a:pt x="355" y="369"/>
                    <a:pt x="355" y="369"/>
                    <a:pt x="355" y="369"/>
                  </a:cubicBezTo>
                  <a:cubicBezTo>
                    <a:pt x="376" y="395"/>
                    <a:pt x="376" y="395"/>
                    <a:pt x="376" y="395"/>
                  </a:cubicBezTo>
                  <a:cubicBezTo>
                    <a:pt x="323" y="438"/>
                    <a:pt x="323" y="438"/>
                    <a:pt x="323" y="438"/>
                  </a:cubicBezTo>
                  <a:cubicBezTo>
                    <a:pt x="52" y="107"/>
                    <a:pt x="52" y="107"/>
                    <a:pt x="52" y="107"/>
                  </a:cubicBezTo>
                  <a:cubicBezTo>
                    <a:pt x="52" y="60"/>
                    <a:pt x="52" y="60"/>
                    <a:pt x="52" y="60"/>
                  </a:cubicBezTo>
                  <a:cubicBezTo>
                    <a:pt x="55" y="60"/>
                    <a:pt x="58" y="59"/>
                    <a:pt x="61" y="57"/>
                  </a:cubicBezTo>
                  <a:cubicBezTo>
                    <a:pt x="66" y="52"/>
                    <a:pt x="67" y="44"/>
                    <a:pt x="62" y="38"/>
                  </a:cubicBezTo>
                  <a:cubicBezTo>
                    <a:pt x="60" y="35"/>
                    <a:pt x="56" y="33"/>
                    <a:pt x="52" y="33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3" y="0"/>
                    <a:pt x="53" y="0"/>
                    <a:pt x="53" y="0"/>
                  </a:cubicBezTo>
                  <a:lnTo>
                    <a:pt x="104" y="63"/>
                  </a:lnTo>
                  <a:close/>
                  <a:moveTo>
                    <a:pt x="52" y="107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49" y="33"/>
                    <a:pt x="46" y="34"/>
                    <a:pt x="44" y="36"/>
                  </a:cubicBezTo>
                  <a:cubicBezTo>
                    <a:pt x="38" y="41"/>
                    <a:pt x="37" y="49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4" y="58"/>
                    <a:pt x="48" y="60"/>
                    <a:pt x="52" y="60"/>
                  </a:cubicBezTo>
                  <a:lnTo>
                    <a:pt x="52" y="10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8" name="Freeform 150">
              <a:extLst>
                <a:ext uri="{FF2B5EF4-FFF2-40B4-BE49-F238E27FC236}">
                  <a16:creationId xmlns:a16="http://schemas.microsoft.com/office/drawing/2014/main" id="{C5B5B4EA-8957-3659-7F13-D1E8EFE0C0C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262063" y="2931289"/>
              <a:ext cx="305477" cy="602073"/>
            </a:xfrm>
            <a:custGeom>
              <a:avLst/>
              <a:gdLst>
                <a:gd name="T0" fmla="*/ 2147483647 w 162"/>
                <a:gd name="T1" fmla="*/ 2147483647 h 318"/>
                <a:gd name="T2" fmla="*/ 2147483647 w 162"/>
                <a:gd name="T3" fmla="*/ 2147483647 h 318"/>
                <a:gd name="T4" fmla="*/ 2147483647 w 162"/>
                <a:gd name="T5" fmla="*/ 2147483647 h 318"/>
                <a:gd name="T6" fmla="*/ 2147483647 w 162"/>
                <a:gd name="T7" fmla="*/ 2147483647 h 318"/>
                <a:gd name="T8" fmla="*/ 2147483647 w 162"/>
                <a:gd name="T9" fmla="*/ 2147483647 h 318"/>
                <a:gd name="T10" fmla="*/ 2147483647 w 162"/>
                <a:gd name="T11" fmla="*/ 2147483647 h 318"/>
                <a:gd name="T12" fmla="*/ 2147483647 w 162"/>
                <a:gd name="T13" fmla="*/ 2147483647 h 318"/>
                <a:gd name="T14" fmla="*/ 2147483647 w 162"/>
                <a:gd name="T15" fmla="*/ 2147483647 h 318"/>
                <a:gd name="T16" fmla="*/ 2147483647 w 162"/>
                <a:gd name="T17" fmla="*/ 2147483647 h 318"/>
                <a:gd name="T18" fmla="*/ 2147483647 w 162"/>
                <a:gd name="T19" fmla="*/ 2147483647 h 318"/>
                <a:gd name="T20" fmla="*/ 2147483647 w 162"/>
                <a:gd name="T21" fmla="*/ 2147483647 h 318"/>
                <a:gd name="T22" fmla="*/ 2147483647 w 162"/>
                <a:gd name="T23" fmla="*/ 2147483647 h 318"/>
                <a:gd name="T24" fmla="*/ 2147483647 w 162"/>
                <a:gd name="T25" fmla="*/ 2147483647 h 318"/>
                <a:gd name="T26" fmla="*/ 2147483647 w 162"/>
                <a:gd name="T27" fmla="*/ 2147483647 h 318"/>
                <a:gd name="T28" fmla="*/ 2147483647 w 162"/>
                <a:gd name="T29" fmla="*/ 2147483647 h 318"/>
                <a:gd name="T30" fmla="*/ 2147483647 w 162"/>
                <a:gd name="T31" fmla="*/ 2147483647 h 318"/>
                <a:gd name="T32" fmla="*/ 2147483647 w 162"/>
                <a:gd name="T33" fmla="*/ 2147483647 h 318"/>
                <a:gd name="T34" fmla="*/ 2147483647 w 162"/>
                <a:gd name="T35" fmla="*/ 2147483647 h 318"/>
                <a:gd name="T36" fmla="*/ 2147483647 w 162"/>
                <a:gd name="T37" fmla="*/ 2147483647 h 318"/>
                <a:gd name="T38" fmla="*/ 2147483647 w 162"/>
                <a:gd name="T39" fmla="*/ 2147483647 h 318"/>
                <a:gd name="T40" fmla="*/ 2147483647 w 162"/>
                <a:gd name="T41" fmla="*/ 2147483647 h 318"/>
                <a:gd name="T42" fmla="*/ 2147483647 w 162"/>
                <a:gd name="T43" fmla="*/ 2147483647 h 318"/>
                <a:gd name="T44" fmla="*/ 2147483647 w 162"/>
                <a:gd name="T45" fmla="*/ 2147483647 h 318"/>
                <a:gd name="T46" fmla="*/ 2147483647 w 162"/>
                <a:gd name="T47" fmla="*/ 2147483647 h 318"/>
                <a:gd name="T48" fmla="*/ 2147483647 w 162"/>
                <a:gd name="T49" fmla="*/ 2147483647 h 318"/>
                <a:gd name="T50" fmla="*/ 2147483647 w 162"/>
                <a:gd name="T51" fmla="*/ 2147483647 h 318"/>
                <a:gd name="T52" fmla="*/ 2147483647 w 162"/>
                <a:gd name="T53" fmla="*/ 2147483647 h 318"/>
                <a:gd name="T54" fmla="*/ 2147483647 w 162"/>
                <a:gd name="T55" fmla="*/ 2147483647 h 318"/>
                <a:gd name="T56" fmla="*/ 2147483647 w 162"/>
                <a:gd name="T57" fmla="*/ 2147483647 h 318"/>
                <a:gd name="T58" fmla="*/ 2147483647 w 162"/>
                <a:gd name="T59" fmla="*/ 2147483647 h 318"/>
                <a:gd name="T60" fmla="*/ 2147483647 w 162"/>
                <a:gd name="T61" fmla="*/ 2147483647 h 318"/>
                <a:gd name="T62" fmla="*/ 2147483647 w 162"/>
                <a:gd name="T63" fmla="*/ 2147483647 h 318"/>
                <a:gd name="T64" fmla="*/ 2147483647 w 162"/>
                <a:gd name="T65" fmla="*/ 2147483647 h 318"/>
                <a:gd name="T66" fmla="*/ 2147483647 w 162"/>
                <a:gd name="T67" fmla="*/ 2147483647 h 318"/>
                <a:gd name="T68" fmla="*/ 2147483647 w 162"/>
                <a:gd name="T69" fmla="*/ 2147483647 h 318"/>
                <a:gd name="T70" fmla="*/ 2147483647 w 162"/>
                <a:gd name="T71" fmla="*/ 2147483647 h 318"/>
                <a:gd name="T72" fmla="*/ 2147483647 w 162"/>
                <a:gd name="T73" fmla="*/ 2147483647 h 318"/>
                <a:gd name="T74" fmla="*/ 2147483647 w 162"/>
                <a:gd name="T75" fmla="*/ 2147483647 h 318"/>
                <a:gd name="T76" fmla="*/ 2147483647 w 162"/>
                <a:gd name="T77" fmla="*/ 0 h 318"/>
                <a:gd name="T78" fmla="*/ 2147483647 w 162"/>
                <a:gd name="T79" fmla="*/ 2147483647 h 318"/>
                <a:gd name="T80" fmla="*/ 2147483647 w 162"/>
                <a:gd name="T81" fmla="*/ 2147483647 h 318"/>
                <a:gd name="T82" fmla="*/ 2147483647 w 162"/>
                <a:gd name="T83" fmla="*/ 2147483647 h 318"/>
                <a:gd name="T84" fmla="*/ 2147483647 w 162"/>
                <a:gd name="T85" fmla="*/ 0 h 318"/>
                <a:gd name="T86" fmla="*/ 2147483647 w 162"/>
                <a:gd name="T87" fmla="*/ 2147483647 h 318"/>
                <a:gd name="T88" fmla="*/ 2147483647 w 162"/>
                <a:gd name="T89" fmla="*/ 2147483647 h 318"/>
                <a:gd name="T90" fmla="*/ 2147483647 w 162"/>
                <a:gd name="T91" fmla="*/ 2147483647 h 318"/>
                <a:gd name="T92" fmla="*/ 2147483647 w 162"/>
                <a:gd name="T93" fmla="*/ 2147483647 h 318"/>
                <a:gd name="T94" fmla="*/ 2147483647 w 162"/>
                <a:gd name="T95" fmla="*/ 2147483647 h 318"/>
                <a:gd name="T96" fmla="*/ 2147483647 w 162"/>
                <a:gd name="T97" fmla="*/ 2147483647 h 318"/>
                <a:gd name="T98" fmla="*/ 2147483647 w 162"/>
                <a:gd name="T99" fmla="*/ 0 h 318"/>
                <a:gd name="T100" fmla="*/ 2147483647 w 162"/>
                <a:gd name="T101" fmla="*/ 2147483647 h 318"/>
                <a:gd name="T102" fmla="*/ 2147483647 w 162"/>
                <a:gd name="T103" fmla="*/ 2147483647 h 318"/>
                <a:gd name="T104" fmla="*/ 2147483647 w 162"/>
                <a:gd name="T105" fmla="*/ 2147483647 h 318"/>
                <a:gd name="T106" fmla="*/ 2147483647 w 162"/>
                <a:gd name="T107" fmla="*/ 2147483647 h 318"/>
                <a:gd name="T108" fmla="*/ 2147483647 w 162"/>
                <a:gd name="T109" fmla="*/ 2147483647 h 318"/>
                <a:gd name="T110" fmla="*/ 2147483647 w 162"/>
                <a:gd name="T111" fmla="*/ 2147483647 h 318"/>
                <a:gd name="T112" fmla="*/ 2147483647 w 162"/>
                <a:gd name="T113" fmla="*/ 2147483647 h 318"/>
                <a:gd name="T114" fmla="*/ 2147483647 w 162"/>
                <a:gd name="T115" fmla="*/ 2147483647 h 318"/>
                <a:gd name="T116" fmla="*/ 2147483647 w 162"/>
                <a:gd name="T117" fmla="*/ 2147483647 h 318"/>
                <a:gd name="T118" fmla="*/ 2147483647 w 162"/>
                <a:gd name="T119" fmla="*/ 2147483647 h 318"/>
                <a:gd name="T120" fmla="*/ 2147483647 w 162"/>
                <a:gd name="T121" fmla="*/ 2147483647 h 31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62" h="318">
                  <a:moveTo>
                    <a:pt x="128" y="168"/>
                  </a:moveTo>
                  <a:cubicBezTo>
                    <a:pt x="162" y="258"/>
                    <a:pt x="162" y="258"/>
                    <a:pt x="162" y="258"/>
                  </a:cubicBezTo>
                  <a:cubicBezTo>
                    <a:pt x="147" y="318"/>
                    <a:pt x="147" y="318"/>
                    <a:pt x="147" y="318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9" y="301"/>
                    <a:pt x="129" y="301"/>
                    <a:pt x="129" y="301"/>
                  </a:cubicBezTo>
                  <a:cubicBezTo>
                    <a:pt x="149" y="293"/>
                    <a:pt x="149" y="293"/>
                    <a:pt x="149" y="293"/>
                  </a:cubicBezTo>
                  <a:cubicBezTo>
                    <a:pt x="158" y="258"/>
                    <a:pt x="158" y="258"/>
                    <a:pt x="158" y="258"/>
                  </a:cubicBezTo>
                  <a:cubicBezTo>
                    <a:pt x="158" y="258"/>
                    <a:pt x="158" y="258"/>
                    <a:pt x="158" y="258"/>
                  </a:cubicBezTo>
                  <a:cubicBezTo>
                    <a:pt x="156" y="255"/>
                    <a:pt x="156" y="255"/>
                    <a:pt x="156" y="255"/>
                  </a:cubicBezTo>
                  <a:cubicBezTo>
                    <a:pt x="154" y="250"/>
                    <a:pt x="148" y="247"/>
                    <a:pt x="143" y="249"/>
                  </a:cubicBezTo>
                  <a:cubicBezTo>
                    <a:pt x="138" y="251"/>
                    <a:pt x="135" y="256"/>
                    <a:pt x="136" y="261"/>
                  </a:cubicBezTo>
                  <a:cubicBezTo>
                    <a:pt x="134" y="258"/>
                    <a:pt x="131" y="256"/>
                    <a:pt x="128" y="256"/>
                  </a:cubicBezTo>
                  <a:lnTo>
                    <a:pt x="128" y="168"/>
                  </a:lnTo>
                  <a:close/>
                  <a:moveTo>
                    <a:pt x="96" y="284"/>
                  </a:move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3" y="137"/>
                    <a:pt x="46" y="137"/>
                    <a:pt x="48" y="136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4" y="130"/>
                    <a:pt x="64" y="130"/>
                    <a:pt x="64" y="130"/>
                  </a:cubicBezTo>
                  <a:cubicBezTo>
                    <a:pt x="61" y="130"/>
                    <a:pt x="58" y="128"/>
                    <a:pt x="56" y="124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77" y="45"/>
                    <a:pt x="77" y="45"/>
                    <a:pt x="77" y="45"/>
                  </a:cubicBezTo>
                  <a:cubicBezTo>
                    <a:pt x="82" y="44"/>
                    <a:pt x="86" y="46"/>
                    <a:pt x="88" y="51"/>
                  </a:cubicBezTo>
                  <a:cubicBezTo>
                    <a:pt x="110" y="108"/>
                    <a:pt x="110" y="108"/>
                    <a:pt x="110" y="108"/>
                  </a:cubicBezTo>
                  <a:cubicBezTo>
                    <a:pt x="111" y="111"/>
                    <a:pt x="110" y="115"/>
                    <a:pt x="108" y="117"/>
                  </a:cubicBezTo>
                  <a:cubicBezTo>
                    <a:pt x="128" y="168"/>
                    <a:pt x="128" y="168"/>
                    <a:pt x="128" y="168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26" y="256"/>
                    <a:pt x="125" y="256"/>
                    <a:pt x="124" y="257"/>
                  </a:cubicBezTo>
                  <a:cubicBezTo>
                    <a:pt x="119" y="258"/>
                    <a:pt x="116" y="263"/>
                    <a:pt x="117" y="268"/>
                  </a:cubicBezTo>
                  <a:cubicBezTo>
                    <a:pt x="114" y="264"/>
                    <a:pt x="109" y="262"/>
                    <a:pt x="104" y="264"/>
                  </a:cubicBezTo>
                  <a:cubicBezTo>
                    <a:pt x="99" y="266"/>
                    <a:pt x="96" y="272"/>
                    <a:pt x="98" y="278"/>
                  </a:cubicBezTo>
                  <a:cubicBezTo>
                    <a:pt x="100" y="281"/>
                    <a:pt x="100" y="281"/>
                    <a:pt x="100" y="281"/>
                  </a:cubicBezTo>
                  <a:cubicBezTo>
                    <a:pt x="128" y="299"/>
                    <a:pt x="128" y="299"/>
                    <a:pt x="128" y="299"/>
                  </a:cubicBezTo>
                  <a:cubicBezTo>
                    <a:pt x="128" y="305"/>
                    <a:pt x="128" y="305"/>
                    <a:pt x="128" y="305"/>
                  </a:cubicBezTo>
                  <a:cubicBezTo>
                    <a:pt x="96" y="284"/>
                    <a:pt x="96" y="284"/>
                    <a:pt x="96" y="284"/>
                  </a:cubicBezTo>
                  <a:close/>
                  <a:moveTo>
                    <a:pt x="41" y="0"/>
                  </a:moveTo>
                  <a:cubicBezTo>
                    <a:pt x="41" y="57"/>
                    <a:pt x="41" y="57"/>
                    <a:pt x="41" y="57"/>
                  </a:cubicBezTo>
                  <a:cubicBezTo>
                    <a:pt x="74" y="36"/>
                    <a:pt x="74" y="36"/>
                    <a:pt x="74" y="36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4" y="9"/>
                    <a:pt x="53" y="2"/>
                    <a:pt x="41" y="0"/>
                  </a:cubicBezTo>
                  <a:close/>
                  <a:moveTo>
                    <a:pt x="41" y="143"/>
                  </a:moveTo>
                  <a:cubicBezTo>
                    <a:pt x="38" y="142"/>
                    <a:pt x="35" y="140"/>
                    <a:pt x="34" y="137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0" y="76"/>
                    <a:pt x="12" y="71"/>
                    <a:pt x="16" y="68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0" y="28"/>
                    <a:pt x="9" y="9"/>
                    <a:pt x="26" y="2"/>
                  </a:cubicBezTo>
                  <a:cubicBezTo>
                    <a:pt x="31" y="0"/>
                    <a:pt x="36" y="0"/>
                    <a:pt x="41" y="0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41" y="59"/>
                    <a:pt x="41" y="59"/>
                    <a:pt x="41" y="59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37" y="74"/>
                    <a:pt x="37" y="74"/>
                    <a:pt x="37" y="74"/>
                  </a:cubicBezTo>
                  <a:cubicBezTo>
                    <a:pt x="36" y="71"/>
                    <a:pt x="37" y="67"/>
                    <a:pt x="39" y="65"/>
                  </a:cubicBezTo>
                  <a:cubicBezTo>
                    <a:pt x="23" y="71"/>
                    <a:pt x="23" y="71"/>
                    <a:pt x="23" y="71"/>
                  </a:cubicBezTo>
                  <a:cubicBezTo>
                    <a:pt x="19" y="73"/>
                    <a:pt x="17" y="78"/>
                    <a:pt x="18" y="82"/>
                  </a:cubicBezTo>
                  <a:cubicBezTo>
                    <a:pt x="37" y="131"/>
                    <a:pt x="37" y="131"/>
                    <a:pt x="37" y="131"/>
                  </a:cubicBezTo>
                  <a:cubicBezTo>
                    <a:pt x="38" y="133"/>
                    <a:pt x="39" y="135"/>
                    <a:pt x="41" y="135"/>
                  </a:cubicBezTo>
                  <a:lnTo>
                    <a:pt x="41" y="14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49" name="Freeform 151">
              <a:extLst>
                <a:ext uri="{FF2B5EF4-FFF2-40B4-BE49-F238E27FC236}">
                  <a16:creationId xmlns:a16="http://schemas.microsoft.com/office/drawing/2014/main" id="{3FB1ACA5-0964-5399-1C4B-E2483F2A8C6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137645" y="3005882"/>
              <a:ext cx="504392" cy="506167"/>
            </a:xfrm>
            <a:custGeom>
              <a:avLst/>
              <a:gdLst>
                <a:gd name="T0" fmla="*/ 2147483647 w 266"/>
                <a:gd name="T1" fmla="*/ 0 h 267"/>
                <a:gd name="T2" fmla="*/ 2147483647 w 266"/>
                <a:gd name="T3" fmla="*/ 0 h 267"/>
                <a:gd name="T4" fmla="*/ 2147483647 w 266"/>
                <a:gd name="T5" fmla="*/ 2147483647 h 267"/>
                <a:gd name="T6" fmla="*/ 2147483647 w 266"/>
                <a:gd name="T7" fmla="*/ 2147483647 h 267"/>
                <a:gd name="T8" fmla="*/ 2147483647 w 266"/>
                <a:gd name="T9" fmla="*/ 2147483647 h 267"/>
                <a:gd name="T10" fmla="*/ 2147483647 w 266"/>
                <a:gd name="T11" fmla="*/ 2147483647 h 267"/>
                <a:gd name="T12" fmla="*/ 2147483647 w 266"/>
                <a:gd name="T13" fmla="*/ 2147483647 h 267"/>
                <a:gd name="T14" fmla="*/ 2147483647 w 266"/>
                <a:gd name="T15" fmla="*/ 2147483647 h 267"/>
                <a:gd name="T16" fmla="*/ 2147483647 w 266"/>
                <a:gd name="T17" fmla="*/ 2147483647 h 267"/>
                <a:gd name="T18" fmla="*/ 2147483647 w 266"/>
                <a:gd name="T19" fmla="*/ 2147483647 h 267"/>
                <a:gd name="T20" fmla="*/ 2147483647 w 266"/>
                <a:gd name="T21" fmla="*/ 2147483647 h 267"/>
                <a:gd name="T22" fmla="*/ 2147483647 w 266"/>
                <a:gd name="T23" fmla="*/ 2147483647 h 267"/>
                <a:gd name="T24" fmla="*/ 2147483647 w 266"/>
                <a:gd name="T25" fmla="*/ 2147483647 h 267"/>
                <a:gd name="T26" fmla="*/ 2147483647 w 266"/>
                <a:gd name="T27" fmla="*/ 2147483647 h 267"/>
                <a:gd name="T28" fmla="*/ 2147483647 w 266"/>
                <a:gd name="T29" fmla="*/ 0 h 267"/>
                <a:gd name="T30" fmla="*/ 2147483647 w 266"/>
                <a:gd name="T31" fmla="*/ 0 h 267"/>
                <a:gd name="T32" fmla="*/ 2147483647 w 266"/>
                <a:gd name="T33" fmla="*/ 0 h 267"/>
                <a:gd name="T34" fmla="*/ 2147483647 w 266"/>
                <a:gd name="T35" fmla="*/ 2147483647 h 267"/>
                <a:gd name="T36" fmla="*/ 2147483647 w 266"/>
                <a:gd name="T37" fmla="*/ 2147483647 h 267"/>
                <a:gd name="T38" fmla="*/ 2147483647 w 266"/>
                <a:gd name="T39" fmla="*/ 2147483647 h 267"/>
                <a:gd name="T40" fmla="*/ 2147483647 w 266"/>
                <a:gd name="T41" fmla="*/ 2147483647 h 267"/>
                <a:gd name="T42" fmla="*/ 2147483647 w 266"/>
                <a:gd name="T43" fmla="*/ 2147483647 h 267"/>
                <a:gd name="T44" fmla="*/ 2147483647 w 266"/>
                <a:gd name="T45" fmla="*/ 2147483647 h 267"/>
                <a:gd name="T46" fmla="*/ 2147483647 w 266"/>
                <a:gd name="T47" fmla="*/ 2147483647 h 267"/>
                <a:gd name="T48" fmla="*/ 2147483647 w 266"/>
                <a:gd name="T49" fmla="*/ 2147483647 h 267"/>
                <a:gd name="T50" fmla="*/ 2147483647 w 266"/>
                <a:gd name="T51" fmla="*/ 2147483647 h 267"/>
                <a:gd name="T52" fmla="*/ 2147483647 w 266"/>
                <a:gd name="T53" fmla="*/ 2147483647 h 267"/>
                <a:gd name="T54" fmla="*/ 0 w 266"/>
                <a:gd name="T55" fmla="*/ 2147483647 h 267"/>
                <a:gd name="T56" fmla="*/ 2147483647 w 266"/>
                <a:gd name="T57" fmla="*/ 0 h 26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266" h="267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206" y="0"/>
                    <a:pt x="266" y="60"/>
                    <a:pt x="266" y="133"/>
                  </a:cubicBezTo>
                  <a:cubicBezTo>
                    <a:pt x="266" y="207"/>
                    <a:pt x="206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133" y="232"/>
                    <a:pt x="133" y="232"/>
                    <a:pt x="133" y="232"/>
                  </a:cubicBezTo>
                  <a:cubicBezTo>
                    <a:pt x="140" y="232"/>
                    <a:pt x="147" y="236"/>
                    <a:pt x="149" y="243"/>
                  </a:cubicBezTo>
                  <a:cubicBezTo>
                    <a:pt x="197" y="236"/>
                    <a:pt x="235" y="198"/>
                    <a:pt x="242" y="150"/>
                  </a:cubicBezTo>
                  <a:cubicBezTo>
                    <a:pt x="236" y="147"/>
                    <a:pt x="231" y="141"/>
                    <a:pt x="231" y="133"/>
                  </a:cubicBezTo>
                  <a:cubicBezTo>
                    <a:pt x="231" y="126"/>
                    <a:pt x="236" y="120"/>
                    <a:pt x="242" y="117"/>
                  </a:cubicBezTo>
                  <a:cubicBezTo>
                    <a:pt x="235" y="69"/>
                    <a:pt x="197" y="31"/>
                    <a:pt x="149" y="24"/>
                  </a:cubicBezTo>
                  <a:cubicBezTo>
                    <a:pt x="147" y="31"/>
                    <a:pt x="140" y="35"/>
                    <a:pt x="133" y="35"/>
                  </a:cubicBezTo>
                  <a:cubicBezTo>
                    <a:pt x="133" y="35"/>
                    <a:pt x="133" y="35"/>
                    <a:pt x="133" y="35"/>
                  </a:cubicBezTo>
                  <a:lnTo>
                    <a:pt x="133" y="0"/>
                  </a:lnTo>
                  <a:close/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25" y="35"/>
                    <a:pt x="119" y="31"/>
                    <a:pt x="117" y="24"/>
                  </a:cubicBezTo>
                  <a:cubicBezTo>
                    <a:pt x="69" y="31"/>
                    <a:pt x="31" y="69"/>
                    <a:pt x="24" y="117"/>
                  </a:cubicBezTo>
                  <a:cubicBezTo>
                    <a:pt x="30" y="120"/>
                    <a:pt x="35" y="126"/>
                    <a:pt x="35" y="133"/>
                  </a:cubicBezTo>
                  <a:cubicBezTo>
                    <a:pt x="35" y="141"/>
                    <a:pt x="30" y="147"/>
                    <a:pt x="24" y="150"/>
                  </a:cubicBezTo>
                  <a:cubicBezTo>
                    <a:pt x="31" y="198"/>
                    <a:pt x="69" y="236"/>
                    <a:pt x="117" y="243"/>
                  </a:cubicBezTo>
                  <a:cubicBezTo>
                    <a:pt x="117" y="243"/>
                    <a:pt x="117" y="243"/>
                    <a:pt x="117" y="243"/>
                  </a:cubicBezTo>
                  <a:cubicBezTo>
                    <a:pt x="119" y="236"/>
                    <a:pt x="125" y="232"/>
                    <a:pt x="133" y="232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133" y="267"/>
                    <a:pt x="133" y="267"/>
                    <a:pt x="133" y="267"/>
                  </a:cubicBezTo>
                  <a:cubicBezTo>
                    <a:pt x="59" y="267"/>
                    <a:pt x="0" y="207"/>
                    <a:pt x="0" y="133"/>
                  </a:cubicBezTo>
                  <a:cubicBezTo>
                    <a:pt x="0" y="60"/>
                    <a:pt x="59" y="0"/>
                    <a:pt x="133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0" name="Freeform 152">
              <a:extLst>
                <a:ext uri="{FF2B5EF4-FFF2-40B4-BE49-F238E27FC236}">
                  <a16:creationId xmlns:a16="http://schemas.microsoft.com/office/drawing/2014/main" id="{E9DD4068-4AD1-E115-2DC5-68BC6BBE1D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7488" y="3167500"/>
              <a:ext cx="252196" cy="131426"/>
            </a:xfrm>
            <a:custGeom>
              <a:avLst/>
              <a:gdLst>
                <a:gd name="T0" fmla="*/ 2147483647 w 133"/>
                <a:gd name="T1" fmla="*/ 0 h 70"/>
                <a:gd name="T2" fmla="*/ 2147483647 w 133"/>
                <a:gd name="T3" fmla="*/ 2147483647 h 70"/>
                <a:gd name="T4" fmla="*/ 2147483647 w 133"/>
                <a:gd name="T5" fmla="*/ 2147483647 h 70"/>
                <a:gd name="T6" fmla="*/ 2147483647 w 133"/>
                <a:gd name="T7" fmla="*/ 2147483647 h 70"/>
                <a:gd name="T8" fmla="*/ 2147483647 w 133"/>
                <a:gd name="T9" fmla="*/ 2147483647 h 70"/>
                <a:gd name="T10" fmla="*/ 2147483647 w 133"/>
                <a:gd name="T11" fmla="*/ 2147483647 h 70"/>
                <a:gd name="T12" fmla="*/ 2147483647 w 133"/>
                <a:gd name="T13" fmla="*/ 2147483647 h 70"/>
                <a:gd name="T14" fmla="*/ 2147483647 w 133"/>
                <a:gd name="T15" fmla="*/ 2147483647 h 70"/>
                <a:gd name="T16" fmla="*/ 2147483647 w 133"/>
                <a:gd name="T17" fmla="*/ 2147483647 h 70"/>
                <a:gd name="T18" fmla="*/ 2147483647 w 133"/>
                <a:gd name="T19" fmla="*/ 2147483647 h 70"/>
                <a:gd name="T20" fmla="*/ 0 w 133"/>
                <a:gd name="T21" fmla="*/ 2147483647 h 70"/>
                <a:gd name="T22" fmla="*/ 2147483647 w 133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3" h="70">
                  <a:moveTo>
                    <a:pt x="9" y="0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43" y="29"/>
                    <a:pt x="46" y="29"/>
                    <a:pt x="49" y="29"/>
                  </a:cubicBezTo>
                  <a:cubicBezTo>
                    <a:pt x="58" y="29"/>
                    <a:pt x="66" y="35"/>
                    <a:pt x="68" y="43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6" y="64"/>
                    <a:pt x="58" y="70"/>
                    <a:pt x="49" y="70"/>
                  </a:cubicBezTo>
                  <a:cubicBezTo>
                    <a:pt x="37" y="70"/>
                    <a:pt x="28" y="61"/>
                    <a:pt x="28" y="49"/>
                  </a:cubicBezTo>
                  <a:cubicBezTo>
                    <a:pt x="28" y="46"/>
                    <a:pt x="29" y="43"/>
                    <a:pt x="30" y="40"/>
                  </a:cubicBezTo>
                  <a:cubicBezTo>
                    <a:pt x="0" y="10"/>
                    <a:pt x="0" y="10"/>
                    <a:pt x="0" y="10"/>
                  </a:cubicBezTo>
                  <a:lnTo>
                    <a:pt x="9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1" name="Freeform 153">
              <a:extLst>
                <a:ext uri="{FF2B5EF4-FFF2-40B4-BE49-F238E27FC236}">
                  <a16:creationId xmlns:a16="http://schemas.microsoft.com/office/drawing/2014/main" id="{CF2473A8-2721-6032-B6DD-2CFF0CDCC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5292" y="3734053"/>
              <a:ext cx="394278" cy="296596"/>
            </a:xfrm>
            <a:custGeom>
              <a:avLst/>
              <a:gdLst>
                <a:gd name="T0" fmla="*/ 2147483647 w 208"/>
                <a:gd name="T1" fmla="*/ 0 h 156"/>
                <a:gd name="T2" fmla="*/ 2147483647 w 208"/>
                <a:gd name="T3" fmla="*/ 2147483647 h 156"/>
                <a:gd name="T4" fmla="*/ 2147483647 w 208"/>
                <a:gd name="T5" fmla="*/ 0 h 156"/>
                <a:gd name="T6" fmla="*/ 2147483647 w 208"/>
                <a:gd name="T7" fmla="*/ 2147483647 h 156"/>
                <a:gd name="T8" fmla="*/ 2147483647 w 208"/>
                <a:gd name="T9" fmla="*/ 2147483647 h 156"/>
                <a:gd name="T10" fmla="*/ 0 w 208"/>
                <a:gd name="T11" fmla="*/ 2147483647 h 156"/>
                <a:gd name="T12" fmla="*/ 2147483647 w 208"/>
                <a:gd name="T13" fmla="*/ 0 h 1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08" h="156">
                  <a:moveTo>
                    <a:pt x="63" y="0"/>
                  </a:moveTo>
                  <a:cubicBezTo>
                    <a:pt x="79" y="0"/>
                    <a:pt x="93" y="5"/>
                    <a:pt x="104" y="15"/>
                  </a:cubicBezTo>
                  <a:cubicBezTo>
                    <a:pt x="115" y="5"/>
                    <a:pt x="130" y="0"/>
                    <a:pt x="146" y="0"/>
                  </a:cubicBezTo>
                  <a:cubicBezTo>
                    <a:pt x="180" y="0"/>
                    <a:pt x="208" y="27"/>
                    <a:pt x="208" y="60"/>
                  </a:cubicBezTo>
                  <a:cubicBezTo>
                    <a:pt x="208" y="98"/>
                    <a:pt x="177" y="156"/>
                    <a:pt x="101" y="156"/>
                  </a:cubicBezTo>
                  <a:cubicBezTo>
                    <a:pt x="23" y="156"/>
                    <a:pt x="0" y="94"/>
                    <a:pt x="0" y="60"/>
                  </a:cubicBezTo>
                  <a:cubicBezTo>
                    <a:pt x="0" y="27"/>
                    <a:pt x="28" y="0"/>
                    <a:pt x="63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2" name="Freeform 154">
              <a:extLst>
                <a:ext uri="{FF2B5EF4-FFF2-40B4-BE49-F238E27FC236}">
                  <a16:creationId xmlns:a16="http://schemas.microsoft.com/office/drawing/2014/main" id="{A2ABEDDC-0F60-AA7E-D4E2-4E808F5F9E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7181" y="3655908"/>
              <a:ext cx="106562" cy="138530"/>
            </a:xfrm>
            <a:custGeom>
              <a:avLst/>
              <a:gdLst>
                <a:gd name="T0" fmla="*/ 2147483647 w 56"/>
                <a:gd name="T1" fmla="*/ 2147483647 h 72"/>
                <a:gd name="T2" fmla="*/ 2147483647 w 56"/>
                <a:gd name="T3" fmla="*/ 0 h 72"/>
                <a:gd name="T4" fmla="*/ 0 w 56"/>
                <a:gd name="T5" fmla="*/ 2147483647 h 72"/>
                <a:gd name="T6" fmla="*/ 2147483647 w 56"/>
                <a:gd name="T7" fmla="*/ 2147483647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56" h="72">
                  <a:moveTo>
                    <a:pt x="44" y="72"/>
                  </a:moveTo>
                  <a:cubicBezTo>
                    <a:pt x="56" y="47"/>
                    <a:pt x="49" y="19"/>
                    <a:pt x="29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7" y="21"/>
                    <a:pt x="44" y="37"/>
                    <a:pt x="44" y="72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3" name="Freeform 155">
              <a:extLst>
                <a:ext uri="{FF2B5EF4-FFF2-40B4-BE49-F238E27FC236}">
                  <a16:creationId xmlns:a16="http://schemas.microsoft.com/office/drawing/2014/main" id="{5FFAFB4D-DE87-7573-07EB-03C2E4E17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6507" y="1423441"/>
              <a:ext cx="593193" cy="479527"/>
            </a:xfrm>
            <a:custGeom>
              <a:avLst/>
              <a:gdLst>
                <a:gd name="T0" fmla="*/ 0 w 313"/>
                <a:gd name="T1" fmla="*/ 2147483647 h 253"/>
                <a:gd name="T2" fmla="*/ 2147483647 w 313"/>
                <a:gd name="T3" fmla="*/ 2147483647 h 253"/>
                <a:gd name="T4" fmla="*/ 2147483647 w 313"/>
                <a:gd name="T5" fmla="*/ 2147483647 h 253"/>
                <a:gd name="T6" fmla="*/ 2147483647 w 313"/>
                <a:gd name="T7" fmla="*/ 2147483647 h 253"/>
                <a:gd name="T8" fmla="*/ 2147483647 w 313"/>
                <a:gd name="T9" fmla="*/ 2147483647 h 253"/>
                <a:gd name="T10" fmla="*/ 2147483647 w 313"/>
                <a:gd name="T11" fmla="*/ 2147483647 h 253"/>
                <a:gd name="T12" fmla="*/ 2147483647 w 313"/>
                <a:gd name="T13" fmla="*/ 0 h 253"/>
                <a:gd name="T14" fmla="*/ 2147483647 w 313"/>
                <a:gd name="T15" fmla="*/ 2147483647 h 253"/>
                <a:gd name="T16" fmla="*/ 2147483647 w 313"/>
                <a:gd name="T17" fmla="*/ 2147483647 h 253"/>
                <a:gd name="T18" fmla="*/ 2147483647 w 313"/>
                <a:gd name="T19" fmla="*/ 2147483647 h 253"/>
                <a:gd name="T20" fmla="*/ 0 w 313"/>
                <a:gd name="T21" fmla="*/ 2147483647 h 25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3" h="253">
                  <a:moveTo>
                    <a:pt x="0" y="86"/>
                  </a:moveTo>
                  <a:cubicBezTo>
                    <a:pt x="7" y="75"/>
                    <a:pt x="7" y="75"/>
                    <a:pt x="7" y="75"/>
                  </a:cubicBezTo>
                  <a:cubicBezTo>
                    <a:pt x="233" y="226"/>
                    <a:pt x="233" y="226"/>
                    <a:pt x="233" y="226"/>
                  </a:cubicBezTo>
                  <a:cubicBezTo>
                    <a:pt x="250" y="237"/>
                    <a:pt x="272" y="231"/>
                    <a:pt x="284" y="213"/>
                  </a:cubicBezTo>
                  <a:cubicBezTo>
                    <a:pt x="296" y="195"/>
                    <a:pt x="293" y="172"/>
                    <a:pt x="277" y="161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287" y="153"/>
                    <a:pt x="287" y="153"/>
                    <a:pt x="287" y="153"/>
                  </a:cubicBezTo>
                  <a:cubicBezTo>
                    <a:pt x="308" y="167"/>
                    <a:pt x="313" y="198"/>
                    <a:pt x="297" y="221"/>
                  </a:cubicBezTo>
                  <a:cubicBezTo>
                    <a:pt x="281" y="245"/>
                    <a:pt x="251" y="253"/>
                    <a:pt x="229" y="238"/>
                  </a:cubicBezTo>
                  <a:lnTo>
                    <a:pt x="0" y="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4" name="Freeform 156">
              <a:extLst>
                <a:ext uri="{FF2B5EF4-FFF2-40B4-BE49-F238E27FC236}">
                  <a16:creationId xmlns:a16="http://schemas.microsoft.com/office/drawing/2014/main" id="{5BE9C78C-7505-D90C-076A-89B7CDF2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5195" y="1396801"/>
              <a:ext cx="163395" cy="222003"/>
            </a:xfrm>
            <a:custGeom>
              <a:avLst/>
              <a:gdLst>
                <a:gd name="T0" fmla="*/ 2147483647 w 86"/>
                <a:gd name="T1" fmla="*/ 2147483647 h 117"/>
                <a:gd name="T2" fmla="*/ 2147483647 w 86"/>
                <a:gd name="T3" fmla="*/ 2147483647 h 117"/>
                <a:gd name="T4" fmla="*/ 2147483647 w 86"/>
                <a:gd name="T5" fmla="*/ 2147483647 h 117"/>
                <a:gd name="T6" fmla="*/ 2147483647 w 86"/>
                <a:gd name="T7" fmla="*/ 2147483647 h 117"/>
                <a:gd name="T8" fmla="*/ 2147483647 w 86"/>
                <a:gd name="T9" fmla="*/ 2147483647 h 117"/>
                <a:gd name="T10" fmla="*/ 2147483647 w 86"/>
                <a:gd name="T11" fmla="*/ 2147483647 h 117"/>
                <a:gd name="T12" fmla="*/ 2147483647 w 86"/>
                <a:gd name="T13" fmla="*/ 2147483647 h 11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6" h="117">
                  <a:moveTo>
                    <a:pt x="6" y="115"/>
                  </a:moveTo>
                  <a:cubicBezTo>
                    <a:pt x="10" y="117"/>
                    <a:pt x="16" y="116"/>
                    <a:pt x="19" y="112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6" y="11"/>
                    <a:pt x="85" y="6"/>
                    <a:pt x="80" y="3"/>
                  </a:cubicBezTo>
                  <a:cubicBezTo>
                    <a:pt x="76" y="0"/>
                    <a:pt x="70" y="1"/>
                    <a:pt x="68" y="5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106"/>
                    <a:pt x="1" y="112"/>
                    <a:pt x="6" y="11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5" name="Freeform 157">
              <a:extLst>
                <a:ext uri="{FF2B5EF4-FFF2-40B4-BE49-F238E27FC236}">
                  <a16:creationId xmlns:a16="http://schemas.microsoft.com/office/drawing/2014/main" id="{19A46F03-CA68-7E07-E5FF-603E4EF54B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772" y="1547763"/>
              <a:ext cx="444007" cy="293045"/>
            </a:xfrm>
            <a:custGeom>
              <a:avLst/>
              <a:gdLst>
                <a:gd name="T0" fmla="*/ 0 w 235"/>
                <a:gd name="T1" fmla="*/ 2147483647 h 154"/>
                <a:gd name="T2" fmla="*/ 2147483647 w 235"/>
                <a:gd name="T3" fmla="*/ 0 h 154"/>
                <a:gd name="T4" fmla="*/ 2147483647 w 235"/>
                <a:gd name="T5" fmla="*/ 2147483647 h 154"/>
                <a:gd name="T6" fmla="*/ 2147483647 w 235"/>
                <a:gd name="T7" fmla="*/ 2147483647 h 154"/>
                <a:gd name="T8" fmla="*/ 2147483647 w 235"/>
                <a:gd name="T9" fmla="*/ 2147483647 h 154"/>
                <a:gd name="T10" fmla="*/ 2147483647 w 235"/>
                <a:gd name="T11" fmla="*/ 2147483647 h 154"/>
                <a:gd name="T12" fmla="*/ 0 w 235"/>
                <a:gd name="T13" fmla="*/ 2147483647 h 1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5" h="154">
                  <a:moveTo>
                    <a:pt x="0" y="14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8" y="140"/>
                    <a:pt x="227" y="140"/>
                    <a:pt x="235" y="137"/>
                  </a:cubicBezTo>
                  <a:cubicBezTo>
                    <a:pt x="235" y="137"/>
                    <a:pt x="235" y="138"/>
                    <a:pt x="234" y="138"/>
                  </a:cubicBezTo>
                  <a:cubicBezTo>
                    <a:pt x="226" y="150"/>
                    <a:pt x="210" y="154"/>
                    <a:pt x="199" y="147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6" name="Freeform 158">
              <a:extLst>
                <a:ext uri="{FF2B5EF4-FFF2-40B4-BE49-F238E27FC236}">
                  <a16:creationId xmlns:a16="http://schemas.microsoft.com/office/drawing/2014/main" id="{791473DB-541B-396B-1E13-22487F2606EB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604837" y="3512049"/>
              <a:ext cx="335669" cy="586089"/>
            </a:xfrm>
            <a:custGeom>
              <a:avLst/>
              <a:gdLst>
                <a:gd name="T0" fmla="*/ 2147483647 w 177"/>
                <a:gd name="T1" fmla="*/ 2147483647 h 309"/>
                <a:gd name="T2" fmla="*/ 2147483647 w 177"/>
                <a:gd name="T3" fmla="*/ 2147483647 h 309"/>
                <a:gd name="T4" fmla="*/ 2147483647 w 177"/>
                <a:gd name="T5" fmla="*/ 2147483647 h 309"/>
                <a:gd name="T6" fmla="*/ 2147483647 w 177"/>
                <a:gd name="T7" fmla="*/ 2147483647 h 309"/>
                <a:gd name="T8" fmla="*/ 2147483647 w 177"/>
                <a:gd name="T9" fmla="*/ 2147483647 h 309"/>
                <a:gd name="T10" fmla="*/ 2147483647 w 177"/>
                <a:gd name="T11" fmla="*/ 2147483647 h 309"/>
                <a:gd name="T12" fmla="*/ 2147483647 w 177"/>
                <a:gd name="T13" fmla="*/ 2147483647 h 309"/>
                <a:gd name="T14" fmla="*/ 2147483647 w 177"/>
                <a:gd name="T15" fmla="*/ 2147483647 h 309"/>
                <a:gd name="T16" fmla="*/ 2147483647 w 177"/>
                <a:gd name="T17" fmla="*/ 2147483647 h 309"/>
                <a:gd name="T18" fmla="*/ 2147483647 w 177"/>
                <a:gd name="T19" fmla="*/ 2147483647 h 309"/>
                <a:gd name="T20" fmla="*/ 2147483647 w 177"/>
                <a:gd name="T21" fmla="*/ 2147483647 h 309"/>
                <a:gd name="T22" fmla="*/ 2147483647 w 177"/>
                <a:gd name="T23" fmla="*/ 2147483647 h 309"/>
                <a:gd name="T24" fmla="*/ 2147483647 w 177"/>
                <a:gd name="T25" fmla="*/ 2147483647 h 309"/>
                <a:gd name="T26" fmla="*/ 2147483647 w 177"/>
                <a:gd name="T27" fmla="*/ 2147483647 h 309"/>
                <a:gd name="T28" fmla="*/ 2147483647 w 177"/>
                <a:gd name="T29" fmla="*/ 2147483647 h 309"/>
                <a:gd name="T30" fmla="*/ 2147483647 w 177"/>
                <a:gd name="T31" fmla="*/ 2147483647 h 309"/>
                <a:gd name="T32" fmla="*/ 2147483647 w 177"/>
                <a:gd name="T33" fmla="*/ 2147483647 h 309"/>
                <a:gd name="T34" fmla="*/ 2147483647 w 177"/>
                <a:gd name="T35" fmla="*/ 2147483647 h 309"/>
                <a:gd name="T36" fmla="*/ 2147483647 w 177"/>
                <a:gd name="T37" fmla="*/ 2147483647 h 309"/>
                <a:gd name="T38" fmla="*/ 2147483647 w 177"/>
                <a:gd name="T39" fmla="*/ 2147483647 h 309"/>
                <a:gd name="T40" fmla="*/ 2147483647 w 177"/>
                <a:gd name="T41" fmla="*/ 2147483647 h 309"/>
                <a:gd name="T42" fmla="*/ 2147483647 w 177"/>
                <a:gd name="T43" fmla="*/ 2147483647 h 309"/>
                <a:gd name="T44" fmla="*/ 2147483647 w 177"/>
                <a:gd name="T45" fmla="*/ 2147483647 h 309"/>
                <a:gd name="T46" fmla="*/ 2147483647 w 177"/>
                <a:gd name="T47" fmla="*/ 2147483647 h 309"/>
                <a:gd name="T48" fmla="*/ 2147483647 w 177"/>
                <a:gd name="T49" fmla="*/ 2147483647 h 309"/>
                <a:gd name="T50" fmla="*/ 2147483647 w 177"/>
                <a:gd name="T51" fmla="*/ 2147483647 h 309"/>
                <a:gd name="T52" fmla="*/ 0 w 177"/>
                <a:gd name="T53" fmla="*/ 2147483647 h 309"/>
                <a:gd name="T54" fmla="*/ 2147483647 w 177"/>
                <a:gd name="T55" fmla="*/ 2147483647 h 309"/>
                <a:gd name="T56" fmla="*/ 2147483647 w 177"/>
                <a:gd name="T57" fmla="*/ 2147483647 h 309"/>
                <a:gd name="T58" fmla="*/ 2147483647 w 177"/>
                <a:gd name="T59" fmla="*/ 2147483647 h 309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77" h="309">
                  <a:moveTo>
                    <a:pt x="106" y="262"/>
                  </a:moveTo>
                  <a:cubicBezTo>
                    <a:pt x="117" y="262"/>
                    <a:pt x="127" y="269"/>
                    <a:pt x="129" y="279"/>
                  </a:cubicBezTo>
                  <a:cubicBezTo>
                    <a:pt x="133" y="292"/>
                    <a:pt x="125" y="305"/>
                    <a:pt x="112" y="308"/>
                  </a:cubicBezTo>
                  <a:cubicBezTo>
                    <a:pt x="110" y="309"/>
                    <a:pt x="108" y="309"/>
                    <a:pt x="106" y="309"/>
                  </a:cubicBezTo>
                  <a:cubicBezTo>
                    <a:pt x="106" y="262"/>
                    <a:pt x="106" y="262"/>
                    <a:pt x="106" y="262"/>
                  </a:cubicBezTo>
                  <a:close/>
                  <a:moveTo>
                    <a:pt x="106" y="242"/>
                  </a:moveTo>
                  <a:cubicBezTo>
                    <a:pt x="106" y="106"/>
                    <a:pt x="106" y="106"/>
                    <a:pt x="106" y="106"/>
                  </a:cubicBezTo>
                  <a:cubicBezTo>
                    <a:pt x="117" y="114"/>
                    <a:pt x="125" y="125"/>
                    <a:pt x="129" y="141"/>
                  </a:cubicBezTo>
                  <a:cubicBezTo>
                    <a:pt x="129" y="141"/>
                    <a:pt x="135" y="165"/>
                    <a:pt x="139" y="181"/>
                  </a:cubicBezTo>
                  <a:cubicBezTo>
                    <a:pt x="144" y="199"/>
                    <a:pt x="170" y="197"/>
                    <a:pt x="170" y="197"/>
                  </a:cubicBezTo>
                  <a:cubicBezTo>
                    <a:pt x="177" y="223"/>
                    <a:pt x="177" y="223"/>
                    <a:pt x="177" y="223"/>
                  </a:cubicBezTo>
                  <a:lnTo>
                    <a:pt x="106" y="242"/>
                  </a:lnTo>
                  <a:close/>
                  <a:moveTo>
                    <a:pt x="100" y="262"/>
                  </a:moveTo>
                  <a:cubicBezTo>
                    <a:pt x="102" y="262"/>
                    <a:pt x="104" y="262"/>
                    <a:pt x="106" y="262"/>
                  </a:cubicBezTo>
                  <a:cubicBezTo>
                    <a:pt x="106" y="309"/>
                    <a:pt x="106" y="309"/>
                    <a:pt x="106" y="309"/>
                  </a:cubicBezTo>
                  <a:cubicBezTo>
                    <a:pt x="96" y="309"/>
                    <a:pt x="86" y="302"/>
                    <a:pt x="83" y="291"/>
                  </a:cubicBezTo>
                  <a:cubicBezTo>
                    <a:pt x="80" y="279"/>
                    <a:pt x="88" y="266"/>
                    <a:pt x="100" y="262"/>
                  </a:cubicBezTo>
                  <a:close/>
                  <a:moveTo>
                    <a:pt x="106" y="106"/>
                  </a:moveTo>
                  <a:cubicBezTo>
                    <a:pt x="96" y="99"/>
                    <a:pt x="84" y="95"/>
                    <a:pt x="72" y="9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8" y="6"/>
                    <a:pt x="38" y="0"/>
                    <a:pt x="29" y="3"/>
                  </a:cubicBezTo>
                  <a:cubicBezTo>
                    <a:pt x="19" y="5"/>
                    <a:pt x="13" y="16"/>
                    <a:pt x="15" y="25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14" y="117"/>
                    <a:pt x="0" y="141"/>
                    <a:pt x="8" y="173"/>
                  </a:cubicBezTo>
                  <a:cubicBezTo>
                    <a:pt x="8" y="173"/>
                    <a:pt x="15" y="198"/>
                    <a:pt x="19" y="212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23" y="230"/>
                    <a:pt x="0" y="241"/>
                    <a:pt x="0" y="241"/>
                  </a:cubicBezTo>
                  <a:cubicBezTo>
                    <a:pt x="7" y="268"/>
                    <a:pt x="7" y="268"/>
                    <a:pt x="7" y="268"/>
                  </a:cubicBezTo>
                  <a:cubicBezTo>
                    <a:pt x="106" y="242"/>
                    <a:pt x="106" y="242"/>
                    <a:pt x="106" y="242"/>
                  </a:cubicBezTo>
                  <a:lnTo>
                    <a:pt x="106" y="10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7" name="Freeform 159">
              <a:extLst>
                <a:ext uri="{FF2B5EF4-FFF2-40B4-BE49-F238E27FC236}">
                  <a16:creationId xmlns:a16="http://schemas.microsoft.com/office/drawing/2014/main" id="{ACE507BE-B7C4-9263-2AE8-FCBC4FD7A52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695221" y="2755462"/>
              <a:ext cx="483079" cy="523929"/>
            </a:xfrm>
            <a:custGeom>
              <a:avLst/>
              <a:gdLst>
                <a:gd name="T0" fmla="*/ 2147483647 w 255"/>
                <a:gd name="T1" fmla="*/ 2147483647 h 277"/>
                <a:gd name="T2" fmla="*/ 2147483647 w 255"/>
                <a:gd name="T3" fmla="*/ 2147483647 h 277"/>
                <a:gd name="T4" fmla="*/ 2147483647 w 255"/>
                <a:gd name="T5" fmla="*/ 2147483647 h 277"/>
                <a:gd name="T6" fmla="*/ 2147483647 w 255"/>
                <a:gd name="T7" fmla="*/ 2147483647 h 277"/>
                <a:gd name="T8" fmla="*/ 2147483647 w 255"/>
                <a:gd name="T9" fmla="*/ 2147483647 h 277"/>
                <a:gd name="T10" fmla="*/ 2147483647 w 255"/>
                <a:gd name="T11" fmla="*/ 2147483647 h 277"/>
                <a:gd name="T12" fmla="*/ 2147483647 w 255"/>
                <a:gd name="T13" fmla="*/ 2147483647 h 277"/>
                <a:gd name="T14" fmla="*/ 2147483647 w 255"/>
                <a:gd name="T15" fmla="*/ 2147483647 h 277"/>
                <a:gd name="T16" fmla="*/ 2147483647 w 255"/>
                <a:gd name="T17" fmla="*/ 2147483647 h 277"/>
                <a:gd name="T18" fmla="*/ 2147483647 w 255"/>
                <a:gd name="T19" fmla="*/ 2147483647 h 277"/>
                <a:gd name="T20" fmla="*/ 2147483647 w 255"/>
                <a:gd name="T21" fmla="*/ 2147483647 h 277"/>
                <a:gd name="T22" fmla="*/ 2147483647 w 255"/>
                <a:gd name="T23" fmla="*/ 2147483647 h 277"/>
                <a:gd name="T24" fmla="*/ 2147483647 w 255"/>
                <a:gd name="T25" fmla="*/ 2147483647 h 277"/>
                <a:gd name="T26" fmla="*/ 2147483647 w 255"/>
                <a:gd name="T27" fmla="*/ 2147483647 h 277"/>
                <a:gd name="T28" fmla="*/ 2147483647 w 255"/>
                <a:gd name="T29" fmla="*/ 2147483647 h 277"/>
                <a:gd name="T30" fmla="*/ 2147483647 w 255"/>
                <a:gd name="T31" fmla="*/ 2147483647 h 277"/>
                <a:gd name="T32" fmla="*/ 2147483647 w 255"/>
                <a:gd name="T33" fmla="*/ 2147483647 h 277"/>
                <a:gd name="T34" fmla="*/ 2147483647 w 255"/>
                <a:gd name="T35" fmla="*/ 2147483647 h 277"/>
                <a:gd name="T36" fmla="*/ 2147483647 w 255"/>
                <a:gd name="T37" fmla="*/ 2147483647 h 277"/>
                <a:gd name="T38" fmla="*/ 2147483647 w 255"/>
                <a:gd name="T39" fmla="*/ 2147483647 h 277"/>
                <a:gd name="T40" fmla="*/ 2147483647 w 255"/>
                <a:gd name="T41" fmla="*/ 2147483647 h 277"/>
                <a:gd name="T42" fmla="*/ 2147483647 w 255"/>
                <a:gd name="T43" fmla="*/ 2147483647 h 277"/>
                <a:gd name="T44" fmla="*/ 2147483647 w 255"/>
                <a:gd name="T45" fmla="*/ 2147483647 h 277"/>
                <a:gd name="T46" fmla="*/ 2147483647 w 255"/>
                <a:gd name="T47" fmla="*/ 2147483647 h 277"/>
                <a:gd name="T48" fmla="*/ 2147483647 w 255"/>
                <a:gd name="T49" fmla="*/ 2147483647 h 277"/>
                <a:gd name="T50" fmla="*/ 2147483647 w 255"/>
                <a:gd name="T51" fmla="*/ 2147483647 h 277"/>
                <a:gd name="T52" fmla="*/ 2147483647 w 255"/>
                <a:gd name="T53" fmla="*/ 2147483647 h 277"/>
                <a:gd name="T54" fmla="*/ 2147483647 w 255"/>
                <a:gd name="T55" fmla="*/ 2147483647 h 277"/>
                <a:gd name="T56" fmla="*/ 2147483647 w 255"/>
                <a:gd name="T57" fmla="*/ 2147483647 h 277"/>
                <a:gd name="T58" fmla="*/ 2147483647 w 255"/>
                <a:gd name="T59" fmla="*/ 2147483647 h 277"/>
                <a:gd name="T60" fmla="*/ 2147483647 w 255"/>
                <a:gd name="T61" fmla="*/ 2147483647 h 277"/>
                <a:gd name="T62" fmla="*/ 2147483647 w 255"/>
                <a:gd name="T63" fmla="*/ 2147483647 h 277"/>
                <a:gd name="T64" fmla="*/ 2147483647 w 255"/>
                <a:gd name="T65" fmla="*/ 2147483647 h 277"/>
                <a:gd name="T66" fmla="*/ 2147483647 w 255"/>
                <a:gd name="T67" fmla="*/ 2147483647 h 277"/>
                <a:gd name="T68" fmla="*/ 2147483647 w 255"/>
                <a:gd name="T69" fmla="*/ 2147483647 h 277"/>
                <a:gd name="T70" fmla="*/ 2147483647 w 255"/>
                <a:gd name="T71" fmla="*/ 2147483647 h 277"/>
                <a:gd name="T72" fmla="*/ 2147483647 w 255"/>
                <a:gd name="T73" fmla="*/ 2147483647 h 277"/>
                <a:gd name="T74" fmla="*/ 2147483647 w 255"/>
                <a:gd name="T75" fmla="*/ 2147483647 h 277"/>
                <a:gd name="T76" fmla="*/ 2147483647 w 255"/>
                <a:gd name="T77" fmla="*/ 2147483647 h 277"/>
                <a:gd name="T78" fmla="*/ 2147483647 w 255"/>
                <a:gd name="T79" fmla="*/ 2147483647 h 277"/>
                <a:gd name="T80" fmla="*/ 2147483647 w 255"/>
                <a:gd name="T81" fmla="*/ 2147483647 h 277"/>
                <a:gd name="T82" fmla="*/ 2147483647 w 255"/>
                <a:gd name="T83" fmla="*/ 0 h 277"/>
                <a:gd name="T84" fmla="*/ 2147483647 w 255"/>
                <a:gd name="T85" fmla="*/ 2147483647 h 277"/>
                <a:gd name="T86" fmla="*/ 2147483647 w 255"/>
                <a:gd name="T87" fmla="*/ 2147483647 h 277"/>
                <a:gd name="T88" fmla="*/ 2147483647 w 255"/>
                <a:gd name="T89" fmla="*/ 2147483647 h 277"/>
                <a:gd name="T90" fmla="*/ 2147483647 w 255"/>
                <a:gd name="T91" fmla="*/ 2147483647 h 277"/>
                <a:gd name="T92" fmla="*/ 2147483647 w 255"/>
                <a:gd name="T93" fmla="*/ 2147483647 h 277"/>
                <a:gd name="T94" fmla="*/ 2147483647 w 255"/>
                <a:gd name="T95" fmla="*/ 2147483647 h 277"/>
                <a:gd name="T96" fmla="*/ 2147483647 w 255"/>
                <a:gd name="T97" fmla="*/ 2147483647 h 277"/>
                <a:gd name="T98" fmla="*/ 2147483647 w 255"/>
                <a:gd name="T99" fmla="*/ 2147483647 h 277"/>
                <a:gd name="T100" fmla="*/ 2147483647 w 255"/>
                <a:gd name="T101" fmla="*/ 2147483647 h 277"/>
                <a:gd name="T102" fmla="*/ 2147483647 w 255"/>
                <a:gd name="T103" fmla="*/ 2147483647 h 277"/>
                <a:gd name="T104" fmla="*/ 2147483647 w 255"/>
                <a:gd name="T105" fmla="*/ 2147483647 h 277"/>
                <a:gd name="T106" fmla="*/ 2147483647 w 255"/>
                <a:gd name="T107" fmla="*/ 2147483647 h 277"/>
                <a:gd name="T108" fmla="*/ 2147483647 w 255"/>
                <a:gd name="T109" fmla="*/ 2147483647 h 277"/>
                <a:gd name="T110" fmla="*/ 2147483647 w 255"/>
                <a:gd name="T111" fmla="*/ 2147483647 h 277"/>
                <a:gd name="T112" fmla="*/ 2147483647 w 255"/>
                <a:gd name="T113" fmla="*/ 2147483647 h 277"/>
                <a:gd name="T114" fmla="*/ 2147483647 w 255"/>
                <a:gd name="T115" fmla="*/ 2147483647 h 277"/>
                <a:gd name="T116" fmla="*/ 2147483647 w 255"/>
                <a:gd name="T117" fmla="*/ 2147483647 h 277"/>
                <a:gd name="T118" fmla="*/ 2147483647 w 255"/>
                <a:gd name="T119" fmla="*/ 2147483647 h 277"/>
                <a:gd name="T120" fmla="*/ 2147483647 w 255"/>
                <a:gd name="T121" fmla="*/ 2147483647 h 277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55" h="277">
                  <a:moveTo>
                    <a:pt x="191" y="96"/>
                  </a:moveTo>
                  <a:cubicBezTo>
                    <a:pt x="196" y="106"/>
                    <a:pt x="198" y="116"/>
                    <a:pt x="198" y="127"/>
                  </a:cubicBezTo>
                  <a:cubicBezTo>
                    <a:pt x="198" y="138"/>
                    <a:pt x="196" y="149"/>
                    <a:pt x="191" y="158"/>
                  </a:cubicBezTo>
                  <a:cubicBezTo>
                    <a:pt x="191" y="96"/>
                    <a:pt x="191" y="96"/>
                    <a:pt x="191" y="96"/>
                  </a:cubicBezTo>
                  <a:close/>
                  <a:moveTo>
                    <a:pt x="191" y="201"/>
                  </a:moveTo>
                  <a:cubicBezTo>
                    <a:pt x="191" y="184"/>
                    <a:pt x="191" y="184"/>
                    <a:pt x="191" y="184"/>
                  </a:cubicBezTo>
                  <a:cubicBezTo>
                    <a:pt x="193" y="184"/>
                    <a:pt x="194" y="185"/>
                    <a:pt x="195" y="186"/>
                  </a:cubicBezTo>
                  <a:cubicBezTo>
                    <a:pt x="195" y="186"/>
                    <a:pt x="195" y="186"/>
                    <a:pt x="195" y="186"/>
                  </a:cubicBezTo>
                  <a:cubicBezTo>
                    <a:pt x="218" y="208"/>
                    <a:pt x="218" y="208"/>
                    <a:pt x="218" y="208"/>
                  </a:cubicBezTo>
                  <a:cubicBezTo>
                    <a:pt x="220" y="211"/>
                    <a:pt x="220" y="215"/>
                    <a:pt x="218" y="218"/>
                  </a:cubicBezTo>
                  <a:cubicBezTo>
                    <a:pt x="215" y="220"/>
                    <a:pt x="211" y="220"/>
                    <a:pt x="208" y="218"/>
                  </a:cubicBezTo>
                  <a:cubicBezTo>
                    <a:pt x="191" y="201"/>
                    <a:pt x="191" y="201"/>
                    <a:pt x="191" y="201"/>
                  </a:cubicBezTo>
                  <a:close/>
                  <a:moveTo>
                    <a:pt x="191" y="71"/>
                  </a:moveTo>
                  <a:cubicBezTo>
                    <a:pt x="191" y="54"/>
                    <a:pt x="191" y="54"/>
                    <a:pt x="191" y="54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11" y="35"/>
                    <a:pt x="215" y="35"/>
                    <a:pt x="218" y="37"/>
                  </a:cubicBezTo>
                  <a:cubicBezTo>
                    <a:pt x="220" y="40"/>
                    <a:pt x="220" y="44"/>
                    <a:pt x="218" y="47"/>
                  </a:cubicBezTo>
                  <a:cubicBezTo>
                    <a:pt x="195" y="69"/>
                    <a:pt x="195" y="69"/>
                    <a:pt x="195" y="69"/>
                  </a:cubicBezTo>
                  <a:cubicBezTo>
                    <a:pt x="195" y="69"/>
                    <a:pt x="195" y="69"/>
                    <a:pt x="195" y="69"/>
                  </a:cubicBezTo>
                  <a:cubicBezTo>
                    <a:pt x="194" y="70"/>
                    <a:pt x="193" y="71"/>
                    <a:pt x="191" y="71"/>
                  </a:cubicBezTo>
                  <a:close/>
                  <a:moveTo>
                    <a:pt x="210" y="127"/>
                  </a:moveTo>
                  <a:cubicBezTo>
                    <a:pt x="210" y="127"/>
                    <a:pt x="210" y="127"/>
                    <a:pt x="210" y="127"/>
                  </a:cubicBezTo>
                  <a:cubicBezTo>
                    <a:pt x="210" y="124"/>
                    <a:pt x="213" y="121"/>
                    <a:pt x="217" y="121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52" y="121"/>
                    <a:pt x="255" y="124"/>
                    <a:pt x="255" y="127"/>
                  </a:cubicBezTo>
                  <a:cubicBezTo>
                    <a:pt x="255" y="131"/>
                    <a:pt x="252" y="134"/>
                    <a:pt x="248" y="134"/>
                  </a:cubicBezTo>
                  <a:cubicBezTo>
                    <a:pt x="217" y="134"/>
                    <a:pt x="217" y="134"/>
                    <a:pt x="217" y="134"/>
                  </a:cubicBezTo>
                  <a:cubicBezTo>
                    <a:pt x="213" y="134"/>
                    <a:pt x="210" y="131"/>
                    <a:pt x="210" y="127"/>
                  </a:cubicBezTo>
                  <a:close/>
                  <a:moveTo>
                    <a:pt x="128" y="57"/>
                  </a:moveTo>
                  <a:cubicBezTo>
                    <a:pt x="156" y="57"/>
                    <a:pt x="180" y="73"/>
                    <a:pt x="191" y="96"/>
                  </a:cubicBezTo>
                  <a:cubicBezTo>
                    <a:pt x="191" y="158"/>
                    <a:pt x="191" y="158"/>
                    <a:pt x="191" y="158"/>
                  </a:cubicBezTo>
                  <a:cubicBezTo>
                    <a:pt x="186" y="170"/>
                    <a:pt x="177" y="179"/>
                    <a:pt x="166" y="186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6" y="261"/>
                    <a:pt x="151" y="277"/>
                    <a:pt x="132" y="277"/>
                  </a:cubicBezTo>
                  <a:cubicBezTo>
                    <a:pt x="128" y="277"/>
                    <a:pt x="128" y="277"/>
                    <a:pt x="128" y="277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52" y="214"/>
                    <a:pt x="152" y="214"/>
                    <a:pt x="152" y="214"/>
                  </a:cubicBezTo>
                  <a:cubicBezTo>
                    <a:pt x="152" y="182"/>
                    <a:pt x="152" y="182"/>
                    <a:pt x="152" y="182"/>
                  </a:cubicBezTo>
                  <a:cubicBezTo>
                    <a:pt x="152" y="180"/>
                    <a:pt x="153" y="177"/>
                    <a:pt x="156" y="176"/>
                  </a:cubicBezTo>
                  <a:cubicBezTo>
                    <a:pt x="172" y="166"/>
                    <a:pt x="184" y="148"/>
                    <a:pt x="184" y="127"/>
                  </a:cubicBezTo>
                  <a:cubicBezTo>
                    <a:pt x="184" y="112"/>
                    <a:pt x="178" y="98"/>
                    <a:pt x="167" y="88"/>
                  </a:cubicBezTo>
                  <a:cubicBezTo>
                    <a:pt x="157" y="78"/>
                    <a:pt x="143" y="71"/>
                    <a:pt x="128" y="71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8" y="57"/>
                    <a:pt x="128" y="57"/>
                    <a:pt x="128" y="57"/>
                  </a:cubicBezTo>
                  <a:cubicBezTo>
                    <a:pt x="128" y="57"/>
                    <a:pt x="128" y="57"/>
                    <a:pt x="128" y="57"/>
                  </a:cubicBezTo>
                  <a:close/>
                  <a:moveTo>
                    <a:pt x="191" y="54"/>
                  </a:moveTo>
                  <a:cubicBezTo>
                    <a:pt x="186" y="60"/>
                    <a:pt x="186" y="60"/>
                    <a:pt x="186" y="60"/>
                  </a:cubicBezTo>
                  <a:cubicBezTo>
                    <a:pt x="183" y="62"/>
                    <a:pt x="183" y="66"/>
                    <a:pt x="186" y="69"/>
                  </a:cubicBezTo>
                  <a:cubicBezTo>
                    <a:pt x="187" y="70"/>
                    <a:pt x="189" y="71"/>
                    <a:pt x="191" y="71"/>
                  </a:cubicBezTo>
                  <a:cubicBezTo>
                    <a:pt x="191" y="54"/>
                    <a:pt x="191" y="54"/>
                    <a:pt x="191" y="54"/>
                  </a:cubicBezTo>
                  <a:close/>
                  <a:moveTo>
                    <a:pt x="191" y="184"/>
                  </a:moveTo>
                  <a:cubicBezTo>
                    <a:pt x="189" y="184"/>
                    <a:pt x="187" y="185"/>
                    <a:pt x="186" y="186"/>
                  </a:cubicBezTo>
                  <a:cubicBezTo>
                    <a:pt x="183" y="189"/>
                    <a:pt x="183" y="193"/>
                    <a:pt x="186" y="195"/>
                  </a:cubicBezTo>
                  <a:cubicBezTo>
                    <a:pt x="191" y="201"/>
                    <a:pt x="191" y="201"/>
                    <a:pt x="191" y="201"/>
                  </a:cubicBezTo>
                  <a:cubicBezTo>
                    <a:pt x="191" y="184"/>
                    <a:pt x="191" y="184"/>
                    <a:pt x="191" y="184"/>
                  </a:cubicBezTo>
                  <a:close/>
                  <a:moveTo>
                    <a:pt x="128" y="44"/>
                  </a:moveTo>
                  <a:cubicBezTo>
                    <a:pt x="128" y="0"/>
                    <a:pt x="128" y="0"/>
                    <a:pt x="128" y="0"/>
                  </a:cubicBezTo>
                  <a:cubicBezTo>
                    <a:pt x="131" y="0"/>
                    <a:pt x="134" y="3"/>
                    <a:pt x="134" y="6"/>
                  </a:cubicBezTo>
                  <a:cubicBezTo>
                    <a:pt x="134" y="38"/>
                    <a:pt x="134" y="38"/>
                    <a:pt x="134" y="38"/>
                  </a:cubicBezTo>
                  <a:cubicBezTo>
                    <a:pt x="134" y="41"/>
                    <a:pt x="131" y="44"/>
                    <a:pt x="128" y="44"/>
                  </a:cubicBezTo>
                  <a:close/>
                  <a:moveTo>
                    <a:pt x="128" y="277"/>
                  </a:moveTo>
                  <a:cubicBezTo>
                    <a:pt x="123" y="277"/>
                    <a:pt x="123" y="277"/>
                    <a:pt x="123" y="277"/>
                  </a:cubicBezTo>
                  <a:cubicBezTo>
                    <a:pt x="104" y="277"/>
                    <a:pt x="88" y="261"/>
                    <a:pt x="88" y="242"/>
                  </a:cubicBezTo>
                  <a:cubicBezTo>
                    <a:pt x="88" y="186"/>
                    <a:pt x="88" y="186"/>
                    <a:pt x="88" y="186"/>
                  </a:cubicBezTo>
                  <a:cubicBezTo>
                    <a:pt x="78" y="178"/>
                    <a:pt x="69" y="169"/>
                    <a:pt x="64" y="15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75" y="73"/>
                    <a:pt x="100" y="57"/>
                    <a:pt x="128" y="57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12" y="71"/>
                    <a:pt x="98" y="78"/>
                    <a:pt x="88" y="88"/>
                  </a:cubicBezTo>
                  <a:cubicBezTo>
                    <a:pt x="78" y="98"/>
                    <a:pt x="72" y="112"/>
                    <a:pt x="72" y="127"/>
                  </a:cubicBezTo>
                  <a:cubicBezTo>
                    <a:pt x="72" y="148"/>
                    <a:pt x="83" y="166"/>
                    <a:pt x="99" y="175"/>
                  </a:cubicBezTo>
                  <a:cubicBezTo>
                    <a:pt x="99" y="175"/>
                    <a:pt x="99" y="175"/>
                    <a:pt x="99" y="175"/>
                  </a:cubicBezTo>
                  <a:cubicBezTo>
                    <a:pt x="101" y="177"/>
                    <a:pt x="103" y="179"/>
                    <a:pt x="103" y="182"/>
                  </a:cubicBezTo>
                  <a:cubicBezTo>
                    <a:pt x="103" y="214"/>
                    <a:pt x="103" y="214"/>
                    <a:pt x="103" y="214"/>
                  </a:cubicBezTo>
                  <a:cubicBezTo>
                    <a:pt x="128" y="214"/>
                    <a:pt x="128" y="214"/>
                    <a:pt x="128" y="214"/>
                  </a:cubicBezTo>
                  <a:cubicBezTo>
                    <a:pt x="128" y="277"/>
                    <a:pt x="128" y="277"/>
                    <a:pt x="128" y="277"/>
                  </a:cubicBezTo>
                  <a:close/>
                  <a:moveTo>
                    <a:pt x="128" y="0"/>
                  </a:moveTo>
                  <a:cubicBezTo>
                    <a:pt x="128" y="44"/>
                    <a:pt x="128" y="44"/>
                    <a:pt x="128" y="44"/>
                  </a:cubicBezTo>
                  <a:cubicBezTo>
                    <a:pt x="128" y="44"/>
                    <a:pt x="128" y="44"/>
                    <a:pt x="127" y="44"/>
                  </a:cubicBezTo>
                  <a:cubicBezTo>
                    <a:pt x="127" y="44"/>
                    <a:pt x="127" y="44"/>
                    <a:pt x="127" y="44"/>
                  </a:cubicBezTo>
                  <a:cubicBezTo>
                    <a:pt x="124" y="44"/>
                    <a:pt x="121" y="42"/>
                    <a:pt x="121" y="38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3"/>
                    <a:pt x="124" y="0"/>
                    <a:pt x="127" y="0"/>
                  </a:cubicBezTo>
                  <a:cubicBezTo>
                    <a:pt x="128" y="0"/>
                    <a:pt x="128" y="0"/>
                    <a:pt x="128" y="0"/>
                  </a:cubicBezTo>
                  <a:close/>
                  <a:moveTo>
                    <a:pt x="64" y="200"/>
                  </a:moveTo>
                  <a:cubicBezTo>
                    <a:pt x="69" y="195"/>
                    <a:pt x="69" y="195"/>
                    <a:pt x="69" y="195"/>
                  </a:cubicBezTo>
                  <a:cubicBezTo>
                    <a:pt x="71" y="193"/>
                    <a:pt x="71" y="189"/>
                    <a:pt x="69" y="186"/>
                  </a:cubicBezTo>
                  <a:cubicBezTo>
                    <a:pt x="67" y="185"/>
                    <a:pt x="66" y="184"/>
                    <a:pt x="64" y="184"/>
                  </a:cubicBezTo>
                  <a:cubicBezTo>
                    <a:pt x="64" y="200"/>
                    <a:pt x="64" y="200"/>
                    <a:pt x="64" y="200"/>
                  </a:cubicBezTo>
                  <a:close/>
                  <a:moveTo>
                    <a:pt x="64" y="71"/>
                  </a:moveTo>
                  <a:cubicBezTo>
                    <a:pt x="66" y="71"/>
                    <a:pt x="67" y="70"/>
                    <a:pt x="69" y="69"/>
                  </a:cubicBezTo>
                  <a:cubicBezTo>
                    <a:pt x="71" y="66"/>
                    <a:pt x="71" y="62"/>
                    <a:pt x="69" y="60"/>
                  </a:cubicBezTo>
                  <a:cubicBezTo>
                    <a:pt x="64" y="55"/>
                    <a:pt x="64" y="55"/>
                    <a:pt x="64" y="55"/>
                  </a:cubicBezTo>
                  <a:lnTo>
                    <a:pt x="64" y="71"/>
                  </a:lnTo>
                  <a:close/>
                  <a:moveTo>
                    <a:pt x="64" y="157"/>
                  </a:moveTo>
                  <a:cubicBezTo>
                    <a:pt x="60" y="148"/>
                    <a:pt x="57" y="138"/>
                    <a:pt x="57" y="127"/>
                  </a:cubicBezTo>
                  <a:cubicBezTo>
                    <a:pt x="57" y="117"/>
                    <a:pt x="60" y="107"/>
                    <a:pt x="64" y="97"/>
                  </a:cubicBezTo>
                  <a:cubicBezTo>
                    <a:pt x="64" y="157"/>
                    <a:pt x="64" y="157"/>
                    <a:pt x="64" y="157"/>
                  </a:cubicBezTo>
                  <a:close/>
                  <a:moveTo>
                    <a:pt x="64" y="55"/>
                  </a:moveTo>
                  <a:cubicBezTo>
                    <a:pt x="64" y="71"/>
                    <a:pt x="64" y="71"/>
                    <a:pt x="64" y="71"/>
                  </a:cubicBezTo>
                  <a:cubicBezTo>
                    <a:pt x="62" y="71"/>
                    <a:pt x="61" y="70"/>
                    <a:pt x="59" y="69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5" y="44"/>
                    <a:pt x="35" y="40"/>
                    <a:pt x="37" y="37"/>
                  </a:cubicBezTo>
                  <a:cubicBezTo>
                    <a:pt x="40" y="35"/>
                    <a:pt x="44" y="35"/>
                    <a:pt x="46" y="37"/>
                  </a:cubicBezTo>
                  <a:cubicBezTo>
                    <a:pt x="64" y="55"/>
                    <a:pt x="64" y="55"/>
                    <a:pt x="64" y="55"/>
                  </a:cubicBezTo>
                  <a:close/>
                  <a:moveTo>
                    <a:pt x="64" y="184"/>
                  </a:moveTo>
                  <a:cubicBezTo>
                    <a:pt x="64" y="200"/>
                    <a:pt x="64" y="200"/>
                    <a:pt x="64" y="200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4" y="220"/>
                    <a:pt x="40" y="220"/>
                    <a:pt x="37" y="218"/>
                  </a:cubicBezTo>
                  <a:cubicBezTo>
                    <a:pt x="35" y="215"/>
                    <a:pt x="35" y="211"/>
                    <a:pt x="37" y="208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59" y="186"/>
                    <a:pt x="59" y="186"/>
                    <a:pt x="59" y="186"/>
                  </a:cubicBezTo>
                  <a:cubicBezTo>
                    <a:pt x="61" y="185"/>
                    <a:pt x="62" y="184"/>
                    <a:pt x="64" y="184"/>
                  </a:cubicBezTo>
                  <a:close/>
                  <a:moveTo>
                    <a:pt x="6" y="121"/>
                  </a:moveTo>
                  <a:cubicBezTo>
                    <a:pt x="6" y="121"/>
                    <a:pt x="6" y="121"/>
                    <a:pt x="6" y="121"/>
                  </a:cubicBezTo>
                  <a:cubicBezTo>
                    <a:pt x="38" y="121"/>
                    <a:pt x="38" y="121"/>
                    <a:pt x="38" y="121"/>
                  </a:cubicBezTo>
                  <a:cubicBezTo>
                    <a:pt x="41" y="121"/>
                    <a:pt x="44" y="124"/>
                    <a:pt x="44" y="127"/>
                  </a:cubicBezTo>
                  <a:cubicBezTo>
                    <a:pt x="44" y="131"/>
                    <a:pt x="41" y="134"/>
                    <a:pt x="38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3" y="134"/>
                    <a:pt x="0" y="131"/>
                    <a:pt x="0" y="127"/>
                  </a:cubicBezTo>
                  <a:cubicBezTo>
                    <a:pt x="0" y="124"/>
                    <a:pt x="3" y="121"/>
                    <a:pt x="6" y="12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8" name="Freeform 160">
              <a:extLst>
                <a:ext uri="{FF2B5EF4-FFF2-40B4-BE49-F238E27FC236}">
                  <a16:creationId xmlns:a16="http://schemas.microsoft.com/office/drawing/2014/main" id="{5A341724-EED7-3616-168E-C5A07B706CB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38730" y="1393249"/>
              <a:ext cx="459991" cy="451111"/>
            </a:xfrm>
            <a:custGeom>
              <a:avLst/>
              <a:gdLst>
                <a:gd name="T0" fmla="*/ 2147483647 w 244"/>
                <a:gd name="T1" fmla="*/ 2147483647 h 238"/>
                <a:gd name="T2" fmla="*/ 2147483647 w 244"/>
                <a:gd name="T3" fmla="*/ 2147483647 h 238"/>
                <a:gd name="T4" fmla="*/ 2147483647 w 244"/>
                <a:gd name="T5" fmla="*/ 2147483647 h 238"/>
                <a:gd name="T6" fmla="*/ 2147483647 w 244"/>
                <a:gd name="T7" fmla="*/ 2147483647 h 238"/>
                <a:gd name="T8" fmla="*/ 2147483647 w 244"/>
                <a:gd name="T9" fmla="*/ 2147483647 h 238"/>
                <a:gd name="T10" fmla="*/ 2147483647 w 244"/>
                <a:gd name="T11" fmla="*/ 2147483647 h 238"/>
                <a:gd name="T12" fmla="*/ 2147483647 w 244"/>
                <a:gd name="T13" fmla="*/ 2147483647 h 238"/>
                <a:gd name="T14" fmla="*/ 2147483647 w 244"/>
                <a:gd name="T15" fmla="*/ 2147483647 h 238"/>
                <a:gd name="T16" fmla="*/ 2147483647 w 244"/>
                <a:gd name="T17" fmla="*/ 2147483647 h 238"/>
                <a:gd name="T18" fmla="*/ 2147483647 w 244"/>
                <a:gd name="T19" fmla="*/ 2147483647 h 238"/>
                <a:gd name="T20" fmla="*/ 2147483647 w 244"/>
                <a:gd name="T21" fmla="*/ 2147483647 h 238"/>
                <a:gd name="T22" fmla="*/ 2147483647 w 244"/>
                <a:gd name="T23" fmla="*/ 2147483647 h 238"/>
                <a:gd name="T24" fmla="*/ 2147483647 w 244"/>
                <a:gd name="T25" fmla="*/ 2147483647 h 238"/>
                <a:gd name="T26" fmla="*/ 2147483647 w 244"/>
                <a:gd name="T27" fmla="*/ 2147483647 h 238"/>
                <a:gd name="T28" fmla="*/ 2147483647 w 244"/>
                <a:gd name="T29" fmla="*/ 2147483647 h 238"/>
                <a:gd name="T30" fmla="*/ 2147483647 w 244"/>
                <a:gd name="T31" fmla="*/ 2147483647 h 238"/>
                <a:gd name="T32" fmla="*/ 2147483647 w 244"/>
                <a:gd name="T33" fmla="*/ 2147483647 h 238"/>
                <a:gd name="T34" fmla="*/ 2147483647 w 244"/>
                <a:gd name="T35" fmla="*/ 2147483647 h 238"/>
                <a:gd name="T36" fmla="*/ 2147483647 w 244"/>
                <a:gd name="T37" fmla="*/ 2147483647 h 238"/>
                <a:gd name="T38" fmla="*/ 2147483647 w 244"/>
                <a:gd name="T39" fmla="*/ 2147483647 h 238"/>
                <a:gd name="T40" fmla="*/ 2147483647 w 244"/>
                <a:gd name="T41" fmla="*/ 2147483647 h 238"/>
                <a:gd name="T42" fmla="*/ 2147483647 w 244"/>
                <a:gd name="T43" fmla="*/ 2147483647 h 238"/>
                <a:gd name="T44" fmla="*/ 2147483647 w 244"/>
                <a:gd name="T45" fmla="*/ 2147483647 h 238"/>
                <a:gd name="T46" fmla="*/ 2147483647 w 244"/>
                <a:gd name="T47" fmla="*/ 2147483647 h 238"/>
                <a:gd name="T48" fmla="*/ 2147483647 w 244"/>
                <a:gd name="T49" fmla="*/ 2147483647 h 238"/>
                <a:gd name="T50" fmla="*/ 2147483647 w 244"/>
                <a:gd name="T51" fmla="*/ 2147483647 h 238"/>
                <a:gd name="T52" fmla="*/ 2147483647 w 244"/>
                <a:gd name="T53" fmla="*/ 2147483647 h 238"/>
                <a:gd name="T54" fmla="*/ 2147483647 w 244"/>
                <a:gd name="T55" fmla="*/ 2147483647 h 238"/>
                <a:gd name="T56" fmla="*/ 2147483647 w 244"/>
                <a:gd name="T57" fmla="*/ 2147483647 h 238"/>
                <a:gd name="T58" fmla="*/ 2147483647 w 244"/>
                <a:gd name="T59" fmla="*/ 2147483647 h 238"/>
                <a:gd name="T60" fmla="*/ 2147483647 w 244"/>
                <a:gd name="T61" fmla="*/ 2147483647 h 238"/>
                <a:gd name="T62" fmla="*/ 2147483647 w 244"/>
                <a:gd name="T63" fmla="*/ 2147483647 h 238"/>
                <a:gd name="T64" fmla="*/ 2147483647 w 244"/>
                <a:gd name="T65" fmla="*/ 2147483647 h 238"/>
                <a:gd name="T66" fmla="*/ 2147483647 w 244"/>
                <a:gd name="T67" fmla="*/ 2147483647 h 238"/>
                <a:gd name="T68" fmla="*/ 2147483647 w 244"/>
                <a:gd name="T69" fmla="*/ 2147483647 h 238"/>
                <a:gd name="T70" fmla="*/ 2147483647 w 244"/>
                <a:gd name="T71" fmla="*/ 2147483647 h 238"/>
                <a:gd name="T72" fmla="*/ 2147483647 w 244"/>
                <a:gd name="T73" fmla="*/ 2147483647 h 238"/>
                <a:gd name="T74" fmla="*/ 2147483647 w 244"/>
                <a:gd name="T75" fmla="*/ 2147483647 h 238"/>
                <a:gd name="T76" fmla="*/ 2147483647 w 244"/>
                <a:gd name="T77" fmla="*/ 2147483647 h 238"/>
                <a:gd name="T78" fmla="*/ 2147483647 w 244"/>
                <a:gd name="T79" fmla="*/ 2147483647 h 238"/>
                <a:gd name="T80" fmla="*/ 2147483647 w 244"/>
                <a:gd name="T81" fmla="*/ 2147483647 h 238"/>
                <a:gd name="T82" fmla="*/ 2147483647 w 244"/>
                <a:gd name="T83" fmla="*/ 2147483647 h 238"/>
                <a:gd name="T84" fmla="*/ 2147483647 w 244"/>
                <a:gd name="T85" fmla="*/ 2147483647 h 23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44" h="238">
                  <a:moveTo>
                    <a:pt x="143" y="23"/>
                  </a:moveTo>
                  <a:cubicBezTo>
                    <a:pt x="146" y="26"/>
                    <a:pt x="151" y="27"/>
                    <a:pt x="155" y="25"/>
                  </a:cubicBezTo>
                  <a:cubicBezTo>
                    <a:pt x="159" y="22"/>
                    <a:pt x="161" y="16"/>
                    <a:pt x="159" y="12"/>
                  </a:cubicBezTo>
                  <a:cubicBezTo>
                    <a:pt x="157" y="9"/>
                    <a:pt x="155" y="8"/>
                    <a:pt x="153" y="7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44" y="143"/>
                    <a:pt x="239" y="157"/>
                    <a:pt x="228" y="164"/>
                  </a:cubicBezTo>
                  <a:cubicBezTo>
                    <a:pt x="143" y="211"/>
                    <a:pt x="143" y="211"/>
                    <a:pt x="143" y="211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215" y="117"/>
                    <a:pt x="215" y="117"/>
                    <a:pt x="215" y="117"/>
                  </a:cubicBezTo>
                  <a:cubicBezTo>
                    <a:pt x="216" y="116"/>
                    <a:pt x="216" y="115"/>
                    <a:pt x="216" y="114"/>
                  </a:cubicBezTo>
                  <a:cubicBezTo>
                    <a:pt x="215" y="113"/>
                    <a:pt x="214" y="112"/>
                    <a:pt x="213" y="113"/>
                  </a:cubicBezTo>
                  <a:cubicBezTo>
                    <a:pt x="143" y="152"/>
                    <a:pt x="143" y="152"/>
                    <a:pt x="143" y="152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204" y="95"/>
                    <a:pt x="205" y="94"/>
                    <a:pt x="204" y="93"/>
                  </a:cubicBezTo>
                  <a:cubicBezTo>
                    <a:pt x="204" y="92"/>
                    <a:pt x="202" y="91"/>
                    <a:pt x="201" y="92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3" y="74"/>
                    <a:pt x="193" y="73"/>
                    <a:pt x="193" y="72"/>
                  </a:cubicBezTo>
                  <a:cubicBezTo>
                    <a:pt x="192" y="71"/>
                    <a:pt x="191" y="70"/>
                    <a:pt x="190" y="71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80" y="54"/>
                    <a:pt x="180" y="54"/>
                    <a:pt x="180" y="54"/>
                  </a:cubicBezTo>
                  <a:cubicBezTo>
                    <a:pt x="181" y="53"/>
                    <a:pt x="182" y="52"/>
                    <a:pt x="181" y="51"/>
                  </a:cubicBezTo>
                  <a:cubicBezTo>
                    <a:pt x="180" y="50"/>
                    <a:pt x="179" y="49"/>
                    <a:pt x="178" y="50"/>
                  </a:cubicBezTo>
                  <a:cubicBezTo>
                    <a:pt x="143" y="69"/>
                    <a:pt x="143" y="69"/>
                    <a:pt x="143" y="69"/>
                  </a:cubicBezTo>
                  <a:lnTo>
                    <a:pt x="143" y="23"/>
                  </a:lnTo>
                  <a:close/>
                  <a:moveTo>
                    <a:pt x="11" y="86"/>
                  </a:moveTo>
                  <a:cubicBezTo>
                    <a:pt x="10" y="88"/>
                    <a:pt x="11" y="91"/>
                    <a:pt x="12" y="93"/>
                  </a:cubicBezTo>
                  <a:cubicBezTo>
                    <a:pt x="14" y="98"/>
                    <a:pt x="20" y="99"/>
                    <a:pt x="25" y="97"/>
                  </a:cubicBezTo>
                  <a:cubicBezTo>
                    <a:pt x="30" y="94"/>
                    <a:pt x="31" y="88"/>
                    <a:pt x="29" y="84"/>
                  </a:cubicBezTo>
                  <a:cubicBezTo>
                    <a:pt x="28" y="81"/>
                    <a:pt x="25" y="80"/>
                    <a:pt x="23" y="79"/>
                  </a:cubicBezTo>
                  <a:cubicBezTo>
                    <a:pt x="37" y="71"/>
                    <a:pt x="37" y="71"/>
                    <a:pt x="37" y="71"/>
                  </a:cubicBezTo>
                  <a:cubicBezTo>
                    <a:pt x="36" y="74"/>
                    <a:pt x="36" y="76"/>
                    <a:pt x="38" y="79"/>
                  </a:cubicBezTo>
                  <a:cubicBezTo>
                    <a:pt x="40" y="83"/>
                    <a:pt x="46" y="85"/>
                    <a:pt x="51" y="82"/>
                  </a:cubicBezTo>
                  <a:cubicBezTo>
                    <a:pt x="56" y="80"/>
                    <a:pt x="57" y="74"/>
                    <a:pt x="55" y="69"/>
                  </a:cubicBezTo>
                  <a:cubicBezTo>
                    <a:pt x="53" y="67"/>
                    <a:pt x="51" y="65"/>
                    <a:pt x="49" y="65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2" y="59"/>
                    <a:pt x="63" y="62"/>
                    <a:pt x="64" y="64"/>
                  </a:cubicBezTo>
                  <a:cubicBezTo>
                    <a:pt x="66" y="69"/>
                    <a:pt x="72" y="71"/>
                    <a:pt x="77" y="68"/>
                  </a:cubicBezTo>
                  <a:cubicBezTo>
                    <a:pt x="82" y="65"/>
                    <a:pt x="83" y="59"/>
                    <a:pt x="81" y="55"/>
                  </a:cubicBezTo>
                  <a:cubicBezTo>
                    <a:pt x="80" y="52"/>
                    <a:pt x="77" y="51"/>
                    <a:pt x="75" y="50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8" y="45"/>
                    <a:pt x="88" y="47"/>
                    <a:pt x="90" y="50"/>
                  </a:cubicBezTo>
                  <a:cubicBezTo>
                    <a:pt x="92" y="54"/>
                    <a:pt x="98" y="56"/>
                    <a:pt x="103" y="54"/>
                  </a:cubicBezTo>
                  <a:cubicBezTo>
                    <a:pt x="108" y="51"/>
                    <a:pt x="109" y="45"/>
                    <a:pt x="107" y="40"/>
                  </a:cubicBezTo>
                  <a:cubicBezTo>
                    <a:pt x="105" y="38"/>
                    <a:pt x="103" y="36"/>
                    <a:pt x="101" y="36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4" y="30"/>
                    <a:pt x="114" y="33"/>
                    <a:pt x="116" y="35"/>
                  </a:cubicBezTo>
                  <a:cubicBezTo>
                    <a:pt x="118" y="40"/>
                    <a:pt x="124" y="42"/>
                    <a:pt x="129" y="39"/>
                  </a:cubicBezTo>
                  <a:cubicBezTo>
                    <a:pt x="134" y="37"/>
                    <a:pt x="135" y="31"/>
                    <a:pt x="133" y="26"/>
                  </a:cubicBezTo>
                  <a:cubicBezTo>
                    <a:pt x="131" y="24"/>
                    <a:pt x="129" y="22"/>
                    <a:pt x="127" y="21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0" y="16"/>
                    <a:pt x="140" y="19"/>
                    <a:pt x="142" y="21"/>
                  </a:cubicBezTo>
                  <a:cubicBezTo>
                    <a:pt x="142" y="22"/>
                    <a:pt x="142" y="22"/>
                    <a:pt x="143" y="23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35" y="129"/>
                    <a:pt x="35" y="129"/>
                    <a:pt x="35" y="129"/>
                  </a:cubicBezTo>
                  <a:cubicBezTo>
                    <a:pt x="34" y="129"/>
                    <a:pt x="34" y="131"/>
                    <a:pt x="34" y="132"/>
                  </a:cubicBezTo>
                  <a:cubicBezTo>
                    <a:pt x="35" y="133"/>
                    <a:pt x="36" y="133"/>
                    <a:pt x="37" y="133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143" y="74"/>
                    <a:pt x="143" y="74"/>
                    <a:pt x="143" y="74"/>
                  </a:cubicBezTo>
                  <a:cubicBezTo>
                    <a:pt x="143" y="97"/>
                    <a:pt x="143" y="97"/>
                    <a:pt x="143" y="97"/>
                  </a:cubicBezTo>
                  <a:cubicBezTo>
                    <a:pt x="47" y="150"/>
                    <a:pt x="47" y="150"/>
                    <a:pt x="47" y="150"/>
                  </a:cubicBezTo>
                  <a:cubicBezTo>
                    <a:pt x="46" y="150"/>
                    <a:pt x="45" y="152"/>
                    <a:pt x="46" y="153"/>
                  </a:cubicBezTo>
                  <a:cubicBezTo>
                    <a:pt x="47" y="154"/>
                    <a:pt x="48" y="154"/>
                    <a:pt x="49" y="154"/>
                  </a:cubicBezTo>
                  <a:cubicBezTo>
                    <a:pt x="49" y="154"/>
                    <a:pt x="49" y="154"/>
                    <a:pt x="49" y="154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59" y="171"/>
                    <a:pt x="59" y="171"/>
                    <a:pt x="59" y="171"/>
                  </a:cubicBezTo>
                  <a:cubicBezTo>
                    <a:pt x="57" y="171"/>
                    <a:pt x="57" y="173"/>
                    <a:pt x="58" y="174"/>
                  </a:cubicBezTo>
                  <a:cubicBezTo>
                    <a:pt x="58" y="175"/>
                    <a:pt x="60" y="175"/>
                    <a:pt x="61" y="175"/>
                  </a:cubicBezTo>
                  <a:cubicBezTo>
                    <a:pt x="61" y="175"/>
                    <a:pt x="61" y="175"/>
                    <a:pt x="61" y="175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52"/>
                    <a:pt x="143" y="152"/>
                    <a:pt x="143" y="15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3"/>
                    <a:pt x="69" y="194"/>
                    <a:pt x="69" y="195"/>
                  </a:cubicBezTo>
                  <a:cubicBezTo>
                    <a:pt x="70" y="196"/>
                    <a:pt x="71" y="196"/>
                    <a:pt x="72" y="196"/>
                  </a:cubicBezTo>
                  <a:cubicBezTo>
                    <a:pt x="72" y="196"/>
                    <a:pt x="72" y="196"/>
                    <a:pt x="72" y="196"/>
                  </a:cubicBezTo>
                  <a:cubicBezTo>
                    <a:pt x="143" y="157"/>
                    <a:pt x="143" y="157"/>
                    <a:pt x="143" y="157"/>
                  </a:cubicBezTo>
                  <a:cubicBezTo>
                    <a:pt x="143" y="211"/>
                    <a:pt x="143" y="211"/>
                    <a:pt x="143" y="211"/>
                  </a:cubicBezTo>
                  <a:cubicBezTo>
                    <a:pt x="105" y="232"/>
                    <a:pt x="105" y="232"/>
                    <a:pt x="105" y="232"/>
                  </a:cubicBezTo>
                  <a:cubicBezTo>
                    <a:pt x="93" y="238"/>
                    <a:pt x="79" y="234"/>
                    <a:pt x="72" y="222"/>
                  </a:cubicBezTo>
                  <a:cubicBezTo>
                    <a:pt x="0" y="92"/>
                    <a:pt x="0" y="92"/>
                    <a:pt x="0" y="92"/>
                  </a:cubicBezTo>
                  <a:lnTo>
                    <a:pt x="11" y="8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59" name="Freeform 161">
              <a:extLst>
                <a:ext uri="{FF2B5EF4-FFF2-40B4-BE49-F238E27FC236}">
                  <a16:creationId xmlns:a16="http://schemas.microsoft.com/office/drawing/2014/main" id="{1555B968-0553-39F5-461D-FE722D0EAC0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528274" y="3291822"/>
              <a:ext cx="445783" cy="452888"/>
            </a:xfrm>
            <a:custGeom>
              <a:avLst/>
              <a:gdLst>
                <a:gd name="T0" fmla="*/ 2147483647 w 235"/>
                <a:gd name="T1" fmla="*/ 2147483647 h 239"/>
                <a:gd name="T2" fmla="*/ 2147483647 w 235"/>
                <a:gd name="T3" fmla="*/ 2147483647 h 239"/>
                <a:gd name="T4" fmla="*/ 2147483647 w 235"/>
                <a:gd name="T5" fmla="*/ 2147483647 h 239"/>
                <a:gd name="T6" fmla="*/ 2147483647 w 235"/>
                <a:gd name="T7" fmla="*/ 2147483647 h 239"/>
                <a:gd name="T8" fmla="*/ 2147483647 w 235"/>
                <a:gd name="T9" fmla="*/ 2147483647 h 239"/>
                <a:gd name="T10" fmla="*/ 2147483647 w 235"/>
                <a:gd name="T11" fmla="*/ 2147483647 h 239"/>
                <a:gd name="T12" fmla="*/ 2147483647 w 235"/>
                <a:gd name="T13" fmla="*/ 2147483647 h 239"/>
                <a:gd name="T14" fmla="*/ 2147483647 w 235"/>
                <a:gd name="T15" fmla="*/ 2147483647 h 239"/>
                <a:gd name="T16" fmla="*/ 2147483647 w 235"/>
                <a:gd name="T17" fmla="*/ 2147483647 h 239"/>
                <a:gd name="T18" fmla="*/ 2147483647 w 235"/>
                <a:gd name="T19" fmla="*/ 2147483647 h 239"/>
                <a:gd name="T20" fmla="*/ 2147483647 w 235"/>
                <a:gd name="T21" fmla="*/ 2147483647 h 239"/>
                <a:gd name="T22" fmla="*/ 2147483647 w 235"/>
                <a:gd name="T23" fmla="*/ 2147483647 h 239"/>
                <a:gd name="T24" fmla="*/ 2147483647 w 235"/>
                <a:gd name="T25" fmla="*/ 2147483647 h 239"/>
                <a:gd name="T26" fmla="*/ 2147483647 w 235"/>
                <a:gd name="T27" fmla="*/ 2147483647 h 239"/>
                <a:gd name="T28" fmla="*/ 2147483647 w 235"/>
                <a:gd name="T29" fmla="*/ 2147483647 h 239"/>
                <a:gd name="T30" fmla="*/ 2147483647 w 235"/>
                <a:gd name="T31" fmla="*/ 2147483647 h 239"/>
                <a:gd name="T32" fmla="*/ 2147483647 w 235"/>
                <a:gd name="T33" fmla="*/ 2147483647 h 239"/>
                <a:gd name="T34" fmla="*/ 2147483647 w 235"/>
                <a:gd name="T35" fmla="*/ 2147483647 h 239"/>
                <a:gd name="T36" fmla="*/ 2147483647 w 235"/>
                <a:gd name="T37" fmla="*/ 2147483647 h 239"/>
                <a:gd name="T38" fmla="*/ 2147483647 w 235"/>
                <a:gd name="T39" fmla="*/ 2147483647 h 239"/>
                <a:gd name="T40" fmla="*/ 2147483647 w 235"/>
                <a:gd name="T41" fmla="*/ 2147483647 h 239"/>
                <a:gd name="T42" fmla="*/ 2147483647 w 235"/>
                <a:gd name="T43" fmla="*/ 2147483647 h 239"/>
                <a:gd name="T44" fmla="*/ 2147483647 w 235"/>
                <a:gd name="T45" fmla="*/ 2147483647 h 239"/>
                <a:gd name="T46" fmla="*/ 2147483647 w 235"/>
                <a:gd name="T47" fmla="*/ 2147483647 h 239"/>
                <a:gd name="T48" fmla="*/ 2147483647 w 235"/>
                <a:gd name="T49" fmla="*/ 2147483647 h 239"/>
                <a:gd name="T50" fmla="*/ 2147483647 w 235"/>
                <a:gd name="T51" fmla="*/ 2147483647 h 239"/>
                <a:gd name="T52" fmla="*/ 2147483647 w 235"/>
                <a:gd name="T53" fmla="*/ 2147483647 h 239"/>
                <a:gd name="T54" fmla="*/ 2147483647 w 235"/>
                <a:gd name="T55" fmla="*/ 2147483647 h 239"/>
                <a:gd name="T56" fmla="*/ 2147483647 w 235"/>
                <a:gd name="T57" fmla="*/ 2147483647 h 239"/>
                <a:gd name="T58" fmla="*/ 2147483647 w 235"/>
                <a:gd name="T59" fmla="*/ 2147483647 h 239"/>
                <a:gd name="T60" fmla="*/ 2147483647 w 235"/>
                <a:gd name="T61" fmla="*/ 2147483647 h 239"/>
                <a:gd name="T62" fmla="*/ 2147483647 w 235"/>
                <a:gd name="T63" fmla="*/ 2147483647 h 239"/>
                <a:gd name="T64" fmla="*/ 2147483647 w 235"/>
                <a:gd name="T65" fmla="*/ 2147483647 h 239"/>
                <a:gd name="T66" fmla="*/ 2147483647 w 235"/>
                <a:gd name="T67" fmla="*/ 2147483647 h 239"/>
                <a:gd name="T68" fmla="*/ 2147483647 w 235"/>
                <a:gd name="T69" fmla="*/ 2147483647 h 239"/>
                <a:gd name="T70" fmla="*/ 2147483647 w 235"/>
                <a:gd name="T71" fmla="*/ 2147483647 h 239"/>
                <a:gd name="T72" fmla="*/ 2147483647 w 235"/>
                <a:gd name="T73" fmla="*/ 2147483647 h 239"/>
                <a:gd name="T74" fmla="*/ 2147483647 w 235"/>
                <a:gd name="T75" fmla="*/ 2147483647 h 239"/>
                <a:gd name="T76" fmla="*/ 2147483647 w 235"/>
                <a:gd name="T77" fmla="*/ 2147483647 h 239"/>
                <a:gd name="T78" fmla="*/ 2147483647 w 235"/>
                <a:gd name="T79" fmla="*/ 2147483647 h 239"/>
                <a:gd name="T80" fmla="*/ 2147483647 w 235"/>
                <a:gd name="T81" fmla="*/ 2147483647 h 239"/>
                <a:gd name="T82" fmla="*/ 2147483647 w 235"/>
                <a:gd name="T83" fmla="*/ 2147483647 h 239"/>
                <a:gd name="T84" fmla="*/ 2147483647 w 235"/>
                <a:gd name="T85" fmla="*/ 2147483647 h 239"/>
                <a:gd name="T86" fmla="*/ 2147483647 w 235"/>
                <a:gd name="T87" fmla="*/ 2147483647 h 239"/>
                <a:gd name="T88" fmla="*/ 2147483647 w 235"/>
                <a:gd name="T89" fmla="*/ 2147483647 h 239"/>
                <a:gd name="T90" fmla="*/ 2147483647 w 235"/>
                <a:gd name="T91" fmla="*/ 2147483647 h 239"/>
                <a:gd name="T92" fmla="*/ 2147483647 w 235"/>
                <a:gd name="T93" fmla="*/ 2147483647 h 239"/>
                <a:gd name="T94" fmla="*/ 2147483647 w 235"/>
                <a:gd name="T95" fmla="*/ 2147483647 h 239"/>
                <a:gd name="T96" fmla="*/ 2147483647 w 235"/>
                <a:gd name="T97" fmla="*/ 2147483647 h 239"/>
                <a:gd name="T98" fmla="*/ 2147483647 w 235"/>
                <a:gd name="T99" fmla="*/ 2147483647 h 239"/>
                <a:gd name="T100" fmla="*/ 2147483647 w 235"/>
                <a:gd name="T101" fmla="*/ 2147483647 h 239"/>
                <a:gd name="T102" fmla="*/ 2147483647 w 235"/>
                <a:gd name="T103" fmla="*/ 2147483647 h 239"/>
                <a:gd name="T104" fmla="*/ 2147483647 w 235"/>
                <a:gd name="T105" fmla="*/ 2147483647 h 239"/>
                <a:gd name="T106" fmla="*/ 2147483647 w 235"/>
                <a:gd name="T107" fmla="*/ 2147483647 h 239"/>
                <a:gd name="T108" fmla="*/ 2147483647 w 235"/>
                <a:gd name="T109" fmla="*/ 2147483647 h 239"/>
                <a:gd name="T110" fmla="*/ 2147483647 w 235"/>
                <a:gd name="T111" fmla="*/ 2147483647 h 239"/>
                <a:gd name="T112" fmla="*/ 2147483647 w 235"/>
                <a:gd name="T113" fmla="*/ 2147483647 h 239"/>
                <a:gd name="T114" fmla="*/ 2147483647 w 235"/>
                <a:gd name="T115" fmla="*/ 2147483647 h 239"/>
                <a:gd name="T116" fmla="*/ 2147483647 w 235"/>
                <a:gd name="T117" fmla="*/ 2147483647 h 239"/>
                <a:gd name="T118" fmla="*/ 2147483647 w 235"/>
                <a:gd name="T119" fmla="*/ 2147483647 h 239"/>
                <a:gd name="T120" fmla="*/ 2147483647 w 235"/>
                <a:gd name="T121" fmla="*/ 2147483647 h 23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35" h="239">
                  <a:moveTo>
                    <a:pt x="164" y="32"/>
                  </a:moveTo>
                  <a:cubicBezTo>
                    <a:pt x="216" y="56"/>
                    <a:pt x="216" y="56"/>
                    <a:pt x="216" y="56"/>
                  </a:cubicBezTo>
                  <a:cubicBezTo>
                    <a:pt x="229" y="62"/>
                    <a:pt x="235" y="78"/>
                    <a:pt x="228" y="91"/>
                  </a:cubicBezTo>
                  <a:cubicBezTo>
                    <a:pt x="167" y="222"/>
                    <a:pt x="167" y="222"/>
                    <a:pt x="167" y="222"/>
                  </a:cubicBezTo>
                  <a:cubicBezTo>
                    <a:pt x="166" y="224"/>
                    <a:pt x="165" y="226"/>
                    <a:pt x="164" y="227"/>
                  </a:cubicBezTo>
                  <a:cubicBezTo>
                    <a:pt x="164" y="183"/>
                    <a:pt x="164" y="183"/>
                    <a:pt x="164" y="183"/>
                  </a:cubicBezTo>
                  <a:cubicBezTo>
                    <a:pt x="165" y="182"/>
                    <a:pt x="165" y="182"/>
                    <a:pt x="165" y="181"/>
                  </a:cubicBezTo>
                  <a:cubicBezTo>
                    <a:pt x="171" y="168"/>
                    <a:pt x="171" y="168"/>
                    <a:pt x="171" y="168"/>
                  </a:cubicBezTo>
                  <a:cubicBezTo>
                    <a:pt x="172" y="166"/>
                    <a:pt x="171" y="164"/>
                    <a:pt x="169" y="163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76" y="155"/>
                    <a:pt x="178" y="154"/>
                    <a:pt x="179" y="152"/>
                  </a:cubicBezTo>
                  <a:cubicBezTo>
                    <a:pt x="185" y="139"/>
                    <a:pt x="185" y="139"/>
                    <a:pt x="185" y="139"/>
                  </a:cubicBezTo>
                  <a:cubicBezTo>
                    <a:pt x="186" y="137"/>
                    <a:pt x="185" y="134"/>
                    <a:pt x="183" y="133"/>
                  </a:cubicBezTo>
                  <a:cubicBezTo>
                    <a:pt x="164" y="124"/>
                    <a:pt x="164" y="124"/>
                    <a:pt x="164" y="124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83" y="116"/>
                    <a:pt x="183" y="116"/>
                    <a:pt x="183" y="116"/>
                  </a:cubicBezTo>
                  <a:cubicBezTo>
                    <a:pt x="189" y="119"/>
                    <a:pt x="197" y="116"/>
                    <a:pt x="200" y="110"/>
                  </a:cubicBezTo>
                  <a:cubicBezTo>
                    <a:pt x="209" y="90"/>
                    <a:pt x="209" y="90"/>
                    <a:pt x="209" y="90"/>
                  </a:cubicBezTo>
                  <a:cubicBezTo>
                    <a:pt x="212" y="84"/>
                    <a:pt x="209" y="76"/>
                    <a:pt x="203" y="73"/>
                  </a:cubicBezTo>
                  <a:cubicBezTo>
                    <a:pt x="164" y="55"/>
                    <a:pt x="164" y="55"/>
                    <a:pt x="164" y="55"/>
                  </a:cubicBezTo>
                  <a:lnTo>
                    <a:pt x="164" y="32"/>
                  </a:lnTo>
                  <a:close/>
                  <a:moveTo>
                    <a:pt x="136" y="19"/>
                  </a:moveTo>
                  <a:cubicBezTo>
                    <a:pt x="164" y="32"/>
                    <a:pt x="164" y="32"/>
                    <a:pt x="164" y="32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19"/>
                    <a:pt x="136" y="19"/>
                    <a:pt x="136" y="19"/>
                  </a:cubicBezTo>
                  <a:close/>
                  <a:moveTo>
                    <a:pt x="164" y="227"/>
                  </a:moveTo>
                  <a:cubicBezTo>
                    <a:pt x="158" y="236"/>
                    <a:pt x="147" y="239"/>
                    <a:pt x="136" y="237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46" y="213"/>
                    <a:pt x="146" y="213"/>
                    <a:pt x="146" y="213"/>
                  </a:cubicBezTo>
                  <a:cubicBezTo>
                    <a:pt x="148" y="214"/>
                    <a:pt x="150" y="213"/>
                    <a:pt x="151" y="211"/>
                  </a:cubicBezTo>
                  <a:cubicBezTo>
                    <a:pt x="157" y="198"/>
                    <a:pt x="157" y="198"/>
                    <a:pt x="157" y="198"/>
                  </a:cubicBezTo>
                  <a:cubicBezTo>
                    <a:pt x="158" y="196"/>
                    <a:pt x="158" y="193"/>
                    <a:pt x="155" y="192"/>
                  </a:cubicBezTo>
                  <a:cubicBezTo>
                    <a:pt x="136" y="184"/>
                    <a:pt x="136" y="184"/>
                    <a:pt x="136" y="184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60" y="183"/>
                    <a:pt x="160" y="183"/>
                    <a:pt x="160" y="183"/>
                  </a:cubicBezTo>
                  <a:cubicBezTo>
                    <a:pt x="161" y="184"/>
                    <a:pt x="163" y="184"/>
                    <a:pt x="164" y="183"/>
                  </a:cubicBezTo>
                  <a:cubicBezTo>
                    <a:pt x="164" y="227"/>
                    <a:pt x="164" y="227"/>
                    <a:pt x="164" y="227"/>
                  </a:cubicBezTo>
                  <a:close/>
                  <a:moveTo>
                    <a:pt x="164" y="107"/>
                  </a:moveTo>
                  <a:cubicBezTo>
                    <a:pt x="164" y="124"/>
                    <a:pt x="164" y="124"/>
                    <a:pt x="164" y="124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3" y="119"/>
                    <a:pt x="150" y="120"/>
                    <a:pt x="149" y="122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2" y="137"/>
                    <a:pt x="143" y="140"/>
                    <a:pt x="145" y="141"/>
                  </a:cubicBezTo>
                  <a:cubicBezTo>
                    <a:pt x="164" y="149"/>
                    <a:pt x="164" y="149"/>
                    <a:pt x="164" y="149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0" y="149"/>
                    <a:pt x="138" y="149"/>
                    <a:pt x="136" y="150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1" y="116"/>
                    <a:pt x="140" y="113"/>
                    <a:pt x="138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6" y="94"/>
                    <a:pt x="136" y="94"/>
                    <a:pt x="136" y="94"/>
                  </a:cubicBezTo>
                  <a:lnTo>
                    <a:pt x="164" y="107"/>
                  </a:lnTo>
                  <a:close/>
                  <a:moveTo>
                    <a:pt x="112" y="7"/>
                  </a:moveTo>
                  <a:cubicBezTo>
                    <a:pt x="136" y="19"/>
                    <a:pt x="136" y="19"/>
                    <a:pt x="136" y="19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112" y="7"/>
                    <a:pt x="112" y="7"/>
                    <a:pt x="112" y="7"/>
                  </a:cubicBezTo>
                  <a:close/>
                  <a:moveTo>
                    <a:pt x="136" y="237"/>
                  </a:moveTo>
                  <a:cubicBezTo>
                    <a:pt x="135" y="236"/>
                    <a:pt x="133" y="236"/>
                    <a:pt x="132" y="235"/>
                  </a:cubicBezTo>
                  <a:cubicBezTo>
                    <a:pt x="112" y="226"/>
                    <a:pt x="112" y="226"/>
                    <a:pt x="112" y="226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3" y="175"/>
                    <a:pt x="113" y="174"/>
                    <a:pt x="112" y="173"/>
                  </a:cubicBezTo>
                  <a:cubicBezTo>
                    <a:pt x="112" y="161"/>
                    <a:pt x="112" y="161"/>
                    <a:pt x="112" y="161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6" y="163"/>
                    <a:pt x="119" y="162"/>
                    <a:pt x="120" y="160"/>
                  </a:cubicBezTo>
                  <a:cubicBezTo>
                    <a:pt x="126" y="147"/>
                    <a:pt x="126" y="147"/>
                    <a:pt x="126" y="147"/>
                  </a:cubicBezTo>
                  <a:cubicBezTo>
                    <a:pt x="127" y="145"/>
                    <a:pt x="126" y="142"/>
                    <a:pt x="124" y="141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30" y="134"/>
                    <a:pt x="133" y="133"/>
                    <a:pt x="134" y="130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50"/>
                    <a:pt x="136" y="150"/>
                    <a:pt x="136" y="150"/>
                  </a:cubicBezTo>
                  <a:cubicBezTo>
                    <a:pt x="136" y="151"/>
                    <a:pt x="136" y="151"/>
                    <a:pt x="135" y="152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9" y="164"/>
                    <a:pt x="129" y="164"/>
                    <a:pt x="129" y="164"/>
                  </a:cubicBezTo>
                  <a:cubicBezTo>
                    <a:pt x="128" y="167"/>
                    <a:pt x="129" y="169"/>
                    <a:pt x="131" y="170"/>
                  </a:cubicBezTo>
                  <a:cubicBezTo>
                    <a:pt x="136" y="173"/>
                    <a:pt x="136" y="173"/>
                    <a:pt x="136" y="173"/>
                  </a:cubicBezTo>
                  <a:cubicBezTo>
                    <a:pt x="136" y="184"/>
                    <a:pt x="136" y="184"/>
                    <a:pt x="136" y="184"/>
                  </a:cubicBezTo>
                  <a:cubicBezTo>
                    <a:pt x="127" y="179"/>
                    <a:pt x="127" y="179"/>
                    <a:pt x="127" y="179"/>
                  </a:cubicBezTo>
                  <a:cubicBezTo>
                    <a:pt x="125" y="178"/>
                    <a:pt x="123" y="179"/>
                    <a:pt x="122" y="181"/>
                  </a:cubicBezTo>
                  <a:cubicBezTo>
                    <a:pt x="115" y="194"/>
                    <a:pt x="115" y="194"/>
                    <a:pt x="115" y="194"/>
                  </a:cubicBezTo>
                  <a:cubicBezTo>
                    <a:pt x="115" y="194"/>
                    <a:pt x="115" y="194"/>
                    <a:pt x="115" y="194"/>
                  </a:cubicBezTo>
                  <a:cubicBezTo>
                    <a:pt x="115" y="196"/>
                    <a:pt x="115" y="199"/>
                    <a:pt x="118" y="200"/>
                  </a:cubicBezTo>
                  <a:cubicBezTo>
                    <a:pt x="136" y="209"/>
                    <a:pt x="136" y="209"/>
                    <a:pt x="136" y="209"/>
                  </a:cubicBezTo>
                  <a:cubicBezTo>
                    <a:pt x="136" y="237"/>
                    <a:pt x="136" y="237"/>
                    <a:pt x="136" y="237"/>
                  </a:cubicBezTo>
                  <a:close/>
                  <a:moveTo>
                    <a:pt x="136" y="94"/>
                  </a:moveTo>
                  <a:cubicBezTo>
                    <a:pt x="136" y="111"/>
                    <a:pt x="136" y="111"/>
                    <a:pt x="136" y="111"/>
                  </a:cubicBezTo>
                  <a:cubicBezTo>
                    <a:pt x="112" y="100"/>
                    <a:pt x="112" y="100"/>
                    <a:pt x="112" y="100"/>
                  </a:cubicBezTo>
                  <a:cubicBezTo>
                    <a:pt x="112" y="83"/>
                    <a:pt x="112" y="83"/>
                    <a:pt x="112" y="83"/>
                  </a:cubicBezTo>
                  <a:lnTo>
                    <a:pt x="136" y="94"/>
                  </a:lnTo>
                  <a:close/>
                  <a:moveTo>
                    <a:pt x="103" y="3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30"/>
                    <a:pt x="112" y="30"/>
                    <a:pt x="112" y="30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6" y="23"/>
                    <a:pt x="94" y="23"/>
                    <a:pt x="91" y="23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95" y="0"/>
                    <a:pt x="99" y="1"/>
                    <a:pt x="103" y="3"/>
                  </a:cubicBezTo>
                  <a:close/>
                  <a:moveTo>
                    <a:pt x="112" y="226"/>
                  </a:moveTo>
                  <a:cubicBezTo>
                    <a:pt x="91" y="216"/>
                    <a:pt x="91" y="216"/>
                    <a:pt x="91" y="216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101" y="192"/>
                    <a:pt x="101" y="192"/>
                    <a:pt x="101" y="192"/>
                  </a:cubicBezTo>
                  <a:cubicBezTo>
                    <a:pt x="103" y="193"/>
                    <a:pt x="105" y="192"/>
                    <a:pt x="106" y="190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226"/>
                    <a:pt x="112" y="226"/>
                    <a:pt x="112" y="226"/>
                  </a:cubicBezTo>
                  <a:close/>
                  <a:moveTo>
                    <a:pt x="112" y="83"/>
                  </a:moveTo>
                  <a:cubicBezTo>
                    <a:pt x="112" y="100"/>
                    <a:pt x="112" y="100"/>
                    <a:pt x="112" y="100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07" y="98"/>
                    <a:pt x="105" y="99"/>
                    <a:pt x="104" y="101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8" y="114"/>
                    <a:pt x="98" y="114"/>
                    <a:pt x="98" y="114"/>
                  </a:cubicBezTo>
                  <a:cubicBezTo>
                    <a:pt x="97" y="116"/>
                    <a:pt x="98" y="118"/>
                    <a:pt x="100" y="119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2" y="136"/>
                    <a:pt x="112" y="136"/>
                    <a:pt x="112" y="136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4" y="127"/>
                    <a:pt x="92" y="128"/>
                    <a:pt x="91" y="129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4"/>
                    <a:pt x="95" y="92"/>
                    <a:pt x="93" y="91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91" y="73"/>
                    <a:pt x="91" y="73"/>
                    <a:pt x="91" y="73"/>
                  </a:cubicBezTo>
                  <a:cubicBezTo>
                    <a:pt x="112" y="83"/>
                    <a:pt x="112" y="83"/>
                    <a:pt x="112" y="83"/>
                  </a:cubicBezTo>
                  <a:close/>
                  <a:moveTo>
                    <a:pt x="112" y="161"/>
                  </a:moveTo>
                  <a:cubicBezTo>
                    <a:pt x="112" y="173"/>
                    <a:pt x="112" y="173"/>
                    <a:pt x="112" y="173"/>
                  </a:cubicBezTo>
                  <a:cubicBezTo>
                    <a:pt x="112" y="172"/>
                    <a:pt x="111" y="172"/>
                    <a:pt x="110" y="171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91" y="151"/>
                    <a:pt x="91" y="151"/>
                    <a:pt x="91" y="151"/>
                  </a:cubicBezTo>
                  <a:lnTo>
                    <a:pt x="112" y="161"/>
                  </a:lnTo>
                  <a:close/>
                  <a:moveTo>
                    <a:pt x="91" y="216"/>
                  </a:moveTo>
                  <a:cubicBezTo>
                    <a:pt x="76" y="209"/>
                    <a:pt x="76" y="209"/>
                    <a:pt x="76" y="209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1" y="187"/>
                    <a:pt x="91" y="187"/>
                    <a:pt x="91" y="187"/>
                  </a:cubicBezTo>
                  <a:cubicBezTo>
                    <a:pt x="91" y="216"/>
                    <a:pt x="91" y="216"/>
                    <a:pt x="91" y="216"/>
                  </a:cubicBezTo>
                  <a:close/>
                  <a:moveTo>
                    <a:pt x="76" y="5"/>
                  </a:moveTo>
                  <a:cubicBezTo>
                    <a:pt x="80" y="2"/>
                    <a:pt x="86" y="0"/>
                    <a:pt x="91" y="0"/>
                  </a:cubicBezTo>
                  <a:cubicBezTo>
                    <a:pt x="91" y="23"/>
                    <a:pt x="91" y="23"/>
                    <a:pt x="91" y="23"/>
                  </a:cubicBezTo>
                  <a:cubicBezTo>
                    <a:pt x="87" y="23"/>
                    <a:pt x="83" y="26"/>
                    <a:pt x="81" y="30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5"/>
                    <a:pt x="76" y="5"/>
                    <a:pt x="76" y="5"/>
                  </a:cubicBezTo>
                  <a:close/>
                  <a:moveTo>
                    <a:pt x="91" y="73"/>
                  </a:moveTo>
                  <a:cubicBezTo>
                    <a:pt x="91" y="90"/>
                    <a:pt x="91" y="90"/>
                    <a:pt x="91" y="90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77" y="66"/>
                    <a:pt x="77" y="67"/>
                    <a:pt x="78" y="67"/>
                  </a:cubicBezTo>
                  <a:cubicBezTo>
                    <a:pt x="91" y="73"/>
                    <a:pt x="91" y="73"/>
                    <a:pt x="91" y="73"/>
                  </a:cubicBezTo>
                  <a:close/>
                  <a:moveTo>
                    <a:pt x="91" y="104"/>
                  </a:moveTo>
                  <a:cubicBezTo>
                    <a:pt x="91" y="129"/>
                    <a:pt x="91" y="129"/>
                    <a:pt x="91" y="129"/>
                  </a:cubicBezTo>
                  <a:cubicBezTo>
                    <a:pt x="91" y="129"/>
                    <a:pt x="90" y="130"/>
                    <a:pt x="90" y="130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84" y="143"/>
                    <a:pt x="84" y="143"/>
                    <a:pt x="84" y="143"/>
                  </a:cubicBezTo>
                  <a:cubicBezTo>
                    <a:pt x="83" y="146"/>
                    <a:pt x="84" y="148"/>
                    <a:pt x="86" y="149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1" y="162"/>
                    <a:pt x="91" y="162"/>
                    <a:pt x="91" y="162"/>
                  </a:cubicBezTo>
                  <a:cubicBezTo>
                    <a:pt x="82" y="158"/>
                    <a:pt x="82" y="158"/>
                    <a:pt x="82" y="158"/>
                  </a:cubicBezTo>
                  <a:cubicBezTo>
                    <a:pt x="80" y="157"/>
                    <a:pt x="77" y="158"/>
                    <a:pt x="76" y="160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81" y="126"/>
                    <a:pt x="81" y="126"/>
                    <a:pt x="81" y="126"/>
                  </a:cubicBezTo>
                  <a:cubicBezTo>
                    <a:pt x="82" y="124"/>
                    <a:pt x="81" y="121"/>
                    <a:pt x="79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5" y="113"/>
                    <a:pt x="88" y="111"/>
                    <a:pt x="89" y="109"/>
                  </a:cubicBezTo>
                  <a:lnTo>
                    <a:pt x="91" y="104"/>
                  </a:lnTo>
                  <a:close/>
                  <a:moveTo>
                    <a:pt x="76" y="209"/>
                  </a:moveTo>
                  <a:cubicBezTo>
                    <a:pt x="67" y="205"/>
                    <a:pt x="67" y="205"/>
                    <a:pt x="67" y="20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68" y="154"/>
                    <a:pt x="68" y="153"/>
                    <a:pt x="67" y="152"/>
                  </a:cubicBezTo>
                  <a:cubicBezTo>
                    <a:pt x="67" y="140"/>
                    <a:pt x="67" y="140"/>
                    <a:pt x="67" y="140"/>
                  </a:cubicBezTo>
                  <a:cubicBezTo>
                    <a:pt x="69" y="141"/>
                    <a:pt x="69" y="141"/>
                    <a:pt x="69" y="141"/>
                  </a:cubicBezTo>
                  <a:cubicBezTo>
                    <a:pt x="71" y="142"/>
                    <a:pt x="74" y="141"/>
                    <a:pt x="75" y="139"/>
                  </a:cubicBezTo>
                  <a:cubicBezTo>
                    <a:pt x="76" y="137"/>
                    <a:pt x="76" y="137"/>
                    <a:pt x="76" y="137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70" y="173"/>
                    <a:pt x="70" y="173"/>
                    <a:pt x="70" y="173"/>
                  </a:cubicBezTo>
                  <a:cubicBezTo>
                    <a:pt x="69" y="175"/>
                    <a:pt x="70" y="178"/>
                    <a:pt x="72" y="179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209"/>
                    <a:pt x="76" y="209"/>
                    <a:pt x="76" y="209"/>
                  </a:cubicBezTo>
                  <a:close/>
                  <a:moveTo>
                    <a:pt x="67" y="16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69" y="11"/>
                    <a:pt x="72" y="8"/>
                    <a:pt x="76" y="5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69" y="55"/>
                    <a:pt x="71" y="62"/>
                    <a:pt x="76" y="66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7" y="16"/>
                    <a:pt x="67" y="16"/>
                    <a:pt x="67" y="16"/>
                  </a:cubicBezTo>
                  <a:close/>
                  <a:moveTo>
                    <a:pt x="76" y="108"/>
                  </a:moveTo>
                  <a:cubicBezTo>
                    <a:pt x="76" y="119"/>
                    <a:pt x="76" y="119"/>
                    <a:pt x="76" y="119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7" y="104"/>
                    <a:pt x="67" y="104"/>
                    <a:pt x="67" y="104"/>
                  </a:cubicBezTo>
                  <a:lnTo>
                    <a:pt x="76" y="108"/>
                  </a:lnTo>
                  <a:close/>
                  <a:moveTo>
                    <a:pt x="67" y="205"/>
                  </a:moveTo>
                  <a:cubicBezTo>
                    <a:pt x="46" y="195"/>
                    <a:pt x="46" y="195"/>
                    <a:pt x="46" y="195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55" y="171"/>
                    <a:pt x="55" y="171"/>
                    <a:pt x="55" y="171"/>
                  </a:cubicBezTo>
                  <a:cubicBezTo>
                    <a:pt x="58" y="172"/>
                    <a:pt x="60" y="171"/>
                    <a:pt x="61" y="169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67" y="205"/>
                    <a:pt x="67" y="205"/>
                    <a:pt x="67" y="205"/>
                  </a:cubicBezTo>
                  <a:close/>
                  <a:moveTo>
                    <a:pt x="46" y="61"/>
                  </a:moveTo>
                  <a:cubicBezTo>
                    <a:pt x="67" y="16"/>
                    <a:pt x="67" y="16"/>
                    <a:pt x="67" y="16"/>
                  </a:cubicBezTo>
                  <a:cubicBezTo>
                    <a:pt x="67" y="79"/>
                    <a:pt x="67" y="79"/>
                    <a:pt x="67" y="79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2" y="77"/>
                    <a:pt x="60" y="78"/>
                    <a:pt x="59" y="80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2" y="95"/>
                    <a:pt x="53" y="97"/>
                    <a:pt x="55" y="98"/>
                  </a:cubicBezTo>
                  <a:cubicBezTo>
                    <a:pt x="67" y="104"/>
                    <a:pt x="67" y="104"/>
                    <a:pt x="67" y="10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51" y="107"/>
                    <a:pt x="51" y="107"/>
                    <a:pt x="51" y="107"/>
                  </a:cubicBezTo>
                  <a:cubicBezTo>
                    <a:pt x="49" y="106"/>
                    <a:pt x="47" y="107"/>
                    <a:pt x="46" y="108"/>
                  </a:cubicBezTo>
                  <a:cubicBezTo>
                    <a:pt x="46" y="61"/>
                    <a:pt x="46" y="61"/>
                    <a:pt x="46" y="61"/>
                  </a:cubicBezTo>
                  <a:close/>
                  <a:moveTo>
                    <a:pt x="67" y="140"/>
                  </a:moveTo>
                  <a:cubicBezTo>
                    <a:pt x="67" y="152"/>
                    <a:pt x="67" y="152"/>
                    <a:pt x="67" y="152"/>
                  </a:cubicBezTo>
                  <a:cubicBezTo>
                    <a:pt x="66" y="151"/>
                    <a:pt x="66" y="151"/>
                    <a:pt x="65" y="150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46" y="130"/>
                    <a:pt x="46" y="130"/>
                    <a:pt x="46" y="130"/>
                  </a:cubicBezTo>
                  <a:lnTo>
                    <a:pt x="67" y="140"/>
                  </a:lnTo>
                  <a:close/>
                  <a:moveTo>
                    <a:pt x="46" y="195"/>
                  </a:moveTo>
                  <a:cubicBezTo>
                    <a:pt x="19" y="182"/>
                    <a:pt x="19" y="182"/>
                    <a:pt x="19" y="182"/>
                  </a:cubicBezTo>
                  <a:cubicBezTo>
                    <a:pt x="5" y="176"/>
                    <a:pt x="0" y="160"/>
                    <a:pt x="6" y="147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6" y="108"/>
                    <a:pt x="45" y="109"/>
                    <a:pt x="45" y="109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9" y="122"/>
                    <a:pt x="39" y="122"/>
                    <a:pt x="39" y="122"/>
                  </a:cubicBezTo>
                  <a:cubicBezTo>
                    <a:pt x="38" y="124"/>
                    <a:pt x="39" y="127"/>
                    <a:pt x="41" y="128"/>
                  </a:cubicBezTo>
                  <a:cubicBezTo>
                    <a:pt x="46" y="130"/>
                    <a:pt x="46" y="130"/>
                    <a:pt x="46" y="130"/>
                  </a:cubicBezTo>
                  <a:cubicBezTo>
                    <a:pt x="46" y="141"/>
                    <a:pt x="46" y="141"/>
                    <a:pt x="46" y="141"/>
                  </a:cubicBezTo>
                  <a:cubicBezTo>
                    <a:pt x="37" y="137"/>
                    <a:pt x="37" y="137"/>
                    <a:pt x="37" y="137"/>
                  </a:cubicBezTo>
                  <a:cubicBezTo>
                    <a:pt x="35" y="136"/>
                    <a:pt x="32" y="137"/>
                    <a:pt x="31" y="139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4" y="154"/>
                    <a:pt x="25" y="156"/>
                    <a:pt x="27" y="157"/>
                  </a:cubicBezTo>
                  <a:cubicBezTo>
                    <a:pt x="46" y="166"/>
                    <a:pt x="46" y="166"/>
                    <a:pt x="46" y="166"/>
                  </a:cubicBezTo>
                  <a:lnTo>
                    <a:pt x="46" y="19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60" name="Rectangle 162">
              <a:extLst>
                <a:ext uri="{FF2B5EF4-FFF2-40B4-BE49-F238E27FC236}">
                  <a16:creationId xmlns:a16="http://schemas.microsoft.com/office/drawing/2014/main" id="{569D3C41-98E7-A7E1-A235-6AE4189DBC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9815" y="2847815"/>
              <a:ext cx="545240" cy="2841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1" name="Rectangle 163">
              <a:extLst>
                <a:ext uri="{FF2B5EF4-FFF2-40B4-BE49-F238E27FC236}">
                  <a16:creationId xmlns:a16="http://schemas.microsoft.com/office/drawing/2014/main" id="{F4987F7D-F88E-1B90-AF94-C8741FC0F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903" y="2792759"/>
              <a:ext cx="500840" cy="28416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2" name="Rectangle 164">
              <a:extLst>
                <a:ext uri="{FF2B5EF4-FFF2-40B4-BE49-F238E27FC236}">
                  <a16:creationId xmlns:a16="http://schemas.microsoft.com/office/drawing/2014/main" id="{DF0FA63B-8167-CEA5-182E-8FB2834D4F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042" y="2737701"/>
              <a:ext cx="104785" cy="26641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3" name="Rectangle 165">
              <a:extLst>
                <a:ext uri="{FF2B5EF4-FFF2-40B4-BE49-F238E27FC236}">
                  <a16:creationId xmlns:a16="http://schemas.microsoft.com/office/drawing/2014/main" id="{6EC3C120-25F7-8B81-E4AD-C26FA7B27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9578" y="2533459"/>
              <a:ext cx="67489" cy="2220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0" name="Rectangle 166">
              <a:extLst>
                <a:ext uri="{FF2B5EF4-FFF2-40B4-BE49-F238E27FC236}">
                  <a16:creationId xmlns:a16="http://schemas.microsoft.com/office/drawing/2014/main" id="{E16D4612-FA59-0F6E-3DE8-2BA9F9EC3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0042" y="2522803"/>
              <a:ext cx="104785" cy="26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1" name="Rectangle 167">
              <a:extLst>
                <a:ext uri="{FF2B5EF4-FFF2-40B4-BE49-F238E27FC236}">
                  <a16:creationId xmlns:a16="http://schemas.microsoft.com/office/drawing/2014/main" id="{FE28B47F-FBFE-C3E1-71EB-D4D231E1DD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200" y="2737701"/>
              <a:ext cx="106562" cy="26641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2" name="Rectangle 168">
              <a:extLst>
                <a:ext uri="{FF2B5EF4-FFF2-40B4-BE49-F238E27FC236}">
                  <a16:creationId xmlns:a16="http://schemas.microsoft.com/office/drawing/2014/main" id="{9C724ECF-9956-5CBE-3C36-4754BB16BA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9736" y="2533459"/>
              <a:ext cx="69266" cy="2220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5" name="Rectangle 169">
              <a:extLst>
                <a:ext uri="{FF2B5EF4-FFF2-40B4-BE49-F238E27FC236}">
                  <a16:creationId xmlns:a16="http://schemas.microsoft.com/office/drawing/2014/main" id="{265E5E2C-272C-F9D3-4680-C865D07832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0200" y="2522803"/>
              <a:ext cx="106562" cy="26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6" name="Rectangle 170">
              <a:extLst>
                <a:ext uri="{FF2B5EF4-FFF2-40B4-BE49-F238E27FC236}">
                  <a16:creationId xmlns:a16="http://schemas.microsoft.com/office/drawing/2014/main" id="{32450F08-15D3-5121-7189-4F602E867C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8108" y="2737701"/>
              <a:ext cx="108338" cy="26641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7" name="Rectangle 171">
              <a:extLst>
                <a:ext uri="{FF2B5EF4-FFF2-40B4-BE49-F238E27FC236}">
                  <a16:creationId xmlns:a16="http://schemas.microsoft.com/office/drawing/2014/main" id="{CEA0807B-2DC8-AE76-59A2-5D07C44D7C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7645" y="2533459"/>
              <a:ext cx="67489" cy="22200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8" name="Rectangle 172">
              <a:extLst>
                <a:ext uri="{FF2B5EF4-FFF2-40B4-BE49-F238E27FC236}">
                  <a16:creationId xmlns:a16="http://schemas.microsoft.com/office/drawing/2014/main" id="{EE029A96-4F0B-9A27-DDFF-E52E708BA2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8108" y="2522803"/>
              <a:ext cx="108338" cy="26640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09" name="Rectangle 173">
              <a:extLst>
                <a:ext uri="{FF2B5EF4-FFF2-40B4-BE49-F238E27FC236}">
                  <a16:creationId xmlns:a16="http://schemas.microsoft.com/office/drawing/2014/main" id="{4CAFBA60-8274-2452-6C52-94DFE19793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903" y="2460641"/>
              <a:ext cx="500840" cy="30193"/>
            </a:xfrm>
            <a:prstGeom prst="rect">
              <a:avLst/>
            </a:prstGeom>
            <a:solidFill>
              <a:srgbClr val="4472C4"/>
            </a:solidFill>
            <a:ln>
              <a:noFill/>
            </a:ln>
          </p:spPr>
          <p:txBody>
            <a:bodyPr/>
            <a:lstStyle>
              <a:lvl1pPr eaLnBrk="0" hangingPunct="0">
                <a:lnSpc>
                  <a:spcPct val="125000"/>
                </a:lnSpc>
                <a:spcBef>
                  <a:spcPts val="10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1pPr>
              <a:lvl2pPr marL="6858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2pPr>
              <a:lvl3pPr marL="11430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6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3pPr>
              <a:lvl4pPr marL="16002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4pPr>
              <a:lvl5pPr marL="2057400" indent="-228600" eaLnBrk="0" hangingPunct="0">
                <a:lnSpc>
                  <a:spcPct val="125000"/>
                </a:lnSpc>
                <a:spcBef>
                  <a:spcPts val="500"/>
                </a:spcBef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5pPr>
              <a:lvl6pPr marL="25146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6pPr>
              <a:lvl7pPr marL="29718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7pPr>
              <a:lvl8pPr marL="34290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8pPr>
              <a:lvl9pPr marL="3886200" indent="-228600" eaLnBrk="0" fontAlgn="base" hangingPunct="0">
                <a:lnSpc>
                  <a:spcPct val="125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400">
                  <a:solidFill>
                    <a:schemeClr val="tx1"/>
                  </a:solidFill>
                  <a:latin typeface="Segoe UI" panose="020B0502040204020203" pitchFamily="34" charset="0"/>
                  <a:ea typeface="微软雅黑" panose="020B0503020204020204" pitchFamily="34" charset="-122"/>
                </a:defRPr>
              </a:lvl9pPr>
            </a:lstStyle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5610" name="Freeform 174">
              <a:extLst>
                <a:ext uri="{FF2B5EF4-FFF2-40B4-BE49-F238E27FC236}">
                  <a16:creationId xmlns:a16="http://schemas.microsoft.com/office/drawing/2014/main" id="{646851A8-EB6E-374E-1317-2519C28B63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2903" y="2302575"/>
              <a:ext cx="500840" cy="158066"/>
            </a:xfrm>
            <a:custGeom>
              <a:avLst/>
              <a:gdLst>
                <a:gd name="T0" fmla="*/ 2147483647 w 303"/>
                <a:gd name="T1" fmla="*/ 0 h 96"/>
                <a:gd name="T2" fmla="*/ 0 w 303"/>
                <a:gd name="T3" fmla="*/ 2147483647 h 96"/>
                <a:gd name="T4" fmla="*/ 2147483647 w 303"/>
                <a:gd name="T5" fmla="*/ 2147483647 h 96"/>
                <a:gd name="T6" fmla="*/ 2147483647 w 303"/>
                <a:gd name="T7" fmla="*/ 0 h 96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03" h="96">
                  <a:moveTo>
                    <a:pt x="151" y="0"/>
                  </a:moveTo>
                  <a:lnTo>
                    <a:pt x="0" y="96"/>
                  </a:lnTo>
                  <a:lnTo>
                    <a:pt x="303" y="96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1" name="Freeform 175">
              <a:extLst>
                <a:ext uri="{FF2B5EF4-FFF2-40B4-BE49-F238E27FC236}">
                  <a16:creationId xmlns:a16="http://schemas.microsoft.com/office/drawing/2014/main" id="{072BD008-744E-C06E-7CC5-89C1F1499CF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945737" y="2446433"/>
              <a:ext cx="694427" cy="454663"/>
            </a:xfrm>
            <a:custGeom>
              <a:avLst/>
              <a:gdLst>
                <a:gd name="T0" fmla="*/ 2147483647 w 367"/>
                <a:gd name="T1" fmla="*/ 0 h 240"/>
                <a:gd name="T2" fmla="*/ 2147483647 w 367"/>
                <a:gd name="T3" fmla="*/ 2147483647 h 240"/>
                <a:gd name="T4" fmla="*/ 2147483647 w 367"/>
                <a:gd name="T5" fmla="*/ 2147483647 h 240"/>
                <a:gd name="T6" fmla="*/ 2147483647 w 367"/>
                <a:gd name="T7" fmla="*/ 2147483647 h 240"/>
                <a:gd name="T8" fmla="*/ 2147483647 w 367"/>
                <a:gd name="T9" fmla="*/ 2147483647 h 240"/>
                <a:gd name="T10" fmla="*/ 2147483647 w 367"/>
                <a:gd name="T11" fmla="*/ 2147483647 h 240"/>
                <a:gd name="T12" fmla="*/ 2147483647 w 367"/>
                <a:gd name="T13" fmla="*/ 2147483647 h 240"/>
                <a:gd name="T14" fmla="*/ 2147483647 w 367"/>
                <a:gd name="T15" fmla="*/ 2147483647 h 240"/>
                <a:gd name="T16" fmla="*/ 2147483647 w 367"/>
                <a:gd name="T17" fmla="*/ 2147483647 h 240"/>
                <a:gd name="T18" fmla="*/ 2147483647 w 367"/>
                <a:gd name="T19" fmla="*/ 2147483647 h 240"/>
                <a:gd name="T20" fmla="*/ 2147483647 w 367"/>
                <a:gd name="T21" fmla="*/ 2147483647 h 240"/>
                <a:gd name="T22" fmla="*/ 2147483647 w 367"/>
                <a:gd name="T23" fmla="*/ 2147483647 h 240"/>
                <a:gd name="T24" fmla="*/ 2147483647 w 367"/>
                <a:gd name="T25" fmla="*/ 2147483647 h 240"/>
                <a:gd name="T26" fmla="*/ 2147483647 w 367"/>
                <a:gd name="T27" fmla="*/ 2147483647 h 240"/>
                <a:gd name="T28" fmla="*/ 2147483647 w 367"/>
                <a:gd name="T29" fmla="*/ 2147483647 h 240"/>
                <a:gd name="T30" fmla="*/ 2147483647 w 367"/>
                <a:gd name="T31" fmla="*/ 2147483647 h 240"/>
                <a:gd name="T32" fmla="*/ 2147483647 w 367"/>
                <a:gd name="T33" fmla="*/ 0 h 240"/>
                <a:gd name="T34" fmla="*/ 2147483647 w 367"/>
                <a:gd name="T35" fmla="*/ 2147483647 h 240"/>
                <a:gd name="T36" fmla="*/ 0 w 367"/>
                <a:gd name="T37" fmla="*/ 2147483647 h 240"/>
                <a:gd name="T38" fmla="*/ 2147483647 w 367"/>
                <a:gd name="T39" fmla="*/ 2147483647 h 240"/>
                <a:gd name="T40" fmla="*/ 2147483647 w 367"/>
                <a:gd name="T41" fmla="*/ 2147483647 h 240"/>
                <a:gd name="T42" fmla="*/ 2147483647 w 367"/>
                <a:gd name="T43" fmla="*/ 2147483647 h 240"/>
                <a:gd name="T44" fmla="*/ 2147483647 w 367"/>
                <a:gd name="T45" fmla="*/ 2147483647 h 240"/>
                <a:gd name="T46" fmla="*/ 2147483647 w 367"/>
                <a:gd name="T47" fmla="*/ 2147483647 h 240"/>
                <a:gd name="T48" fmla="*/ 2147483647 w 367"/>
                <a:gd name="T49" fmla="*/ 2147483647 h 240"/>
                <a:gd name="T50" fmla="*/ 2147483647 w 367"/>
                <a:gd name="T51" fmla="*/ 2147483647 h 240"/>
                <a:gd name="T52" fmla="*/ 2147483647 w 367"/>
                <a:gd name="T53" fmla="*/ 2147483647 h 240"/>
                <a:gd name="T54" fmla="*/ 2147483647 w 367"/>
                <a:gd name="T55" fmla="*/ 2147483647 h 240"/>
                <a:gd name="T56" fmla="*/ 2147483647 w 367"/>
                <a:gd name="T57" fmla="*/ 2147483647 h 240"/>
                <a:gd name="T58" fmla="*/ 2147483647 w 367"/>
                <a:gd name="T59" fmla="*/ 2147483647 h 240"/>
                <a:gd name="T60" fmla="*/ 2147483647 w 367"/>
                <a:gd name="T61" fmla="*/ 2147483647 h 240"/>
                <a:gd name="T62" fmla="*/ 2147483647 w 367"/>
                <a:gd name="T63" fmla="*/ 2147483647 h 240"/>
                <a:gd name="T64" fmla="*/ 2147483647 w 367"/>
                <a:gd name="T65" fmla="*/ 2147483647 h 24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67" h="240">
                  <a:moveTo>
                    <a:pt x="367" y="0"/>
                  </a:moveTo>
                  <a:cubicBezTo>
                    <a:pt x="285" y="27"/>
                    <a:pt x="285" y="27"/>
                    <a:pt x="285" y="27"/>
                  </a:cubicBezTo>
                  <a:cubicBezTo>
                    <a:pt x="285" y="155"/>
                    <a:pt x="285" y="155"/>
                    <a:pt x="285" y="155"/>
                  </a:cubicBezTo>
                  <a:cubicBezTo>
                    <a:pt x="296" y="155"/>
                    <a:pt x="305" y="150"/>
                    <a:pt x="305" y="143"/>
                  </a:cubicBezTo>
                  <a:cubicBezTo>
                    <a:pt x="305" y="87"/>
                    <a:pt x="305" y="87"/>
                    <a:pt x="30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63"/>
                    <a:pt x="294" y="63"/>
                    <a:pt x="29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30" y="63"/>
                    <a:pt x="330" y="63"/>
                    <a:pt x="330" y="63"/>
                  </a:cubicBezTo>
                  <a:cubicBezTo>
                    <a:pt x="341" y="63"/>
                    <a:pt x="341" y="63"/>
                    <a:pt x="341" y="63"/>
                  </a:cubicBezTo>
                  <a:cubicBezTo>
                    <a:pt x="341" y="87"/>
                    <a:pt x="341" y="87"/>
                    <a:pt x="341" y="87"/>
                  </a:cubicBezTo>
                  <a:cubicBezTo>
                    <a:pt x="330" y="87"/>
                    <a:pt x="330" y="87"/>
                    <a:pt x="330" y="87"/>
                  </a:cubicBezTo>
                  <a:cubicBezTo>
                    <a:pt x="330" y="143"/>
                    <a:pt x="330" y="143"/>
                    <a:pt x="330" y="143"/>
                  </a:cubicBezTo>
                  <a:cubicBezTo>
                    <a:pt x="330" y="161"/>
                    <a:pt x="310" y="176"/>
                    <a:pt x="285" y="176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367" y="240"/>
                    <a:pt x="367" y="240"/>
                    <a:pt x="367" y="240"/>
                  </a:cubicBezTo>
                  <a:lnTo>
                    <a:pt x="367" y="0"/>
                  </a:lnTo>
                  <a:close/>
                  <a:moveTo>
                    <a:pt x="285" y="27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285" y="213"/>
                    <a:pt x="285" y="213"/>
                    <a:pt x="285" y="213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60" y="176"/>
                    <a:pt x="240" y="161"/>
                    <a:pt x="240" y="143"/>
                  </a:cubicBezTo>
                  <a:cubicBezTo>
                    <a:pt x="240" y="87"/>
                    <a:pt x="240" y="87"/>
                    <a:pt x="240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63"/>
                    <a:pt x="229" y="63"/>
                    <a:pt x="229" y="63"/>
                  </a:cubicBezTo>
                  <a:cubicBezTo>
                    <a:pt x="240" y="63"/>
                    <a:pt x="240" y="63"/>
                    <a:pt x="240" y="63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77" y="63"/>
                    <a:pt x="277" y="63"/>
                    <a:pt x="277" y="63"/>
                  </a:cubicBezTo>
                  <a:cubicBezTo>
                    <a:pt x="277" y="87"/>
                    <a:pt x="277" y="87"/>
                    <a:pt x="277" y="87"/>
                  </a:cubicBezTo>
                  <a:cubicBezTo>
                    <a:pt x="265" y="87"/>
                    <a:pt x="265" y="87"/>
                    <a:pt x="265" y="87"/>
                  </a:cubicBezTo>
                  <a:cubicBezTo>
                    <a:pt x="265" y="143"/>
                    <a:pt x="265" y="143"/>
                    <a:pt x="265" y="143"/>
                  </a:cubicBezTo>
                  <a:cubicBezTo>
                    <a:pt x="265" y="150"/>
                    <a:pt x="274" y="155"/>
                    <a:pt x="285" y="155"/>
                  </a:cubicBezTo>
                  <a:lnTo>
                    <a:pt x="285" y="2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2" name="Freeform 176">
              <a:extLst>
                <a:ext uri="{FF2B5EF4-FFF2-40B4-BE49-F238E27FC236}">
                  <a16:creationId xmlns:a16="http://schemas.microsoft.com/office/drawing/2014/main" id="{9342E637-4B5E-8DA1-9AE4-3A5A83E7881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942282" y="2941945"/>
              <a:ext cx="163395" cy="285940"/>
            </a:xfrm>
            <a:custGeom>
              <a:avLst/>
              <a:gdLst>
                <a:gd name="T0" fmla="*/ 2147483647 w 86"/>
                <a:gd name="T1" fmla="*/ 2147483647 h 151"/>
                <a:gd name="T2" fmla="*/ 2147483647 w 86"/>
                <a:gd name="T3" fmla="*/ 2147483647 h 151"/>
                <a:gd name="T4" fmla="*/ 2147483647 w 86"/>
                <a:gd name="T5" fmla="*/ 2147483647 h 151"/>
                <a:gd name="T6" fmla="*/ 2147483647 w 86"/>
                <a:gd name="T7" fmla="*/ 2147483647 h 151"/>
                <a:gd name="T8" fmla="*/ 2147483647 w 86"/>
                <a:gd name="T9" fmla="*/ 2147483647 h 151"/>
                <a:gd name="T10" fmla="*/ 2147483647 w 86"/>
                <a:gd name="T11" fmla="*/ 2147483647 h 151"/>
                <a:gd name="T12" fmla="*/ 2147483647 w 86"/>
                <a:gd name="T13" fmla="*/ 2147483647 h 151"/>
                <a:gd name="T14" fmla="*/ 2147483647 w 86"/>
                <a:gd name="T15" fmla="*/ 2147483647 h 151"/>
                <a:gd name="T16" fmla="*/ 2147483647 w 86"/>
                <a:gd name="T17" fmla="*/ 2147483647 h 151"/>
                <a:gd name="T18" fmla="*/ 2147483647 w 86"/>
                <a:gd name="T19" fmla="*/ 2147483647 h 151"/>
                <a:gd name="T20" fmla="*/ 2147483647 w 86"/>
                <a:gd name="T21" fmla="*/ 2147483647 h 151"/>
                <a:gd name="T22" fmla="*/ 2147483647 w 86"/>
                <a:gd name="T23" fmla="*/ 2147483647 h 151"/>
                <a:gd name="T24" fmla="*/ 2147483647 w 86"/>
                <a:gd name="T25" fmla="*/ 2147483647 h 151"/>
                <a:gd name="T26" fmla="*/ 2147483647 w 86"/>
                <a:gd name="T27" fmla="*/ 2147483647 h 151"/>
                <a:gd name="T28" fmla="*/ 2147483647 w 86"/>
                <a:gd name="T29" fmla="*/ 2147483647 h 151"/>
                <a:gd name="T30" fmla="*/ 2147483647 w 86"/>
                <a:gd name="T31" fmla="*/ 2147483647 h 151"/>
                <a:gd name="T32" fmla="*/ 2147483647 w 86"/>
                <a:gd name="T33" fmla="*/ 2147483647 h 151"/>
                <a:gd name="T34" fmla="*/ 2147483647 w 86"/>
                <a:gd name="T35" fmla="*/ 2147483647 h 151"/>
                <a:gd name="T36" fmla="*/ 2147483647 w 86"/>
                <a:gd name="T37" fmla="*/ 2147483647 h 151"/>
                <a:gd name="T38" fmla="*/ 2147483647 w 86"/>
                <a:gd name="T39" fmla="*/ 2147483647 h 151"/>
                <a:gd name="T40" fmla="*/ 2147483647 w 86"/>
                <a:gd name="T41" fmla="*/ 2147483647 h 151"/>
                <a:gd name="T42" fmla="*/ 2147483647 w 86"/>
                <a:gd name="T43" fmla="*/ 2147483647 h 151"/>
                <a:gd name="T44" fmla="*/ 2147483647 w 86"/>
                <a:gd name="T45" fmla="*/ 2147483647 h 151"/>
                <a:gd name="T46" fmla="*/ 2147483647 w 86"/>
                <a:gd name="T47" fmla="*/ 2147483647 h 151"/>
                <a:gd name="T48" fmla="*/ 2147483647 w 86"/>
                <a:gd name="T49" fmla="*/ 2147483647 h 151"/>
                <a:gd name="T50" fmla="*/ 2147483647 w 86"/>
                <a:gd name="T51" fmla="*/ 2147483647 h 151"/>
                <a:gd name="T52" fmla="*/ 0 w 86"/>
                <a:gd name="T53" fmla="*/ 2147483647 h 151"/>
                <a:gd name="T54" fmla="*/ 2147483647 w 86"/>
                <a:gd name="T55" fmla="*/ 2147483647 h 151"/>
                <a:gd name="T56" fmla="*/ 2147483647 w 86"/>
                <a:gd name="T57" fmla="*/ 2147483647 h 151"/>
                <a:gd name="T58" fmla="*/ 2147483647 w 86"/>
                <a:gd name="T59" fmla="*/ 2147483647 h 15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86" h="151">
                  <a:moveTo>
                    <a:pt x="52" y="128"/>
                  </a:moveTo>
                  <a:cubicBezTo>
                    <a:pt x="57" y="128"/>
                    <a:pt x="62" y="131"/>
                    <a:pt x="63" y="136"/>
                  </a:cubicBezTo>
                  <a:cubicBezTo>
                    <a:pt x="65" y="143"/>
                    <a:pt x="61" y="149"/>
                    <a:pt x="55" y="151"/>
                  </a:cubicBezTo>
                  <a:cubicBezTo>
                    <a:pt x="54" y="151"/>
                    <a:pt x="53" y="151"/>
                    <a:pt x="52" y="151"/>
                  </a:cubicBezTo>
                  <a:cubicBezTo>
                    <a:pt x="52" y="128"/>
                    <a:pt x="52" y="128"/>
                    <a:pt x="52" y="128"/>
                  </a:cubicBezTo>
                  <a:close/>
                  <a:moveTo>
                    <a:pt x="52" y="118"/>
                  </a:moveTo>
                  <a:cubicBezTo>
                    <a:pt x="52" y="52"/>
                    <a:pt x="52" y="52"/>
                    <a:pt x="52" y="52"/>
                  </a:cubicBezTo>
                  <a:cubicBezTo>
                    <a:pt x="57" y="56"/>
                    <a:pt x="61" y="61"/>
                    <a:pt x="63" y="69"/>
                  </a:cubicBezTo>
                  <a:cubicBezTo>
                    <a:pt x="63" y="69"/>
                    <a:pt x="66" y="81"/>
                    <a:pt x="68" y="88"/>
                  </a:cubicBezTo>
                  <a:cubicBezTo>
                    <a:pt x="70" y="97"/>
                    <a:pt x="83" y="96"/>
                    <a:pt x="83" y="96"/>
                  </a:cubicBezTo>
                  <a:cubicBezTo>
                    <a:pt x="86" y="109"/>
                    <a:pt x="86" y="109"/>
                    <a:pt x="86" y="109"/>
                  </a:cubicBezTo>
                  <a:lnTo>
                    <a:pt x="52" y="118"/>
                  </a:lnTo>
                  <a:close/>
                  <a:moveTo>
                    <a:pt x="49" y="128"/>
                  </a:moveTo>
                  <a:cubicBezTo>
                    <a:pt x="50" y="128"/>
                    <a:pt x="51" y="128"/>
                    <a:pt x="52" y="128"/>
                  </a:cubicBezTo>
                  <a:cubicBezTo>
                    <a:pt x="52" y="151"/>
                    <a:pt x="52" y="151"/>
                    <a:pt x="52" y="151"/>
                  </a:cubicBezTo>
                  <a:cubicBezTo>
                    <a:pt x="47" y="151"/>
                    <a:pt x="42" y="148"/>
                    <a:pt x="41" y="142"/>
                  </a:cubicBezTo>
                  <a:cubicBezTo>
                    <a:pt x="39" y="136"/>
                    <a:pt x="43" y="130"/>
                    <a:pt x="49" y="128"/>
                  </a:cubicBezTo>
                  <a:close/>
                  <a:moveTo>
                    <a:pt x="52" y="52"/>
                  </a:moveTo>
                  <a:cubicBezTo>
                    <a:pt x="47" y="48"/>
                    <a:pt x="41" y="47"/>
                    <a:pt x="35" y="4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3"/>
                    <a:pt x="19" y="0"/>
                    <a:pt x="14" y="2"/>
                  </a:cubicBezTo>
                  <a:cubicBezTo>
                    <a:pt x="9" y="3"/>
                    <a:pt x="6" y="8"/>
                    <a:pt x="8" y="13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7" y="57"/>
                    <a:pt x="0" y="69"/>
                    <a:pt x="4" y="84"/>
                  </a:cubicBezTo>
                  <a:cubicBezTo>
                    <a:pt x="4" y="84"/>
                    <a:pt x="7" y="97"/>
                    <a:pt x="9" y="104"/>
                  </a:cubicBezTo>
                  <a:cubicBezTo>
                    <a:pt x="9" y="104"/>
                    <a:pt x="9" y="104"/>
                    <a:pt x="9" y="104"/>
                  </a:cubicBezTo>
                  <a:cubicBezTo>
                    <a:pt x="12" y="112"/>
                    <a:pt x="0" y="118"/>
                    <a:pt x="0" y="118"/>
                  </a:cubicBezTo>
                  <a:cubicBezTo>
                    <a:pt x="4" y="131"/>
                    <a:pt x="4" y="131"/>
                    <a:pt x="4" y="131"/>
                  </a:cubicBezTo>
                  <a:cubicBezTo>
                    <a:pt x="52" y="118"/>
                    <a:pt x="52" y="118"/>
                    <a:pt x="52" y="118"/>
                  </a:cubicBezTo>
                  <a:lnTo>
                    <a:pt x="52" y="5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3" name="Freeform 177">
              <a:extLst>
                <a:ext uri="{FF2B5EF4-FFF2-40B4-BE49-F238E27FC236}">
                  <a16:creationId xmlns:a16="http://schemas.microsoft.com/office/drawing/2014/main" id="{A625FC9A-83B5-7B33-299E-34689572B6D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206814" y="1970458"/>
              <a:ext cx="325012" cy="401382"/>
            </a:xfrm>
            <a:custGeom>
              <a:avLst/>
              <a:gdLst>
                <a:gd name="T0" fmla="*/ 2147483647 w 172"/>
                <a:gd name="T1" fmla="*/ 2147483647 h 212"/>
                <a:gd name="T2" fmla="*/ 2147483647 w 172"/>
                <a:gd name="T3" fmla="*/ 2147483647 h 212"/>
                <a:gd name="T4" fmla="*/ 2147483647 w 172"/>
                <a:gd name="T5" fmla="*/ 2147483647 h 212"/>
                <a:gd name="T6" fmla="*/ 2147483647 w 172"/>
                <a:gd name="T7" fmla="*/ 2147483647 h 212"/>
                <a:gd name="T8" fmla="*/ 2147483647 w 172"/>
                <a:gd name="T9" fmla="*/ 2147483647 h 212"/>
                <a:gd name="T10" fmla="*/ 2147483647 w 172"/>
                <a:gd name="T11" fmla="*/ 2147483647 h 212"/>
                <a:gd name="T12" fmla="*/ 2147483647 w 172"/>
                <a:gd name="T13" fmla="*/ 2147483647 h 212"/>
                <a:gd name="T14" fmla="*/ 2147483647 w 172"/>
                <a:gd name="T15" fmla="*/ 2147483647 h 212"/>
                <a:gd name="T16" fmla="*/ 2147483647 w 172"/>
                <a:gd name="T17" fmla="*/ 2147483647 h 212"/>
                <a:gd name="T18" fmla="*/ 2147483647 w 172"/>
                <a:gd name="T19" fmla="*/ 2147483647 h 212"/>
                <a:gd name="T20" fmla="*/ 2147483647 w 172"/>
                <a:gd name="T21" fmla="*/ 2147483647 h 212"/>
                <a:gd name="T22" fmla="*/ 2147483647 w 172"/>
                <a:gd name="T23" fmla="*/ 2147483647 h 212"/>
                <a:gd name="T24" fmla="*/ 2147483647 w 172"/>
                <a:gd name="T25" fmla="*/ 2147483647 h 212"/>
                <a:gd name="T26" fmla="*/ 2147483647 w 172"/>
                <a:gd name="T27" fmla="*/ 2147483647 h 212"/>
                <a:gd name="T28" fmla="*/ 2147483647 w 172"/>
                <a:gd name="T29" fmla="*/ 2147483647 h 212"/>
                <a:gd name="T30" fmla="*/ 2147483647 w 172"/>
                <a:gd name="T31" fmla="*/ 2147483647 h 212"/>
                <a:gd name="T32" fmla="*/ 2147483647 w 172"/>
                <a:gd name="T33" fmla="*/ 2147483647 h 212"/>
                <a:gd name="T34" fmla="*/ 2147483647 w 172"/>
                <a:gd name="T35" fmla="*/ 2147483647 h 212"/>
                <a:gd name="T36" fmla="*/ 2147483647 w 172"/>
                <a:gd name="T37" fmla="*/ 0 h 212"/>
                <a:gd name="T38" fmla="*/ 2147483647 w 172"/>
                <a:gd name="T39" fmla="*/ 0 h 212"/>
                <a:gd name="T40" fmla="*/ 2147483647 w 172"/>
                <a:gd name="T41" fmla="*/ 2147483647 h 212"/>
                <a:gd name="T42" fmla="*/ 2147483647 w 172"/>
                <a:gd name="T43" fmla="*/ 2147483647 h 212"/>
                <a:gd name="T44" fmla="*/ 2147483647 w 172"/>
                <a:gd name="T45" fmla="*/ 2147483647 h 212"/>
                <a:gd name="T46" fmla="*/ 2147483647 w 172"/>
                <a:gd name="T47" fmla="*/ 2147483647 h 212"/>
                <a:gd name="T48" fmla="*/ 2147483647 w 172"/>
                <a:gd name="T49" fmla="*/ 2147483647 h 212"/>
                <a:gd name="T50" fmla="*/ 2147483647 w 172"/>
                <a:gd name="T51" fmla="*/ 2147483647 h 212"/>
                <a:gd name="T52" fmla="*/ 2147483647 w 172"/>
                <a:gd name="T53" fmla="*/ 2147483647 h 212"/>
                <a:gd name="T54" fmla="*/ 2147483647 w 172"/>
                <a:gd name="T55" fmla="*/ 2147483647 h 212"/>
                <a:gd name="T56" fmla="*/ 2147483647 w 172"/>
                <a:gd name="T57" fmla="*/ 0 h 212"/>
                <a:gd name="T58" fmla="*/ 2147483647 w 172"/>
                <a:gd name="T59" fmla="*/ 0 h 212"/>
                <a:gd name="T60" fmla="*/ 2147483647 w 172"/>
                <a:gd name="T61" fmla="*/ 2147483647 h 212"/>
                <a:gd name="T62" fmla="*/ 2147483647 w 172"/>
                <a:gd name="T63" fmla="*/ 2147483647 h 212"/>
                <a:gd name="T64" fmla="*/ 2147483647 w 172"/>
                <a:gd name="T65" fmla="*/ 2147483647 h 212"/>
                <a:gd name="T66" fmla="*/ 2147483647 w 172"/>
                <a:gd name="T67" fmla="*/ 2147483647 h 212"/>
                <a:gd name="T68" fmla="*/ 2147483647 w 172"/>
                <a:gd name="T69" fmla="*/ 2147483647 h 212"/>
                <a:gd name="T70" fmla="*/ 2147483647 w 172"/>
                <a:gd name="T71" fmla="*/ 2147483647 h 212"/>
                <a:gd name="T72" fmla="*/ 2147483647 w 172"/>
                <a:gd name="T73" fmla="*/ 2147483647 h 212"/>
                <a:gd name="T74" fmla="*/ 2147483647 w 172"/>
                <a:gd name="T75" fmla="*/ 2147483647 h 212"/>
                <a:gd name="T76" fmla="*/ 2147483647 w 172"/>
                <a:gd name="T77" fmla="*/ 2147483647 h 212"/>
                <a:gd name="T78" fmla="*/ 2147483647 w 172"/>
                <a:gd name="T79" fmla="*/ 2147483647 h 212"/>
                <a:gd name="T80" fmla="*/ 2147483647 w 172"/>
                <a:gd name="T81" fmla="*/ 2147483647 h 212"/>
                <a:gd name="T82" fmla="*/ 2147483647 w 172"/>
                <a:gd name="T83" fmla="*/ 2147483647 h 212"/>
                <a:gd name="T84" fmla="*/ 2147483647 w 172"/>
                <a:gd name="T85" fmla="*/ 2147483647 h 212"/>
                <a:gd name="T86" fmla="*/ 2147483647 w 172"/>
                <a:gd name="T87" fmla="*/ 2147483647 h 212"/>
                <a:gd name="T88" fmla="*/ 2147483647 w 172"/>
                <a:gd name="T89" fmla="*/ 2147483647 h 212"/>
                <a:gd name="T90" fmla="*/ 2147483647 w 172"/>
                <a:gd name="T91" fmla="*/ 2147483647 h 212"/>
                <a:gd name="T92" fmla="*/ 0 w 172"/>
                <a:gd name="T93" fmla="*/ 2147483647 h 21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72" h="212">
                  <a:moveTo>
                    <a:pt x="121" y="0"/>
                  </a:moveTo>
                  <a:cubicBezTo>
                    <a:pt x="172" y="0"/>
                    <a:pt x="172" y="0"/>
                    <a:pt x="172" y="0"/>
                  </a:cubicBezTo>
                  <a:cubicBezTo>
                    <a:pt x="172" y="10"/>
                    <a:pt x="172" y="10"/>
                    <a:pt x="172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21" y="0"/>
                    <a:pt x="121" y="0"/>
                    <a:pt x="121" y="0"/>
                  </a:cubicBezTo>
                  <a:close/>
                  <a:moveTo>
                    <a:pt x="121" y="37"/>
                  </a:moveTo>
                  <a:cubicBezTo>
                    <a:pt x="172" y="37"/>
                    <a:pt x="172" y="37"/>
                    <a:pt x="172" y="37"/>
                  </a:cubicBezTo>
                  <a:cubicBezTo>
                    <a:pt x="172" y="183"/>
                    <a:pt x="172" y="183"/>
                    <a:pt x="172" y="183"/>
                  </a:cubicBezTo>
                  <a:cubicBezTo>
                    <a:pt x="172" y="199"/>
                    <a:pt x="159" y="212"/>
                    <a:pt x="143" y="212"/>
                  </a:cubicBezTo>
                  <a:cubicBezTo>
                    <a:pt x="121" y="212"/>
                    <a:pt x="121" y="212"/>
                    <a:pt x="121" y="212"/>
                  </a:cubicBezTo>
                  <a:cubicBezTo>
                    <a:pt x="121" y="167"/>
                    <a:pt x="121" y="167"/>
                    <a:pt x="121" y="167"/>
                  </a:cubicBezTo>
                  <a:cubicBezTo>
                    <a:pt x="122" y="166"/>
                    <a:pt x="123" y="166"/>
                    <a:pt x="124" y="166"/>
                  </a:cubicBezTo>
                  <a:cubicBezTo>
                    <a:pt x="130" y="163"/>
                    <a:pt x="134" y="159"/>
                    <a:pt x="138" y="153"/>
                  </a:cubicBezTo>
                  <a:cubicBezTo>
                    <a:pt x="142" y="146"/>
                    <a:pt x="144" y="137"/>
                    <a:pt x="144" y="129"/>
                  </a:cubicBezTo>
                  <a:cubicBezTo>
                    <a:pt x="144" y="115"/>
                    <a:pt x="140" y="109"/>
                    <a:pt x="131" y="109"/>
                  </a:cubicBezTo>
                  <a:cubicBezTo>
                    <a:pt x="128" y="109"/>
                    <a:pt x="125" y="110"/>
                    <a:pt x="121" y="112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1" y="37"/>
                    <a:pt x="121" y="37"/>
                    <a:pt x="121" y="37"/>
                  </a:cubicBezTo>
                  <a:close/>
                  <a:moveTo>
                    <a:pt x="121" y="156"/>
                  </a:moveTo>
                  <a:cubicBezTo>
                    <a:pt x="123" y="156"/>
                    <a:pt x="126" y="152"/>
                    <a:pt x="129" y="147"/>
                  </a:cubicBezTo>
                  <a:cubicBezTo>
                    <a:pt x="131" y="141"/>
                    <a:pt x="133" y="135"/>
                    <a:pt x="133" y="129"/>
                  </a:cubicBezTo>
                  <a:cubicBezTo>
                    <a:pt x="133" y="124"/>
                    <a:pt x="132" y="120"/>
                    <a:pt x="129" y="118"/>
                  </a:cubicBezTo>
                  <a:cubicBezTo>
                    <a:pt x="129" y="117"/>
                    <a:pt x="128" y="117"/>
                    <a:pt x="127" y="117"/>
                  </a:cubicBezTo>
                  <a:cubicBezTo>
                    <a:pt x="126" y="117"/>
                    <a:pt x="124" y="117"/>
                    <a:pt x="123" y="117"/>
                  </a:cubicBezTo>
                  <a:cubicBezTo>
                    <a:pt x="122" y="118"/>
                    <a:pt x="121" y="118"/>
                    <a:pt x="121" y="118"/>
                  </a:cubicBezTo>
                  <a:lnTo>
                    <a:pt x="121" y="156"/>
                  </a:lnTo>
                  <a:close/>
                  <a:moveTo>
                    <a:pt x="98" y="0"/>
                  </a:moveTo>
                  <a:cubicBezTo>
                    <a:pt x="121" y="0"/>
                    <a:pt x="121" y="0"/>
                    <a:pt x="121" y="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0"/>
                    <a:pt x="98" y="0"/>
                    <a:pt x="98" y="0"/>
                  </a:cubicBezTo>
                  <a:close/>
                  <a:moveTo>
                    <a:pt x="98" y="37"/>
                  </a:moveTo>
                  <a:cubicBezTo>
                    <a:pt x="121" y="37"/>
                    <a:pt x="121" y="37"/>
                    <a:pt x="121" y="37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10" y="88"/>
                    <a:pt x="110" y="88"/>
                    <a:pt x="110" y="88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100" y="81"/>
                    <a:pt x="99" y="81"/>
                    <a:pt x="98" y="81"/>
                  </a:cubicBezTo>
                  <a:cubicBezTo>
                    <a:pt x="98" y="37"/>
                    <a:pt x="98" y="37"/>
                    <a:pt x="98" y="37"/>
                  </a:cubicBezTo>
                  <a:close/>
                  <a:moveTo>
                    <a:pt x="121" y="212"/>
                  </a:moveTo>
                  <a:cubicBezTo>
                    <a:pt x="98" y="212"/>
                    <a:pt x="98" y="212"/>
                    <a:pt x="98" y="212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9" y="162"/>
                    <a:pt x="100" y="163"/>
                    <a:pt x="101" y="164"/>
                  </a:cubicBezTo>
                  <a:cubicBezTo>
                    <a:pt x="103" y="166"/>
                    <a:pt x="107" y="168"/>
                    <a:pt x="112" y="168"/>
                  </a:cubicBezTo>
                  <a:cubicBezTo>
                    <a:pt x="115" y="168"/>
                    <a:pt x="118" y="167"/>
                    <a:pt x="121" y="167"/>
                  </a:cubicBezTo>
                  <a:cubicBezTo>
                    <a:pt x="121" y="212"/>
                    <a:pt x="121" y="212"/>
                    <a:pt x="121" y="212"/>
                  </a:cubicBezTo>
                  <a:close/>
                  <a:moveTo>
                    <a:pt x="121" y="118"/>
                  </a:moveTo>
                  <a:cubicBezTo>
                    <a:pt x="120" y="119"/>
                    <a:pt x="120" y="119"/>
                    <a:pt x="120" y="119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13" y="149"/>
                    <a:pt x="113" y="150"/>
                    <a:pt x="113" y="151"/>
                  </a:cubicBezTo>
                  <a:cubicBezTo>
                    <a:pt x="113" y="155"/>
                    <a:pt x="115" y="156"/>
                    <a:pt x="119" y="156"/>
                  </a:cubicBezTo>
                  <a:cubicBezTo>
                    <a:pt x="120" y="156"/>
                    <a:pt x="120" y="156"/>
                    <a:pt x="121" y="156"/>
                  </a:cubicBezTo>
                  <a:lnTo>
                    <a:pt x="121" y="118"/>
                  </a:lnTo>
                  <a:close/>
                  <a:moveTo>
                    <a:pt x="71" y="0"/>
                  </a:moveTo>
                  <a:cubicBezTo>
                    <a:pt x="98" y="0"/>
                    <a:pt x="98" y="0"/>
                    <a:pt x="98" y="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71" y="0"/>
                    <a:pt x="71" y="0"/>
                    <a:pt x="71" y="0"/>
                  </a:cubicBezTo>
                  <a:close/>
                  <a:moveTo>
                    <a:pt x="71" y="37"/>
                  </a:moveTo>
                  <a:cubicBezTo>
                    <a:pt x="98" y="37"/>
                    <a:pt x="98" y="37"/>
                    <a:pt x="98" y="37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6" y="80"/>
                    <a:pt x="94" y="80"/>
                    <a:pt x="91" y="80"/>
                  </a:cubicBezTo>
                  <a:cubicBezTo>
                    <a:pt x="85" y="80"/>
                    <a:pt x="78" y="83"/>
                    <a:pt x="71" y="89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98" y="212"/>
                  </a:moveTo>
                  <a:cubicBezTo>
                    <a:pt x="71" y="212"/>
                    <a:pt x="71" y="212"/>
                    <a:pt x="71" y="212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82" y="167"/>
                    <a:pt x="82" y="167"/>
                    <a:pt x="82" y="167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142"/>
                    <a:pt x="98" y="142"/>
                    <a:pt x="98" y="142"/>
                  </a:cubicBezTo>
                  <a:cubicBezTo>
                    <a:pt x="97" y="146"/>
                    <a:pt x="97" y="146"/>
                    <a:pt x="97" y="146"/>
                  </a:cubicBezTo>
                  <a:cubicBezTo>
                    <a:pt x="97" y="149"/>
                    <a:pt x="97" y="151"/>
                    <a:pt x="97" y="153"/>
                  </a:cubicBezTo>
                  <a:cubicBezTo>
                    <a:pt x="97" y="156"/>
                    <a:pt x="97" y="159"/>
                    <a:pt x="98" y="161"/>
                  </a:cubicBezTo>
                  <a:cubicBezTo>
                    <a:pt x="98" y="212"/>
                    <a:pt x="98" y="212"/>
                    <a:pt x="98" y="212"/>
                  </a:cubicBezTo>
                  <a:close/>
                  <a:moveTo>
                    <a:pt x="71" y="137"/>
                  </a:moveTo>
                  <a:cubicBezTo>
                    <a:pt x="74" y="125"/>
                    <a:pt x="74" y="125"/>
                    <a:pt x="74" y="125"/>
                  </a:cubicBezTo>
                  <a:cubicBezTo>
                    <a:pt x="73" y="125"/>
                    <a:pt x="72" y="124"/>
                    <a:pt x="71" y="124"/>
                  </a:cubicBezTo>
                  <a:cubicBezTo>
                    <a:pt x="71" y="137"/>
                    <a:pt x="71" y="137"/>
                    <a:pt x="71" y="137"/>
                  </a:cubicBezTo>
                  <a:close/>
                  <a:moveTo>
                    <a:pt x="71" y="118"/>
                  </a:moveTo>
                  <a:cubicBezTo>
                    <a:pt x="73" y="119"/>
                    <a:pt x="74" y="119"/>
                    <a:pt x="75" y="120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79" y="90"/>
                    <a:pt x="75" y="93"/>
                    <a:pt x="71" y="98"/>
                  </a:cubicBezTo>
                  <a:lnTo>
                    <a:pt x="71" y="118"/>
                  </a:lnTo>
                  <a:close/>
                  <a:moveTo>
                    <a:pt x="60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10"/>
                    <a:pt x="71" y="10"/>
                    <a:pt x="7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0" y="0"/>
                    <a:pt x="60" y="0"/>
                    <a:pt x="60" y="0"/>
                  </a:cubicBezTo>
                  <a:close/>
                  <a:moveTo>
                    <a:pt x="60" y="37"/>
                  </a:moveTo>
                  <a:cubicBezTo>
                    <a:pt x="71" y="37"/>
                    <a:pt x="71" y="37"/>
                    <a:pt x="71" y="37"/>
                  </a:cubicBezTo>
                  <a:cubicBezTo>
                    <a:pt x="71" y="89"/>
                    <a:pt x="71" y="89"/>
                    <a:pt x="71" y="89"/>
                  </a:cubicBezTo>
                  <a:cubicBezTo>
                    <a:pt x="71" y="89"/>
                    <a:pt x="71" y="89"/>
                    <a:pt x="71" y="90"/>
                  </a:cubicBezTo>
                  <a:cubicBezTo>
                    <a:pt x="67" y="93"/>
                    <a:pt x="64" y="97"/>
                    <a:pt x="60" y="101"/>
                  </a:cubicBezTo>
                  <a:cubicBezTo>
                    <a:pt x="60" y="37"/>
                    <a:pt x="60" y="37"/>
                    <a:pt x="60" y="37"/>
                  </a:cubicBezTo>
                  <a:close/>
                  <a:moveTo>
                    <a:pt x="71" y="212"/>
                  </a:moveTo>
                  <a:cubicBezTo>
                    <a:pt x="60" y="212"/>
                    <a:pt x="60" y="212"/>
                    <a:pt x="60" y="212"/>
                  </a:cubicBezTo>
                  <a:cubicBezTo>
                    <a:pt x="60" y="121"/>
                    <a:pt x="60" y="121"/>
                    <a:pt x="60" y="121"/>
                  </a:cubicBezTo>
                  <a:cubicBezTo>
                    <a:pt x="64" y="121"/>
                    <a:pt x="68" y="122"/>
                    <a:pt x="71" y="124"/>
                  </a:cubicBezTo>
                  <a:cubicBezTo>
                    <a:pt x="71" y="137"/>
                    <a:pt x="71" y="137"/>
                    <a:pt x="71" y="137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71" y="167"/>
                    <a:pt x="71" y="167"/>
                    <a:pt x="71" y="167"/>
                  </a:cubicBezTo>
                  <a:cubicBezTo>
                    <a:pt x="71" y="212"/>
                    <a:pt x="71" y="212"/>
                    <a:pt x="71" y="212"/>
                  </a:cubicBezTo>
                  <a:close/>
                  <a:moveTo>
                    <a:pt x="71" y="98"/>
                  </a:moveTo>
                  <a:cubicBezTo>
                    <a:pt x="68" y="103"/>
                    <a:pt x="65" y="109"/>
                    <a:pt x="61" y="116"/>
                  </a:cubicBezTo>
                  <a:cubicBezTo>
                    <a:pt x="65" y="117"/>
                    <a:pt x="68" y="117"/>
                    <a:pt x="71" y="118"/>
                  </a:cubicBezTo>
                  <a:lnTo>
                    <a:pt x="71" y="98"/>
                  </a:lnTo>
                  <a:close/>
                  <a:moveTo>
                    <a:pt x="29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8" y="10"/>
                    <a:pt x="12" y="16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31"/>
                    <a:pt x="18" y="37"/>
                    <a:pt x="26" y="37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7" y="105"/>
                    <a:pt x="54" y="109"/>
                    <a:pt x="51" y="114"/>
                  </a:cubicBezTo>
                  <a:cubicBezTo>
                    <a:pt x="48" y="114"/>
                    <a:pt x="46" y="114"/>
                    <a:pt x="45" y="114"/>
                  </a:cubicBezTo>
                  <a:cubicBezTo>
                    <a:pt x="38" y="114"/>
                    <a:pt x="32" y="115"/>
                    <a:pt x="28" y="118"/>
                  </a:cubicBezTo>
                  <a:cubicBezTo>
                    <a:pt x="23" y="121"/>
                    <a:pt x="21" y="124"/>
                    <a:pt x="21" y="128"/>
                  </a:cubicBezTo>
                  <a:cubicBezTo>
                    <a:pt x="21" y="130"/>
                    <a:pt x="22" y="132"/>
                    <a:pt x="23" y="133"/>
                  </a:cubicBezTo>
                  <a:cubicBezTo>
                    <a:pt x="24" y="134"/>
                    <a:pt x="26" y="135"/>
                    <a:pt x="29" y="135"/>
                  </a:cubicBezTo>
                  <a:cubicBezTo>
                    <a:pt x="30" y="135"/>
                    <a:pt x="31" y="135"/>
                    <a:pt x="33" y="134"/>
                  </a:cubicBezTo>
                  <a:cubicBezTo>
                    <a:pt x="34" y="133"/>
                    <a:pt x="35" y="132"/>
                    <a:pt x="35" y="131"/>
                  </a:cubicBezTo>
                  <a:cubicBezTo>
                    <a:pt x="35" y="130"/>
                    <a:pt x="34" y="129"/>
                    <a:pt x="34" y="128"/>
                  </a:cubicBezTo>
                  <a:cubicBezTo>
                    <a:pt x="34" y="127"/>
                    <a:pt x="33" y="127"/>
                    <a:pt x="33" y="127"/>
                  </a:cubicBezTo>
                  <a:cubicBezTo>
                    <a:pt x="34" y="125"/>
                    <a:pt x="35" y="123"/>
                    <a:pt x="38" y="122"/>
                  </a:cubicBezTo>
                  <a:cubicBezTo>
                    <a:pt x="40" y="122"/>
                    <a:pt x="43" y="121"/>
                    <a:pt x="47" y="121"/>
                  </a:cubicBezTo>
                  <a:cubicBezTo>
                    <a:pt x="44" y="125"/>
                    <a:pt x="42" y="130"/>
                    <a:pt x="40" y="134"/>
                  </a:cubicBezTo>
                  <a:cubicBezTo>
                    <a:pt x="33" y="149"/>
                    <a:pt x="30" y="160"/>
                    <a:pt x="30" y="168"/>
                  </a:cubicBezTo>
                  <a:cubicBezTo>
                    <a:pt x="30" y="173"/>
                    <a:pt x="32" y="177"/>
                    <a:pt x="36" y="179"/>
                  </a:cubicBezTo>
                  <a:cubicBezTo>
                    <a:pt x="37" y="180"/>
                    <a:pt x="41" y="180"/>
                    <a:pt x="45" y="180"/>
                  </a:cubicBezTo>
                  <a:cubicBezTo>
                    <a:pt x="44" y="179"/>
                    <a:pt x="44" y="177"/>
                    <a:pt x="44" y="174"/>
                  </a:cubicBezTo>
                  <a:cubicBezTo>
                    <a:pt x="44" y="171"/>
                    <a:pt x="44" y="167"/>
                    <a:pt x="45" y="163"/>
                  </a:cubicBezTo>
                  <a:cubicBezTo>
                    <a:pt x="47" y="150"/>
                    <a:pt x="52" y="136"/>
                    <a:pt x="59" y="121"/>
                  </a:cubicBezTo>
                  <a:cubicBezTo>
                    <a:pt x="59" y="121"/>
                    <a:pt x="60" y="121"/>
                    <a:pt x="60" y="121"/>
                  </a:cubicBezTo>
                  <a:cubicBezTo>
                    <a:pt x="60" y="212"/>
                    <a:pt x="60" y="212"/>
                    <a:pt x="60" y="212"/>
                  </a:cubicBezTo>
                  <a:cubicBezTo>
                    <a:pt x="29" y="212"/>
                    <a:pt x="29" y="212"/>
                    <a:pt x="29" y="212"/>
                  </a:cubicBezTo>
                  <a:cubicBezTo>
                    <a:pt x="13" y="212"/>
                    <a:pt x="0" y="199"/>
                    <a:pt x="0" y="183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4" name="Freeform 178">
              <a:extLst>
                <a:ext uri="{FF2B5EF4-FFF2-40B4-BE49-F238E27FC236}">
                  <a16:creationId xmlns:a16="http://schemas.microsoft.com/office/drawing/2014/main" id="{5E7E2D47-6CD8-E61A-3EDC-D054EA114B45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402273" y="2389600"/>
              <a:ext cx="495512" cy="497288"/>
            </a:xfrm>
            <a:custGeom>
              <a:avLst/>
              <a:gdLst>
                <a:gd name="T0" fmla="*/ 2147483647 w 261"/>
                <a:gd name="T1" fmla="*/ 2147483647 h 263"/>
                <a:gd name="T2" fmla="*/ 2147483647 w 261"/>
                <a:gd name="T3" fmla="*/ 2147483647 h 263"/>
                <a:gd name="T4" fmla="*/ 2147483647 w 261"/>
                <a:gd name="T5" fmla="*/ 2147483647 h 263"/>
                <a:gd name="T6" fmla="*/ 2147483647 w 261"/>
                <a:gd name="T7" fmla="*/ 2147483647 h 263"/>
                <a:gd name="T8" fmla="*/ 2147483647 w 261"/>
                <a:gd name="T9" fmla="*/ 2147483647 h 263"/>
                <a:gd name="T10" fmla="*/ 2147483647 w 261"/>
                <a:gd name="T11" fmla="*/ 2147483647 h 263"/>
                <a:gd name="T12" fmla="*/ 2147483647 w 261"/>
                <a:gd name="T13" fmla="*/ 2147483647 h 263"/>
                <a:gd name="T14" fmla="*/ 2147483647 w 261"/>
                <a:gd name="T15" fmla="*/ 2147483647 h 263"/>
                <a:gd name="T16" fmla="*/ 2147483647 w 261"/>
                <a:gd name="T17" fmla="*/ 2147483647 h 263"/>
                <a:gd name="T18" fmla="*/ 2147483647 w 261"/>
                <a:gd name="T19" fmla="*/ 2147483647 h 263"/>
                <a:gd name="T20" fmla="*/ 2147483647 w 261"/>
                <a:gd name="T21" fmla="*/ 2147483647 h 263"/>
                <a:gd name="T22" fmla="*/ 2147483647 w 261"/>
                <a:gd name="T23" fmla="*/ 2147483647 h 263"/>
                <a:gd name="T24" fmla="*/ 2147483647 w 261"/>
                <a:gd name="T25" fmla="*/ 2147483647 h 263"/>
                <a:gd name="T26" fmla="*/ 2147483647 w 261"/>
                <a:gd name="T27" fmla="*/ 2147483647 h 263"/>
                <a:gd name="T28" fmla="*/ 2147483647 w 261"/>
                <a:gd name="T29" fmla="*/ 2147483647 h 263"/>
                <a:gd name="T30" fmla="*/ 2147483647 w 261"/>
                <a:gd name="T31" fmla="*/ 2147483647 h 263"/>
                <a:gd name="T32" fmla="*/ 2147483647 w 261"/>
                <a:gd name="T33" fmla="*/ 2147483647 h 263"/>
                <a:gd name="T34" fmla="*/ 2147483647 w 261"/>
                <a:gd name="T35" fmla="*/ 2147483647 h 263"/>
                <a:gd name="T36" fmla="*/ 2147483647 w 261"/>
                <a:gd name="T37" fmla="*/ 2147483647 h 263"/>
                <a:gd name="T38" fmla="*/ 2147483647 w 261"/>
                <a:gd name="T39" fmla="*/ 2147483647 h 263"/>
                <a:gd name="T40" fmla="*/ 2147483647 w 261"/>
                <a:gd name="T41" fmla="*/ 2147483647 h 263"/>
                <a:gd name="T42" fmla="*/ 2147483647 w 261"/>
                <a:gd name="T43" fmla="*/ 2147483647 h 263"/>
                <a:gd name="T44" fmla="*/ 2147483647 w 261"/>
                <a:gd name="T45" fmla="*/ 2147483647 h 263"/>
                <a:gd name="T46" fmla="*/ 2147483647 w 261"/>
                <a:gd name="T47" fmla="*/ 2147483647 h 263"/>
                <a:gd name="T48" fmla="*/ 2147483647 w 261"/>
                <a:gd name="T49" fmla="*/ 2147483647 h 263"/>
                <a:gd name="T50" fmla="*/ 2147483647 w 261"/>
                <a:gd name="T51" fmla="*/ 2147483647 h 263"/>
                <a:gd name="T52" fmla="*/ 2147483647 w 261"/>
                <a:gd name="T53" fmla="*/ 2147483647 h 263"/>
                <a:gd name="T54" fmla="*/ 2147483647 w 261"/>
                <a:gd name="T55" fmla="*/ 2147483647 h 263"/>
                <a:gd name="T56" fmla="*/ 2147483647 w 261"/>
                <a:gd name="T57" fmla="*/ 2147483647 h 263"/>
                <a:gd name="T58" fmla="*/ 2147483647 w 261"/>
                <a:gd name="T59" fmla="*/ 2147483647 h 263"/>
                <a:gd name="T60" fmla="*/ 2147483647 w 261"/>
                <a:gd name="T61" fmla="*/ 2147483647 h 263"/>
                <a:gd name="T62" fmla="*/ 2147483647 w 261"/>
                <a:gd name="T63" fmla="*/ 2147483647 h 263"/>
                <a:gd name="T64" fmla="*/ 2147483647 w 261"/>
                <a:gd name="T65" fmla="*/ 2147483647 h 263"/>
                <a:gd name="T66" fmla="*/ 2147483647 w 261"/>
                <a:gd name="T67" fmla="*/ 2147483647 h 263"/>
                <a:gd name="T68" fmla="*/ 2147483647 w 261"/>
                <a:gd name="T69" fmla="*/ 2147483647 h 263"/>
                <a:gd name="T70" fmla="*/ 2147483647 w 261"/>
                <a:gd name="T71" fmla="*/ 2147483647 h 263"/>
                <a:gd name="T72" fmla="*/ 2147483647 w 261"/>
                <a:gd name="T73" fmla="*/ 2147483647 h 263"/>
                <a:gd name="T74" fmla="*/ 2147483647 w 261"/>
                <a:gd name="T75" fmla="*/ 2147483647 h 263"/>
                <a:gd name="T76" fmla="*/ 2147483647 w 261"/>
                <a:gd name="T77" fmla="*/ 2147483647 h 263"/>
                <a:gd name="T78" fmla="*/ 2147483647 w 261"/>
                <a:gd name="T79" fmla="*/ 2147483647 h 263"/>
                <a:gd name="T80" fmla="*/ 2147483647 w 261"/>
                <a:gd name="T81" fmla="*/ 2147483647 h 263"/>
                <a:gd name="T82" fmla="*/ 2147483647 w 261"/>
                <a:gd name="T83" fmla="*/ 2147483647 h 263"/>
                <a:gd name="T84" fmla="*/ 2147483647 w 261"/>
                <a:gd name="T85" fmla="*/ 2147483647 h 263"/>
                <a:gd name="T86" fmla="*/ 2147483647 w 261"/>
                <a:gd name="T87" fmla="*/ 2147483647 h 263"/>
                <a:gd name="T88" fmla="*/ 2147483647 w 261"/>
                <a:gd name="T89" fmla="*/ 2147483647 h 263"/>
                <a:gd name="T90" fmla="*/ 2147483647 w 261"/>
                <a:gd name="T91" fmla="*/ 2147483647 h 263"/>
                <a:gd name="T92" fmla="*/ 2147483647 w 261"/>
                <a:gd name="T93" fmla="*/ 2147483647 h 263"/>
                <a:gd name="T94" fmla="*/ 2147483647 w 261"/>
                <a:gd name="T95" fmla="*/ 2147483647 h 263"/>
                <a:gd name="T96" fmla="*/ 2147483647 w 261"/>
                <a:gd name="T97" fmla="*/ 2147483647 h 263"/>
                <a:gd name="T98" fmla="*/ 2147483647 w 261"/>
                <a:gd name="T99" fmla="*/ 2147483647 h 263"/>
                <a:gd name="T100" fmla="*/ 2147483647 w 261"/>
                <a:gd name="T101" fmla="*/ 2147483647 h 263"/>
                <a:gd name="T102" fmla="*/ 2147483647 w 261"/>
                <a:gd name="T103" fmla="*/ 2147483647 h 263"/>
                <a:gd name="T104" fmla="*/ 2147483647 w 261"/>
                <a:gd name="T105" fmla="*/ 2147483647 h 263"/>
                <a:gd name="T106" fmla="*/ 2147483647 w 261"/>
                <a:gd name="T107" fmla="*/ 2147483647 h 263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61" h="263">
                  <a:moveTo>
                    <a:pt x="249" y="221"/>
                  </a:moveTo>
                  <a:cubicBezTo>
                    <a:pt x="249" y="155"/>
                    <a:pt x="249" y="155"/>
                    <a:pt x="249" y="155"/>
                  </a:cubicBezTo>
                  <a:cubicBezTo>
                    <a:pt x="251" y="158"/>
                    <a:pt x="252" y="161"/>
                    <a:pt x="252" y="164"/>
                  </a:cubicBezTo>
                  <a:cubicBezTo>
                    <a:pt x="252" y="221"/>
                    <a:pt x="252" y="221"/>
                    <a:pt x="252" y="221"/>
                  </a:cubicBezTo>
                  <a:cubicBezTo>
                    <a:pt x="249" y="221"/>
                    <a:pt x="249" y="221"/>
                    <a:pt x="249" y="221"/>
                  </a:cubicBezTo>
                  <a:close/>
                  <a:moveTo>
                    <a:pt x="249" y="114"/>
                  </a:moveTo>
                  <a:cubicBezTo>
                    <a:pt x="249" y="71"/>
                    <a:pt x="249" y="71"/>
                    <a:pt x="249" y="71"/>
                  </a:cubicBezTo>
                  <a:cubicBezTo>
                    <a:pt x="249" y="70"/>
                    <a:pt x="250" y="70"/>
                    <a:pt x="250" y="70"/>
                  </a:cubicBezTo>
                  <a:cubicBezTo>
                    <a:pt x="257" y="67"/>
                    <a:pt x="257" y="67"/>
                    <a:pt x="257" y="67"/>
                  </a:cubicBezTo>
                  <a:cubicBezTo>
                    <a:pt x="259" y="66"/>
                    <a:pt x="261" y="68"/>
                    <a:pt x="261" y="70"/>
                  </a:cubicBezTo>
                  <a:cubicBezTo>
                    <a:pt x="261" y="105"/>
                    <a:pt x="261" y="105"/>
                    <a:pt x="261" y="105"/>
                  </a:cubicBezTo>
                  <a:cubicBezTo>
                    <a:pt x="261" y="107"/>
                    <a:pt x="259" y="110"/>
                    <a:pt x="257" y="111"/>
                  </a:cubicBezTo>
                  <a:cubicBezTo>
                    <a:pt x="250" y="114"/>
                    <a:pt x="250" y="114"/>
                    <a:pt x="250" y="114"/>
                  </a:cubicBezTo>
                  <a:cubicBezTo>
                    <a:pt x="250" y="114"/>
                    <a:pt x="249" y="114"/>
                    <a:pt x="249" y="114"/>
                  </a:cubicBezTo>
                  <a:close/>
                  <a:moveTo>
                    <a:pt x="249" y="71"/>
                  </a:moveTo>
                  <a:cubicBezTo>
                    <a:pt x="249" y="114"/>
                    <a:pt x="249" y="114"/>
                    <a:pt x="249" y="114"/>
                  </a:cubicBezTo>
                  <a:cubicBezTo>
                    <a:pt x="247" y="114"/>
                    <a:pt x="246" y="113"/>
                    <a:pt x="246" y="111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6" y="74"/>
                    <a:pt x="247" y="72"/>
                    <a:pt x="249" y="71"/>
                  </a:cubicBezTo>
                  <a:close/>
                  <a:moveTo>
                    <a:pt x="249" y="155"/>
                  </a:moveTo>
                  <a:cubicBezTo>
                    <a:pt x="246" y="150"/>
                    <a:pt x="240" y="147"/>
                    <a:pt x="234" y="147"/>
                  </a:cubicBezTo>
                  <a:cubicBezTo>
                    <a:pt x="234" y="50"/>
                    <a:pt x="234" y="50"/>
                    <a:pt x="234" y="50"/>
                  </a:cubicBezTo>
                  <a:cubicBezTo>
                    <a:pt x="209" y="50"/>
                    <a:pt x="209" y="50"/>
                    <a:pt x="209" y="50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19" y="163"/>
                    <a:pt x="226" y="171"/>
                    <a:pt x="226" y="180"/>
                  </a:cubicBezTo>
                  <a:cubicBezTo>
                    <a:pt x="226" y="190"/>
                    <a:pt x="219" y="197"/>
                    <a:pt x="209" y="197"/>
                  </a:cubicBezTo>
                  <a:cubicBezTo>
                    <a:pt x="209" y="221"/>
                    <a:pt x="209" y="221"/>
                    <a:pt x="209" y="221"/>
                  </a:cubicBezTo>
                  <a:cubicBezTo>
                    <a:pt x="249" y="221"/>
                    <a:pt x="249" y="221"/>
                    <a:pt x="249" y="221"/>
                  </a:cubicBezTo>
                  <a:cubicBezTo>
                    <a:pt x="249" y="155"/>
                    <a:pt x="249" y="155"/>
                    <a:pt x="249" y="155"/>
                  </a:cubicBezTo>
                  <a:close/>
                  <a:moveTo>
                    <a:pt x="209" y="263"/>
                  </a:moveTo>
                  <a:cubicBezTo>
                    <a:pt x="209" y="232"/>
                    <a:pt x="209" y="232"/>
                    <a:pt x="209" y="232"/>
                  </a:cubicBezTo>
                  <a:cubicBezTo>
                    <a:pt x="226" y="232"/>
                    <a:pt x="226" y="232"/>
                    <a:pt x="226" y="232"/>
                  </a:cubicBezTo>
                  <a:cubicBezTo>
                    <a:pt x="226" y="250"/>
                    <a:pt x="226" y="250"/>
                    <a:pt x="226" y="250"/>
                  </a:cubicBezTo>
                  <a:cubicBezTo>
                    <a:pt x="226" y="257"/>
                    <a:pt x="220" y="263"/>
                    <a:pt x="213" y="263"/>
                  </a:cubicBezTo>
                  <a:cubicBezTo>
                    <a:pt x="209" y="263"/>
                    <a:pt x="209" y="263"/>
                    <a:pt x="209" y="263"/>
                  </a:cubicBezTo>
                  <a:close/>
                  <a:moveTo>
                    <a:pt x="209" y="44"/>
                  </a:moveTo>
                  <a:cubicBezTo>
                    <a:pt x="209" y="15"/>
                    <a:pt x="209" y="15"/>
                    <a:pt x="209" y="15"/>
                  </a:cubicBezTo>
                  <a:cubicBezTo>
                    <a:pt x="225" y="23"/>
                    <a:pt x="234" y="33"/>
                    <a:pt x="234" y="44"/>
                  </a:cubicBezTo>
                  <a:lnTo>
                    <a:pt x="209" y="44"/>
                  </a:lnTo>
                  <a:close/>
                  <a:moveTo>
                    <a:pt x="209" y="15"/>
                  </a:moveTo>
                  <a:cubicBezTo>
                    <a:pt x="209" y="44"/>
                    <a:pt x="209" y="44"/>
                    <a:pt x="209" y="44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94" y="37"/>
                    <a:pt x="194" y="37"/>
                    <a:pt x="194" y="37"/>
                  </a:cubicBezTo>
                  <a:cubicBezTo>
                    <a:pt x="199" y="37"/>
                    <a:pt x="203" y="33"/>
                    <a:pt x="203" y="29"/>
                  </a:cubicBezTo>
                  <a:cubicBezTo>
                    <a:pt x="203" y="24"/>
                    <a:pt x="199" y="21"/>
                    <a:pt x="194" y="21"/>
                  </a:cubicBezTo>
                  <a:cubicBezTo>
                    <a:pt x="194" y="9"/>
                    <a:pt x="194" y="9"/>
                    <a:pt x="194" y="9"/>
                  </a:cubicBezTo>
                  <a:cubicBezTo>
                    <a:pt x="200" y="11"/>
                    <a:pt x="205" y="13"/>
                    <a:pt x="209" y="15"/>
                  </a:cubicBezTo>
                  <a:close/>
                  <a:moveTo>
                    <a:pt x="209" y="50"/>
                  </a:moveTo>
                  <a:cubicBezTo>
                    <a:pt x="209" y="163"/>
                    <a:pt x="209" y="163"/>
                    <a:pt x="209" y="163"/>
                  </a:cubicBezTo>
                  <a:cubicBezTo>
                    <a:pt x="203" y="163"/>
                    <a:pt x="197" y="166"/>
                    <a:pt x="194" y="171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201" y="120"/>
                    <a:pt x="201" y="120"/>
                    <a:pt x="201" y="120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194" y="71"/>
                    <a:pt x="194" y="71"/>
                    <a:pt x="194" y="71"/>
                  </a:cubicBezTo>
                  <a:cubicBezTo>
                    <a:pt x="194" y="50"/>
                    <a:pt x="194" y="50"/>
                    <a:pt x="194" y="50"/>
                  </a:cubicBezTo>
                  <a:cubicBezTo>
                    <a:pt x="209" y="50"/>
                    <a:pt x="209" y="50"/>
                    <a:pt x="209" y="50"/>
                  </a:cubicBezTo>
                  <a:close/>
                  <a:moveTo>
                    <a:pt x="209" y="197"/>
                  </a:moveTo>
                  <a:cubicBezTo>
                    <a:pt x="209" y="221"/>
                    <a:pt x="209" y="221"/>
                    <a:pt x="209" y="221"/>
                  </a:cubicBezTo>
                  <a:cubicBezTo>
                    <a:pt x="194" y="221"/>
                    <a:pt x="194" y="221"/>
                    <a:pt x="194" y="221"/>
                  </a:cubicBezTo>
                  <a:cubicBezTo>
                    <a:pt x="194" y="189"/>
                    <a:pt x="194" y="189"/>
                    <a:pt x="194" y="189"/>
                  </a:cubicBezTo>
                  <a:cubicBezTo>
                    <a:pt x="197" y="194"/>
                    <a:pt x="203" y="197"/>
                    <a:pt x="209" y="197"/>
                  </a:cubicBezTo>
                  <a:close/>
                  <a:moveTo>
                    <a:pt x="209" y="232"/>
                  </a:moveTo>
                  <a:cubicBezTo>
                    <a:pt x="209" y="263"/>
                    <a:pt x="209" y="263"/>
                    <a:pt x="209" y="263"/>
                  </a:cubicBezTo>
                  <a:cubicBezTo>
                    <a:pt x="205" y="263"/>
                    <a:pt x="205" y="263"/>
                    <a:pt x="205" y="263"/>
                  </a:cubicBezTo>
                  <a:cubicBezTo>
                    <a:pt x="201" y="263"/>
                    <a:pt x="197" y="261"/>
                    <a:pt x="194" y="257"/>
                  </a:cubicBezTo>
                  <a:cubicBezTo>
                    <a:pt x="194" y="232"/>
                    <a:pt x="194" y="232"/>
                    <a:pt x="194" y="232"/>
                  </a:cubicBezTo>
                  <a:lnTo>
                    <a:pt x="209" y="232"/>
                  </a:lnTo>
                  <a:close/>
                  <a:moveTo>
                    <a:pt x="194" y="9"/>
                  </a:moveTo>
                  <a:cubicBezTo>
                    <a:pt x="194" y="21"/>
                    <a:pt x="194" y="21"/>
                    <a:pt x="194" y="21"/>
                  </a:cubicBezTo>
                  <a:cubicBezTo>
                    <a:pt x="190" y="21"/>
                    <a:pt x="186" y="24"/>
                    <a:pt x="186" y="29"/>
                  </a:cubicBezTo>
                  <a:cubicBezTo>
                    <a:pt x="186" y="33"/>
                    <a:pt x="190" y="37"/>
                    <a:pt x="194" y="37"/>
                  </a:cubicBezTo>
                  <a:cubicBezTo>
                    <a:pt x="194" y="44"/>
                    <a:pt x="194" y="44"/>
                    <a:pt x="194" y="44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9" y="37"/>
                    <a:pt x="170" y="37"/>
                    <a:pt x="170" y="37"/>
                  </a:cubicBezTo>
                  <a:cubicBezTo>
                    <a:pt x="175" y="37"/>
                    <a:pt x="179" y="33"/>
                    <a:pt x="179" y="29"/>
                  </a:cubicBezTo>
                  <a:cubicBezTo>
                    <a:pt x="179" y="24"/>
                    <a:pt x="175" y="21"/>
                    <a:pt x="170" y="21"/>
                  </a:cubicBezTo>
                  <a:cubicBezTo>
                    <a:pt x="170" y="21"/>
                    <a:pt x="169" y="21"/>
                    <a:pt x="168" y="21"/>
                  </a:cubicBezTo>
                  <a:cubicBezTo>
                    <a:pt x="168" y="3"/>
                    <a:pt x="168" y="3"/>
                    <a:pt x="168" y="3"/>
                  </a:cubicBezTo>
                  <a:cubicBezTo>
                    <a:pt x="178" y="5"/>
                    <a:pt x="186" y="7"/>
                    <a:pt x="194" y="9"/>
                  </a:cubicBezTo>
                  <a:close/>
                  <a:moveTo>
                    <a:pt x="194" y="50"/>
                  </a:moveTo>
                  <a:cubicBezTo>
                    <a:pt x="194" y="71"/>
                    <a:pt x="194" y="71"/>
                    <a:pt x="194" y="71"/>
                  </a:cubicBezTo>
                  <a:cubicBezTo>
                    <a:pt x="168" y="71"/>
                    <a:pt x="168" y="71"/>
                    <a:pt x="168" y="7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94" y="50"/>
                    <a:pt x="194" y="50"/>
                    <a:pt x="194" y="50"/>
                  </a:cubicBezTo>
                  <a:close/>
                  <a:moveTo>
                    <a:pt x="194" y="120"/>
                  </a:moveTo>
                  <a:cubicBezTo>
                    <a:pt x="194" y="171"/>
                    <a:pt x="194" y="171"/>
                    <a:pt x="194" y="171"/>
                  </a:cubicBezTo>
                  <a:cubicBezTo>
                    <a:pt x="193" y="174"/>
                    <a:pt x="192" y="177"/>
                    <a:pt x="192" y="180"/>
                  </a:cubicBezTo>
                  <a:cubicBezTo>
                    <a:pt x="192" y="183"/>
                    <a:pt x="193" y="186"/>
                    <a:pt x="194" y="189"/>
                  </a:cubicBezTo>
                  <a:cubicBezTo>
                    <a:pt x="194" y="221"/>
                    <a:pt x="194" y="221"/>
                    <a:pt x="194" y="221"/>
                  </a:cubicBezTo>
                  <a:cubicBezTo>
                    <a:pt x="168" y="221"/>
                    <a:pt x="168" y="221"/>
                    <a:pt x="168" y="221"/>
                  </a:cubicBezTo>
                  <a:cubicBezTo>
                    <a:pt x="168" y="199"/>
                    <a:pt x="168" y="199"/>
                    <a:pt x="168" y="199"/>
                  </a:cubicBezTo>
                  <a:cubicBezTo>
                    <a:pt x="169" y="199"/>
                    <a:pt x="169" y="199"/>
                    <a:pt x="169" y="199"/>
                  </a:cubicBezTo>
                  <a:cubicBezTo>
                    <a:pt x="169" y="187"/>
                    <a:pt x="169" y="187"/>
                    <a:pt x="169" y="187"/>
                  </a:cubicBezTo>
                  <a:cubicBezTo>
                    <a:pt x="168" y="187"/>
                    <a:pt x="168" y="187"/>
                    <a:pt x="168" y="187"/>
                  </a:cubicBezTo>
                  <a:cubicBezTo>
                    <a:pt x="168" y="179"/>
                    <a:pt x="168" y="179"/>
                    <a:pt x="168" y="179"/>
                  </a:cubicBezTo>
                  <a:cubicBezTo>
                    <a:pt x="169" y="179"/>
                    <a:pt x="169" y="179"/>
                    <a:pt x="169" y="179"/>
                  </a:cubicBezTo>
                  <a:cubicBezTo>
                    <a:pt x="169" y="168"/>
                    <a:pt x="169" y="168"/>
                    <a:pt x="169" y="168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8" y="160"/>
                    <a:pt x="168" y="160"/>
                    <a:pt x="168" y="160"/>
                  </a:cubicBezTo>
                  <a:cubicBezTo>
                    <a:pt x="169" y="160"/>
                    <a:pt x="169" y="160"/>
                    <a:pt x="169" y="160"/>
                  </a:cubicBezTo>
                  <a:cubicBezTo>
                    <a:pt x="169" y="148"/>
                    <a:pt x="169" y="148"/>
                    <a:pt x="169" y="148"/>
                  </a:cubicBezTo>
                  <a:cubicBezTo>
                    <a:pt x="168" y="148"/>
                    <a:pt x="168" y="148"/>
                    <a:pt x="168" y="148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94" y="120"/>
                    <a:pt x="194" y="120"/>
                    <a:pt x="194" y="120"/>
                  </a:cubicBezTo>
                  <a:close/>
                  <a:moveTo>
                    <a:pt x="194" y="232"/>
                  </a:moveTo>
                  <a:cubicBezTo>
                    <a:pt x="194" y="257"/>
                    <a:pt x="194" y="257"/>
                    <a:pt x="194" y="257"/>
                  </a:cubicBezTo>
                  <a:cubicBezTo>
                    <a:pt x="193" y="255"/>
                    <a:pt x="192" y="252"/>
                    <a:pt x="192" y="250"/>
                  </a:cubicBezTo>
                  <a:cubicBezTo>
                    <a:pt x="192" y="232"/>
                    <a:pt x="192" y="232"/>
                    <a:pt x="192" y="232"/>
                  </a:cubicBezTo>
                  <a:lnTo>
                    <a:pt x="194" y="232"/>
                  </a:lnTo>
                  <a:close/>
                  <a:moveTo>
                    <a:pt x="168" y="3"/>
                  </a:moveTo>
                  <a:cubicBezTo>
                    <a:pt x="168" y="21"/>
                    <a:pt x="168" y="21"/>
                    <a:pt x="168" y="21"/>
                  </a:cubicBezTo>
                  <a:cubicBezTo>
                    <a:pt x="165" y="22"/>
                    <a:pt x="162" y="25"/>
                    <a:pt x="162" y="29"/>
                  </a:cubicBezTo>
                  <a:cubicBezTo>
                    <a:pt x="162" y="33"/>
                    <a:pt x="165" y="36"/>
                    <a:pt x="168" y="37"/>
                  </a:cubicBezTo>
                  <a:cubicBezTo>
                    <a:pt x="168" y="44"/>
                    <a:pt x="168" y="44"/>
                    <a:pt x="168" y="44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44" y="0"/>
                    <a:pt x="157" y="1"/>
                    <a:pt x="168" y="3"/>
                  </a:cubicBezTo>
                  <a:close/>
                  <a:moveTo>
                    <a:pt x="168" y="50"/>
                  </a:moveTo>
                  <a:cubicBezTo>
                    <a:pt x="168" y="71"/>
                    <a:pt x="168" y="71"/>
                    <a:pt x="168" y="71"/>
                  </a:cubicBezTo>
                  <a:cubicBezTo>
                    <a:pt x="135" y="71"/>
                    <a:pt x="135" y="71"/>
                    <a:pt x="135" y="7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68" y="120"/>
                    <a:pt x="168" y="120"/>
                    <a:pt x="168" y="120"/>
                  </a:cubicBezTo>
                  <a:cubicBezTo>
                    <a:pt x="168" y="148"/>
                    <a:pt x="168" y="148"/>
                    <a:pt x="168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2" y="50"/>
                    <a:pt x="132" y="50"/>
                    <a:pt x="132" y="50"/>
                  </a:cubicBezTo>
                  <a:cubicBezTo>
                    <a:pt x="168" y="50"/>
                    <a:pt x="168" y="50"/>
                    <a:pt x="168" y="50"/>
                  </a:cubicBezTo>
                  <a:close/>
                  <a:moveTo>
                    <a:pt x="168" y="160"/>
                  </a:moveTo>
                  <a:cubicBezTo>
                    <a:pt x="168" y="168"/>
                    <a:pt x="168" y="168"/>
                    <a:pt x="168" y="168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68" y="160"/>
                    <a:pt x="168" y="160"/>
                    <a:pt x="168" y="160"/>
                  </a:cubicBezTo>
                  <a:close/>
                  <a:moveTo>
                    <a:pt x="168" y="179"/>
                  </a:moveTo>
                  <a:cubicBezTo>
                    <a:pt x="168" y="187"/>
                    <a:pt x="168" y="187"/>
                    <a:pt x="168" y="187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132" y="179"/>
                    <a:pt x="132" y="179"/>
                    <a:pt x="132" y="179"/>
                  </a:cubicBezTo>
                  <a:cubicBezTo>
                    <a:pt x="168" y="179"/>
                    <a:pt x="168" y="179"/>
                    <a:pt x="168" y="179"/>
                  </a:cubicBezTo>
                  <a:close/>
                  <a:moveTo>
                    <a:pt x="168" y="199"/>
                  </a:moveTo>
                  <a:cubicBezTo>
                    <a:pt x="168" y="221"/>
                    <a:pt x="168" y="221"/>
                    <a:pt x="168" y="221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132" y="199"/>
                    <a:pt x="132" y="199"/>
                    <a:pt x="132" y="199"/>
                  </a:cubicBezTo>
                  <a:lnTo>
                    <a:pt x="168" y="199"/>
                  </a:lnTo>
                  <a:close/>
                  <a:moveTo>
                    <a:pt x="93" y="37"/>
                  </a:moveTo>
                  <a:cubicBezTo>
                    <a:pt x="96" y="36"/>
                    <a:pt x="99" y="33"/>
                    <a:pt x="99" y="29"/>
                  </a:cubicBezTo>
                  <a:cubicBezTo>
                    <a:pt x="99" y="25"/>
                    <a:pt x="96" y="22"/>
                    <a:pt x="93" y="21"/>
                  </a:cubicBezTo>
                  <a:cubicBezTo>
                    <a:pt x="93" y="3"/>
                    <a:pt x="93" y="3"/>
                    <a:pt x="93" y="3"/>
                  </a:cubicBezTo>
                  <a:cubicBezTo>
                    <a:pt x="104" y="1"/>
                    <a:pt x="117" y="0"/>
                    <a:pt x="13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2" y="44"/>
                    <a:pt x="132" y="44"/>
                    <a:pt x="132" y="44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3" y="37"/>
                    <a:pt x="93" y="37"/>
                    <a:pt x="93" y="37"/>
                  </a:cubicBezTo>
                  <a:close/>
                  <a:moveTo>
                    <a:pt x="132" y="50"/>
                  </a:moveTo>
                  <a:cubicBezTo>
                    <a:pt x="132" y="148"/>
                    <a:pt x="132" y="148"/>
                    <a:pt x="132" y="148"/>
                  </a:cubicBezTo>
                  <a:cubicBezTo>
                    <a:pt x="94" y="148"/>
                    <a:pt x="94" y="148"/>
                    <a:pt x="94" y="148"/>
                  </a:cubicBezTo>
                  <a:cubicBezTo>
                    <a:pt x="94" y="160"/>
                    <a:pt x="94" y="160"/>
                    <a:pt x="94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4" y="179"/>
                    <a:pt x="94" y="179"/>
                    <a:pt x="94" y="179"/>
                  </a:cubicBezTo>
                  <a:cubicBezTo>
                    <a:pt x="132" y="179"/>
                    <a:pt x="132" y="179"/>
                    <a:pt x="132" y="179"/>
                  </a:cubicBezTo>
                  <a:cubicBezTo>
                    <a:pt x="132" y="187"/>
                    <a:pt x="132" y="187"/>
                    <a:pt x="132" y="187"/>
                  </a:cubicBezTo>
                  <a:cubicBezTo>
                    <a:pt x="94" y="187"/>
                    <a:pt x="94" y="187"/>
                    <a:pt x="94" y="187"/>
                  </a:cubicBezTo>
                  <a:cubicBezTo>
                    <a:pt x="94" y="199"/>
                    <a:pt x="94" y="199"/>
                    <a:pt x="94" y="199"/>
                  </a:cubicBezTo>
                  <a:cubicBezTo>
                    <a:pt x="132" y="199"/>
                    <a:pt x="132" y="199"/>
                    <a:pt x="132" y="199"/>
                  </a:cubicBezTo>
                  <a:cubicBezTo>
                    <a:pt x="132" y="221"/>
                    <a:pt x="132" y="221"/>
                    <a:pt x="132" y="221"/>
                  </a:cubicBezTo>
                  <a:cubicBezTo>
                    <a:pt x="93" y="221"/>
                    <a:pt x="93" y="221"/>
                    <a:pt x="93" y="221"/>
                  </a:cubicBezTo>
                  <a:cubicBezTo>
                    <a:pt x="93" y="120"/>
                    <a:pt x="93" y="120"/>
                    <a:pt x="93" y="120"/>
                  </a:cubicBezTo>
                  <a:cubicBezTo>
                    <a:pt x="126" y="120"/>
                    <a:pt x="126" y="120"/>
                    <a:pt x="126" y="120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93" y="50"/>
                    <a:pt x="93" y="50"/>
                    <a:pt x="93" y="50"/>
                  </a:cubicBezTo>
                  <a:lnTo>
                    <a:pt x="132" y="50"/>
                  </a:lnTo>
                  <a:close/>
                  <a:moveTo>
                    <a:pt x="91" y="21"/>
                  </a:moveTo>
                  <a:cubicBezTo>
                    <a:pt x="86" y="21"/>
                    <a:pt x="82" y="24"/>
                    <a:pt x="82" y="29"/>
                  </a:cubicBezTo>
                  <a:cubicBezTo>
                    <a:pt x="82" y="33"/>
                    <a:pt x="86" y="37"/>
                    <a:pt x="91" y="37"/>
                  </a:cubicBezTo>
                  <a:cubicBezTo>
                    <a:pt x="91" y="37"/>
                    <a:pt x="92" y="37"/>
                    <a:pt x="93" y="37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71" y="37"/>
                    <a:pt x="75" y="33"/>
                    <a:pt x="75" y="29"/>
                  </a:cubicBezTo>
                  <a:cubicBezTo>
                    <a:pt x="75" y="24"/>
                    <a:pt x="71" y="21"/>
                    <a:pt x="66" y="21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74" y="7"/>
                    <a:pt x="83" y="5"/>
                    <a:pt x="93" y="3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92" y="21"/>
                    <a:pt x="91" y="21"/>
                    <a:pt x="91" y="21"/>
                  </a:cubicBezTo>
                  <a:close/>
                  <a:moveTo>
                    <a:pt x="93" y="50"/>
                  </a:moveTo>
                  <a:cubicBezTo>
                    <a:pt x="93" y="71"/>
                    <a:pt x="93" y="71"/>
                    <a:pt x="93" y="71"/>
                  </a:cubicBezTo>
                  <a:cubicBezTo>
                    <a:pt x="66" y="71"/>
                    <a:pt x="66" y="71"/>
                    <a:pt x="66" y="71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93" y="50"/>
                    <a:pt x="93" y="50"/>
                    <a:pt x="93" y="50"/>
                  </a:cubicBezTo>
                  <a:close/>
                  <a:moveTo>
                    <a:pt x="93" y="120"/>
                  </a:moveTo>
                  <a:cubicBezTo>
                    <a:pt x="93" y="221"/>
                    <a:pt x="93" y="221"/>
                    <a:pt x="93" y="221"/>
                  </a:cubicBezTo>
                  <a:cubicBezTo>
                    <a:pt x="66" y="221"/>
                    <a:pt x="66" y="221"/>
                    <a:pt x="66" y="221"/>
                  </a:cubicBezTo>
                  <a:cubicBezTo>
                    <a:pt x="66" y="189"/>
                    <a:pt x="66" y="189"/>
                    <a:pt x="66" y="189"/>
                  </a:cubicBezTo>
                  <a:cubicBezTo>
                    <a:pt x="68" y="186"/>
                    <a:pt x="69" y="183"/>
                    <a:pt x="69" y="180"/>
                  </a:cubicBezTo>
                  <a:cubicBezTo>
                    <a:pt x="69" y="177"/>
                    <a:pt x="68" y="174"/>
                    <a:pt x="66" y="171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93" y="120"/>
                    <a:pt x="93" y="120"/>
                    <a:pt x="93" y="120"/>
                  </a:cubicBezTo>
                  <a:close/>
                  <a:moveTo>
                    <a:pt x="66" y="257"/>
                  </a:moveTo>
                  <a:cubicBezTo>
                    <a:pt x="66" y="232"/>
                    <a:pt x="66" y="232"/>
                    <a:pt x="66" y="232"/>
                  </a:cubicBezTo>
                  <a:cubicBezTo>
                    <a:pt x="69" y="232"/>
                    <a:pt x="69" y="232"/>
                    <a:pt x="69" y="232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69" y="252"/>
                    <a:pt x="68" y="255"/>
                    <a:pt x="66" y="257"/>
                  </a:cubicBezTo>
                  <a:close/>
                  <a:moveTo>
                    <a:pt x="66" y="9"/>
                  </a:moveTo>
                  <a:cubicBezTo>
                    <a:pt x="66" y="21"/>
                    <a:pt x="66" y="21"/>
                    <a:pt x="66" y="21"/>
                  </a:cubicBezTo>
                  <a:cubicBezTo>
                    <a:pt x="62" y="21"/>
                    <a:pt x="58" y="24"/>
                    <a:pt x="58" y="29"/>
                  </a:cubicBezTo>
                  <a:cubicBezTo>
                    <a:pt x="58" y="33"/>
                    <a:pt x="62" y="37"/>
                    <a:pt x="66" y="37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6" y="13"/>
                    <a:pt x="61" y="11"/>
                    <a:pt x="66" y="9"/>
                  </a:cubicBezTo>
                  <a:close/>
                  <a:moveTo>
                    <a:pt x="66" y="50"/>
                  </a:moveTo>
                  <a:cubicBezTo>
                    <a:pt x="66" y="71"/>
                    <a:pt x="66" y="71"/>
                    <a:pt x="66" y="71"/>
                  </a:cubicBezTo>
                  <a:cubicBezTo>
                    <a:pt x="60" y="71"/>
                    <a:pt x="60" y="71"/>
                    <a:pt x="60" y="71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6" y="120"/>
                    <a:pt x="66" y="120"/>
                    <a:pt x="66" y="120"/>
                  </a:cubicBezTo>
                  <a:cubicBezTo>
                    <a:pt x="66" y="171"/>
                    <a:pt x="66" y="171"/>
                    <a:pt x="66" y="171"/>
                  </a:cubicBezTo>
                  <a:cubicBezTo>
                    <a:pt x="63" y="166"/>
                    <a:pt x="58" y="163"/>
                    <a:pt x="52" y="163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66" y="50"/>
                    <a:pt x="66" y="50"/>
                    <a:pt x="66" y="50"/>
                  </a:cubicBezTo>
                  <a:close/>
                  <a:moveTo>
                    <a:pt x="66" y="189"/>
                  </a:moveTo>
                  <a:cubicBezTo>
                    <a:pt x="66" y="221"/>
                    <a:pt x="66" y="221"/>
                    <a:pt x="66" y="221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8" y="197"/>
                    <a:pt x="63" y="194"/>
                    <a:pt x="66" y="189"/>
                  </a:cubicBezTo>
                  <a:close/>
                  <a:moveTo>
                    <a:pt x="66" y="232"/>
                  </a:moveTo>
                  <a:cubicBezTo>
                    <a:pt x="66" y="257"/>
                    <a:pt x="66" y="257"/>
                    <a:pt x="66" y="257"/>
                  </a:cubicBezTo>
                  <a:cubicBezTo>
                    <a:pt x="64" y="261"/>
                    <a:pt x="60" y="263"/>
                    <a:pt x="55" y="263"/>
                  </a:cubicBezTo>
                  <a:cubicBezTo>
                    <a:pt x="52" y="263"/>
                    <a:pt x="52" y="263"/>
                    <a:pt x="52" y="263"/>
                  </a:cubicBezTo>
                  <a:cubicBezTo>
                    <a:pt x="52" y="232"/>
                    <a:pt x="52" y="232"/>
                    <a:pt x="52" y="232"/>
                  </a:cubicBezTo>
                  <a:lnTo>
                    <a:pt x="66" y="232"/>
                  </a:lnTo>
                  <a:close/>
                  <a:moveTo>
                    <a:pt x="52" y="15"/>
                  </a:moveTo>
                  <a:cubicBezTo>
                    <a:pt x="52" y="44"/>
                    <a:pt x="52" y="44"/>
                    <a:pt x="52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33"/>
                    <a:pt x="36" y="23"/>
                    <a:pt x="52" y="15"/>
                  </a:cubicBezTo>
                  <a:close/>
                  <a:moveTo>
                    <a:pt x="52" y="50"/>
                  </a:moveTo>
                  <a:cubicBezTo>
                    <a:pt x="52" y="163"/>
                    <a:pt x="52" y="163"/>
                    <a:pt x="52" y="163"/>
                  </a:cubicBezTo>
                  <a:cubicBezTo>
                    <a:pt x="52" y="163"/>
                    <a:pt x="52" y="163"/>
                    <a:pt x="52" y="163"/>
                  </a:cubicBezTo>
                  <a:cubicBezTo>
                    <a:pt x="42" y="163"/>
                    <a:pt x="35" y="171"/>
                    <a:pt x="35" y="180"/>
                  </a:cubicBezTo>
                  <a:cubicBezTo>
                    <a:pt x="35" y="190"/>
                    <a:pt x="42" y="197"/>
                    <a:pt x="52" y="197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2" y="221"/>
                    <a:pt x="52" y="221"/>
                    <a:pt x="52" y="221"/>
                  </a:cubicBezTo>
                  <a:cubicBezTo>
                    <a:pt x="12" y="221"/>
                    <a:pt x="12" y="221"/>
                    <a:pt x="12" y="221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5" y="150"/>
                    <a:pt x="20" y="147"/>
                    <a:pt x="27" y="147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52" y="50"/>
                    <a:pt x="52" y="50"/>
                    <a:pt x="52" y="50"/>
                  </a:cubicBezTo>
                  <a:close/>
                  <a:moveTo>
                    <a:pt x="52" y="232"/>
                  </a:moveTo>
                  <a:cubicBezTo>
                    <a:pt x="52" y="263"/>
                    <a:pt x="52" y="263"/>
                    <a:pt x="52" y="263"/>
                  </a:cubicBezTo>
                  <a:cubicBezTo>
                    <a:pt x="48" y="263"/>
                    <a:pt x="48" y="263"/>
                    <a:pt x="48" y="263"/>
                  </a:cubicBezTo>
                  <a:cubicBezTo>
                    <a:pt x="41" y="263"/>
                    <a:pt x="35" y="257"/>
                    <a:pt x="35" y="250"/>
                  </a:cubicBezTo>
                  <a:cubicBezTo>
                    <a:pt x="35" y="232"/>
                    <a:pt x="35" y="232"/>
                    <a:pt x="35" y="232"/>
                  </a:cubicBezTo>
                  <a:cubicBezTo>
                    <a:pt x="52" y="232"/>
                    <a:pt x="52" y="232"/>
                    <a:pt x="52" y="232"/>
                  </a:cubicBezTo>
                  <a:close/>
                  <a:moveTo>
                    <a:pt x="12" y="114"/>
                  </a:moveTo>
                  <a:cubicBezTo>
                    <a:pt x="14" y="114"/>
                    <a:pt x="15" y="113"/>
                    <a:pt x="15" y="111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4" y="72"/>
                    <a:pt x="12" y="71"/>
                  </a:cubicBezTo>
                  <a:lnTo>
                    <a:pt x="12" y="114"/>
                  </a:lnTo>
                  <a:close/>
                  <a:moveTo>
                    <a:pt x="12" y="71"/>
                  </a:moveTo>
                  <a:cubicBezTo>
                    <a:pt x="12" y="114"/>
                    <a:pt x="12" y="114"/>
                    <a:pt x="12" y="114"/>
                  </a:cubicBezTo>
                  <a:cubicBezTo>
                    <a:pt x="12" y="114"/>
                    <a:pt x="11" y="114"/>
                    <a:pt x="11" y="114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2" y="110"/>
                    <a:pt x="0" y="107"/>
                    <a:pt x="0" y="105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8"/>
                    <a:pt x="2" y="66"/>
                    <a:pt x="4" y="67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70"/>
                    <a:pt x="12" y="70"/>
                    <a:pt x="12" y="71"/>
                  </a:cubicBezTo>
                  <a:close/>
                  <a:moveTo>
                    <a:pt x="12" y="155"/>
                  </a:moveTo>
                  <a:cubicBezTo>
                    <a:pt x="12" y="221"/>
                    <a:pt x="12" y="221"/>
                    <a:pt x="12" y="221"/>
                  </a:cubicBezTo>
                  <a:cubicBezTo>
                    <a:pt x="9" y="221"/>
                    <a:pt x="9" y="221"/>
                    <a:pt x="9" y="221"/>
                  </a:cubicBezTo>
                  <a:cubicBezTo>
                    <a:pt x="9" y="164"/>
                    <a:pt x="9" y="164"/>
                    <a:pt x="9" y="164"/>
                  </a:cubicBezTo>
                  <a:cubicBezTo>
                    <a:pt x="9" y="161"/>
                    <a:pt x="10" y="158"/>
                    <a:pt x="12" y="15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5" name="Freeform 179">
              <a:extLst>
                <a:ext uri="{FF2B5EF4-FFF2-40B4-BE49-F238E27FC236}">
                  <a16:creationId xmlns:a16="http://schemas.microsoft.com/office/drawing/2014/main" id="{59F97DA8-DFAC-985E-619B-5D23F8C4939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768134" y="3028970"/>
              <a:ext cx="559449" cy="426247"/>
            </a:xfrm>
            <a:custGeom>
              <a:avLst/>
              <a:gdLst>
                <a:gd name="T0" fmla="*/ 2147483647 w 295"/>
                <a:gd name="T1" fmla="*/ 0 h 224"/>
                <a:gd name="T2" fmla="*/ 2147483647 w 295"/>
                <a:gd name="T3" fmla="*/ 2147483647 h 224"/>
                <a:gd name="T4" fmla="*/ 2147483647 w 295"/>
                <a:gd name="T5" fmla="*/ 2147483647 h 224"/>
                <a:gd name="T6" fmla="*/ 2147483647 w 295"/>
                <a:gd name="T7" fmla="*/ 2147483647 h 224"/>
                <a:gd name="T8" fmla="*/ 2147483647 w 295"/>
                <a:gd name="T9" fmla="*/ 2147483647 h 224"/>
                <a:gd name="T10" fmla="*/ 2147483647 w 295"/>
                <a:gd name="T11" fmla="*/ 2147483647 h 224"/>
                <a:gd name="T12" fmla="*/ 2147483647 w 295"/>
                <a:gd name="T13" fmla="*/ 2147483647 h 224"/>
                <a:gd name="T14" fmla="*/ 2147483647 w 295"/>
                <a:gd name="T15" fmla="*/ 2147483647 h 224"/>
                <a:gd name="T16" fmla="*/ 2147483647 w 295"/>
                <a:gd name="T17" fmla="*/ 2147483647 h 224"/>
                <a:gd name="T18" fmla="*/ 2147483647 w 295"/>
                <a:gd name="T19" fmla="*/ 2147483647 h 224"/>
                <a:gd name="T20" fmla="*/ 2147483647 w 295"/>
                <a:gd name="T21" fmla="*/ 2147483647 h 224"/>
                <a:gd name="T22" fmla="*/ 2147483647 w 295"/>
                <a:gd name="T23" fmla="*/ 2147483647 h 224"/>
                <a:gd name="T24" fmla="*/ 2147483647 w 295"/>
                <a:gd name="T25" fmla="*/ 2147483647 h 224"/>
                <a:gd name="T26" fmla="*/ 2147483647 w 295"/>
                <a:gd name="T27" fmla="*/ 2147483647 h 224"/>
                <a:gd name="T28" fmla="*/ 2147483647 w 295"/>
                <a:gd name="T29" fmla="*/ 2147483647 h 224"/>
                <a:gd name="T30" fmla="*/ 2147483647 w 295"/>
                <a:gd name="T31" fmla="*/ 2147483647 h 224"/>
                <a:gd name="T32" fmla="*/ 2147483647 w 295"/>
                <a:gd name="T33" fmla="*/ 0 h 224"/>
                <a:gd name="T34" fmla="*/ 2147483647 w 295"/>
                <a:gd name="T35" fmla="*/ 0 h 224"/>
                <a:gd name="T36" fmla="*/ 2147483647 w 295"/>
                <a:gd name="T37" fmla="*/ 2147483647 h 224"/>
                <a:gd name="T38" fmla="*/ 2147483647 w 295"/>
                <a:gd name="T39" fmla="*/ 2147483647 h 224"/>
                <a:gd name="T40" fmla="*/ 2147483647 w 295"/>
                <a:gd name="T41" fmla="*/ 2147483647 h 224"/>
                <a:gd name="T42" fmla="*/ 2147483647 w 295"/>
                <a:gd name="T43" fmla="*/ 2147483647 h 224"/>
                <a:gd name="T44" fmla="*/ 2147483647 w 295"/>
                <a:gd name="T45" fmla="*/ 2147483647 h 224"/>
                <a:gd name="T46" fmla="*/ 2147483647 w 295"/>
                <a:gd name="T47" fmla="*/ 2147483647 h 224"/>
                <a:gd name="T48" fmla="*/ 2147483647 w 295"/>
                <a:gd name="T49" fmla="*/ 2147483647 h 224"/>
                <a:gd name="T50" fmla="*/ 2147483647 w 295"/>
                <a:gd name="T51" fmla="*/ 2147483647 h 224"/>
                <a:gd name="T52" fmla="*/ 2147483647 w 295"/>
                <a:gd name="T53" fmla="*/ 2147483647 h 224"/>
                <a:gd name="T54" fmla="*/ 2147483647 w 295"/>
                <a:gd name="T55" fmla="*/ 2147483647 h 224"/>
                <a:gd name="T56" fmla="*/ 2147483647 w 295"/>
                <a:gd name="T57" fmla="*/ 2147483647 h 224"/>
                <a:gd name="T58" fmla="*/ 2147483647 w 295"/>
                <a:gd name="T59" fmla="*/ 2147483647 h 224"/>
                <a:gd name="T60" fmla="*/ 2147483647 w 295"/>
                <a:gd name="T61" fmla="*/ 2147483647 h 224"/>
                <a:gd name="T62" fmla="*/ 2147483647 w 295"/>
                <a:gd name="T63" fmla="*/ 2147483647 h 224"/>
                <a:gd name="T64" fmla="*/ 2147483647 w 295"/>
                <a:gd name="T65" fmla="*/ 2147483647 h 224"/>
                <a:gd name="T66" fmla="*/ 2147483647 w 295"/>
                <a:gd name="T67" fmla="*/ 2147483647 h 224"/>
                <a:gd name="T68" fmla="*/ 2147483647 w 295"/>
                <a:gd name="T69" fmla="*/ 2147483647 h 224"/>
                <a:gd name="T70" fmla="*/ 2147483647 w 295"/>
                <a:gd name="T71" fmla="*/ 2147483647 h 224"/>
                <a:gd name="T72" fmla="*/ 2147483647 w 295"/>
                <a:gd name="T73" fmla="*/ 2147483647 h 224"/>
                <a:gd name="T74" fmla="*/ 2147483647 w 295"/>
                <a:gd name="T75" fmla="*/ 2147483647 h 224"/>
                <a:gd name="T76" fmla="*/ 2147483647 w 295"/>
                <a:gd name="T77" fmla="*/ 2147483647 h 224"/>
                <a:gd name="T78" fmla="*/ 2147483647 w 295"/>
                <a:gd name="T79" fmla="*/ 2147483647 h 224"/>
                <a:gd name="T80" fmla="*/ 0 w 295"/>
                <a:gd name="T81" fmla="*/ 2147483647 h 224"/>
                <a:gd name="T82" fmla="*/ 2147483647 w 295"/>
                <a:gd name="T83" fmla="*/ 2147483647 h 224"/>
                <a:gd name="T84" fmla="*/ 2147483647 w 295"/>
                <a:gd name="T85" fmla="*/ 2147483647 h 224"/>
                <a:gd name="T86" fmla="*/ 2147483647 w 295"/>
                <a:gd name="T87" fmla="*/ 2147483647 h 224"/>
                <a:gd name="T88" fmla="*/ 2147483647 w 295"/>
                <a:gd name="T89" fmla="*/ 2147483647 h 224"/>
                <a:gd name="T90" fmla="*/ 2147483647 w 295"/>
                <a:gd name="T91" fmla="*/ 2147483647 h 224"/>
                <a:gd name="T92" fmla="*/ 2147483647 w 295"/>
                <a:gd name="T93" fmla="*/ 2147483647 h 224"/>
                <a:gd name="T94" fmla="*/ 2147483647 w 295"/>
                <a:gd name="T95" fmla="*/ 2147483647 h 224"/>
                <a:gd name="T96" fmla="*/ 2147483647 w 295"/>
                <a:gd name="T97" fmla="*/ 2147483647 h 224"/>
                <a:gd name="T98" fmla="*/ 2147483647 w 295"/>
                <a:gd name="T99" fmla="*/ 2147483647 h 22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95" h="224">
                  <a:moveTo>
                    <a:pt x="272" y="224"/>
                  </a:moveTo>
                  <a:cubicBezTo>
                    <a:pt x="285" y="224"/>
                    <a:pt x="295" y="214"/>
                    <a:pt x="295" y="201"/>
                  </a:cubicBezTo>
                  <a:cubicBezTo>
                    <a:pt x="295" y="24"/>
                    <a:pt x="295" y="24"/>
                    <a:pt x="295" y="24"/>
                  </a:cubicBezTo>
                  <a:cubicBezTo>
                    <a:pt x="295" y="11"/>
                    <a:pt x="285" y="0"/>
                    <a:pt x="272" y="0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58" y="16"/>
                    <a:pt x="258" y="16"/>
                    <a:pt x="258" y="16"/>
                  </a:cubicBezTo>
                  <a:cubicBezTo>
                    <a:pt x="269" y="16"/>
                    <a:pt x="278" y="25"/>
                    <a:pt x="278" y="35"/>
                  </a:cubicBezTo>
                  <a:cubicBezTo>
                    <a:pt x="278" y="189"/>
                    <a:pt x="278" y="189"/>
                    <a:pt x="278" y="189"/>
                  </a:cubicBezTo>
                  <a:cubicBezTo>
                    <a:pt x="278" y="200"/>
                    <a:pt x="269" y="208"/>
                    <a:pt x="258" y="208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225" y="224"/>
                    <a:pt x="225" y="224"/>
                    <a:pt x="225" y="224"/>
                  </a:cubicBezTo>
                  <a:cubicBezTo>
                    <a:pt x="272" y="224"/>
                    <a:pt x="272" y="224"/>
                    <a:pt x="272" y="224"/>
                  </a:cubicBezTo>
                  <a:close/>
                  <a:moveTo>
                    <a:pt x="225" y="195"/>
                  </a:moveTo>
                  <a:cubicBezTo>
                    <a:pt x="225" y="189"/>
                    <a:pt x="225" y="189"/>
                    <a:pt x="225" y="189"/>
                  </a:cubicBezTo>
                  <a:cubicBezTo>
                    <a:pt x="249" y="189"/>
                    <a:pt x="249" y="189"/>
                    <a:pt x="249" y="189"/>
                  </a:cubicBezTo>
                  <a:cubicBezTo>
                    <a:pt x="249" y="179"/>
                    <a:pt x="249" y="179"/>
                    <a:pt x="249" y="179"/>
                  </a:cubicBezTo>
                  <a:cubicBezTo>
                    <a:pt x="225" y="179"/>
                    <a:pt x="225" y="179"/>
                    <a:pt x="225" y="179"/>
                  </a:cubicBezTo>
                  <a:cubicBezTo>
                    <a:pt x="225" y="30"/>
                    <a:pt x="225" y="30"/>
                    <a:pt x="225" y="30"/>
                  </a:cubicBezTo>
                  <a:cubicBezTo>
                    <a:pt x="249" y="30"/>
                    <a:pt x="249" y="30"/>
                    <a:pt x="249" y="30"/>
                  </a:cubicBezTo>
                  <a:cubicBezTo>
                    <a:pt x="258" y="30"/>
                    <a:pt x="265" y="37"/>
                    <a:pt x="265" y="45"/>
                  </a:cubicBezTo>
                  <a:cubicBezTo>
                    <a:pt x="265" y="179"/>
                    <a:pt x="265" y="179"/>
                    <a:pt x="265" y="179"/>
                  </a:cubicBezTo>
                  <a:cubicBezTo>
                    <a:pt x="265" y="188"/>
                    <a:pt x="258" y="195"/>
                    <a:pt x="249" y="195"/>
                  </a:cubicBezTo>
                  <a:lnTo>
                    <a:pt x="225" y="195"/>
                  </a:lnTo>
                  <a:close/>
                  <a:moveTo>
                    <a:pt x="225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225" y="16"/>
                    <a:pt x="225" y="16"/>
                    <a:pt x="225" y="16"/>
                  </a:cubicBezTo>
                  <a:cubicBezTo>
                    <a:pt x="225" y="0"/>
                    <a:pt x="225" y="0"/>
                    <a:pt x="225" y="0"/>
                  </a:cubicBezTo>
                  <a:close/>
                  <a:moveTo>
                    <a:pt x="188" y="224"/>
                  </a:moveTo>
                  <a:cubicBezTo>
                    <a:pt x="225" y="224"/>
                    <a:pt x="225" y="224"/>
                    <a:pt x="225" y="224"/>
                  </a:cubicBezTo>
                  <a:cubicBezTo>
                    <a:pt x="225" y="208"/>
                    <a:pt x="225" y="208"/>
                    <a:pt x="225" y="208"/>
                  </a:cubicBezTo>
                  <a:cubicBezTo>
                    <a:pt x="188" y="208"/>
                    <a:pt x="188" y="208"/>
                    <a:pt x="188" y="208"/>
                  </a:cubicBezTo>
                  <a:cubicBezTo>
                    <a:pt x="188" y="224"/>
                    <a:pt x="188" y="224"/>
                    <a:pt x="188" y="224"/>
                  </a:cubicBezTo>
                  <a:close/>
                  <a:moveTo>
                    <a:pt x="225" y="30"/>
                  </a:moveTo>
                  <a:cubicBezTo>
                    <a:pt x="225" y="179"/>
                    <a:pt x="225" y="179"/>
                    <a:pt x="225" y="179"/>
                  </a:cubicBezTo>
                  <a:cubicBezTo>
                    <a:pt x="200" y="179"/>
                    <a:pt x="200" y="179"/>
                    <a:pt x="200" y="179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5"/>
                    <a:pt x="225" y="195"/>
                    <a:pt x="225" y="19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88" y="135"/>
                    <a:pt x="188" y="135"/>
                    <a:pt x="188" y="135"/>
                  </a:cubicBezTo>
                  <a:cubicBezTo>
                    <a:pt x="188" y="135"/>
                    <a:pt x="189" y="135"/>
                    <a:pt x="190" y="135"/>
                  </a:cubicBezTo>
                  <a:cubicBezTo>
                    <a:pt x="194" y="134"/>
                    <a:pt x="198" y="131"/>
                    <a:pt x="201" y="128"/>
                  </a:cubicBezTo>
                  <a:cubicBezTo>
                    <a:pt x="204" y="125"/>
                    <a:pt x="206" y="121"/>
                    <a:pt x="208" y="117"/>
                  </a:cubicBezTo>
                  <a:cubicBezTo>
                    <a:pt x="208" y="115"/>
                    <a:pt x="208" y="113"/>
                    <a:pt x="208" y="111"/>
                  </a:cubicBezTo>
                  <a:cubicBezTo>
                    <a:pt x="209" y="109"/>
                    <a:pt x="208" y="107"/>
                    <a:pt x="208" y="105"/>
                  </a:cubicBezTo>
                  <a:cubicBezTo>
                    <a:pt x="207" y="102"/>
                    <a:pt x="206" y="100"/>
                    <a:pt x="203" y="98"/>
                  </a:cubicBezTo>
                  <a:cubicBezTo>
                    <a:pt x="201" y="96"/>
                    <a:pt x="198" y="95"/>
                    <a:pt x="194" y="95"/>
                  </a:cubicBezTo>
                  <a:cubicBezTo>
                    <a:pt x="198" y="92"/>
                    <a:pt x="200" y="88"/>
                    <a:pt x="201" y="85"/>
                  </a:cubicBezTo>
                  <a:cubicBezTo>
                    <a:pt x="202" y="82"/>
                    <a:pt x="203" y="78"/>
                    <a:pt x="202" y="75"/>
                  </a:cubicBezTo>
                  <a:cubicBezTo>
                    <a:pt x="201" y="72"/>
                    <a:pt x="199" y="69"/>
                    <a:pt x="195" y="68"/>
                  </a:cubicBezTo>
                  <a:cubicBezTo>
                    <a:pt x="193" y="67"/>
                    <a:pt x="191" y="66"/>
                    <a:pt x="188" y="66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225" y="30"/>
                    <a:pt x="225" y="30"/>
                    <a:pt x="225" y="30"/>
                  </a:cubicBezTo>
                  <a:close/>
                  <a:moveTo>
                    <a:pt x="188" y="129"/>
                  </a:moveTo>
                  <a:cubicBezTo>
                    <a:pt x="188" y="129"/>
                    <a:pt x="188" y="129"/>
                    <a:pt x="188" y="129"/>
                  </a:cubicBezTo>
                  <a:cubicBezTo>
                    <a:pt x="191" y="128"/>
                    <a:pt x="193" y="126"/>
                    <a:pt x="195" y="122"/>
                  </a:cubicBezTo>
                  <a:cubicBezTo>
                    <a:pt x="196" y="119"/>
                    <a:pt x="196" y="115"/>
                    <a:pt x="195" y="111"/>
                  </a:cubicBezTo>
                  <a:cubicBezTo>
                    <a:pt x="194" y="107"/>
                    <a:pt x="191" y="103"/>
                    <a:pt x="188" y="101"/>
                  </a:cubicBezTo>
                  <a:cubicBezTo>
                    <a:pt x="188" y="129"/>
                    <a:pt x="188" y="129"/>
                    <a:pt x="188" y="129"/>
                  </a:cubicBezTo>
                  <a:close/>
                  <a:moveTo>
                    <a:pt x="188" y="91"/>
                  </a:moveTo>
                  <a:cubicBezTo>
                    <a:pt x="190" y="88"/>
                    <a:pt x="191" y="84"/>
                    <a:pt x="191" y="80"/>
                  </a:cubicBezTo>
                  <a:cubicBezTo>
                    <a:pt x="191" y="79"/>
                    <a:pt x="191" y="77"/>
                    <a:pt x="190" y="76"/>
                  </a:cubicBezTo>
                  <a:cubicBezTo>
                    <a:pt x="190" y="74"/>
                    <a:pt x="189" y="73"/>
                    <a:pt x="188" y="72"/>
                  </a:cubicBezTo>
                  <a:cubicBezTo>
                    <a:pt x="188" y="72"/>
                    <a:pt x="188" y="72"/>
                    <a:pt x="188" y="71"/>
                  </a:cubicBezTo>
                  <a:lnTo>
                    <a:pt x="188" y="91"/>
                  </a:lnTo>
                  <a:close/>
                  <a:moveTo>
                    <a:pt x="188" y="0"/>
                  </a:moveTo>
                  <a:cubicBezTo>
                    <a:pt x="148" y="0"/>
                    <a:pt x="148" y="0"/>
                    <a:pt x="148" y="0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88" y="16"/>
                    <a:pt x="188" y="16"/>
                    <a:pt x="188" y="16"/>
                  </a:cubicBezTo>
                  <a:cubicBezTo>
                    <a:pt x="188" y="0"/>
                    <a:pt x="188" y="0"/>
                    <a:pt x="188" y="0"/>
                  </a:cubicBezTo>
                  <a:close/>
                  <a:moveTo>
                    <a:pt x="148" y="224"/>
                  </a:moveTo>
                  <a:cubicBezTo>
                    <a:pt x="188" y="224"/>
                    <a:pt x="188" y="224"/>
                    <a:pt x="188" y="224"/>
                  </a:cubicBezTo>
                  <a:cubicBezTo>
                    <a:pt x="188" y="208"/>
                    <a:pt x="188" y="208"/>
                    <a:pt x="188" y="208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48" y="224"/>
                    <a:pt x="148" y="224"/>
                    <a:pt x="148" y="224"/>
                  </a:cubicBezTo>
                  <a:close/>
                  <a:moveTo>
                    <a:pt x="188" y="30"/>
                  </a:moveTo>
                  <a:cubicBezTo>
                    <a:pt x="188" y="66"/>
                    <a:pt x="188" y="66"/>
                    <a:pt x="188" y="66"/>
                  </a:cubicBezTo>
                  <a:cubicBezTo>
                    <a:pt x="186" y="66"/>
                    <a:pt x="184" y="67"/>
                    <a:pt x="182" y="67"/>
                  </a:cubicBezTo>
                  <a:cubicBezTo>
                    <a:pt x="177" y="69"/>
                    <a:pt x="173" y="71"/>
                    <a:pt x="170" y="76"/>
                  </a:cubicBezTo>
                  <a:cubicBezTo>
                    <a:pt x="167" y="80"/>
                    <a:pt x="166" y="85"/>
                    <a:pt x="167" y="89"/>
                  </a:cubicBezTo>
                  <a:cubicBezTo>
                    <a:pt x="169" y="94"/>
                    <a:pt x="172" y="97"/>
                    <a:pt x="178" y="99"/>
                  </a:cubicBezTo>
                  <a:cubicBezTo>
                    <a:pt x="173" y="102"/>
                    <a:pt x="170" y="105"/>
                    <a:pt x="168" y="109"/>
                  </a:cubicBezTo>
                  <a:cubicBezTo>
                    <a:pt x="166" y="114"/>
                    <a:pt x="166" y="118"/>
                    <a:pt x="167" y="122"/>
                  </a:cubicBezTo>
                  <a:cubicBezTo>
                    <a:pt x="168" y="127"/>
                    <a:pt x="171" y="130"/>
                    <a:pt x="175" y="133"/>
                  </a:cubicBezTo>
                  <a:cubicBezTo>
                    <a:pt x="179" y="135"/>
                    <a:pt x="183" y="136"/>
                    <a:pt x="188" y="135"/>
                  </a:cubicBezTo>
                  <a:cubicBezTo>
                    <a:pt x="188" y="195"/>
                    <a:pt x="188" y="195"/>
                    <a:pt x="188" y="195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9" y="137"/>
                    <a:pt x="149" y="137"/>
                    <a:pt x="149" y="137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60" y="123"/>
                    <a:pt x="160" y="123"/>
                    <a:pt x="160" y="12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8" y="30"/>
                    <a:pt x="148" y="30"/>
                    <a:pt x="148" y="30"/>
                  </a:cubicBezTo>
                  <a:cubicBezTo>
                    <a:pt x="188" y="30"/>
                    <a:pt x="188" y="30"/>
                    <a:pt x="188" y="30"/>
                  </a:cubicBezTo>
                  <a:close/>
                  <a:moveTo>
                    <a:pt x="188" y="71"/>
                  </a:moveTo>
                  <a:cubicBezTo>
                    <a:pt x="187" y="71"/>
                    <a:pt x="186" y="71"/>
                    <a:pt x="184" y="71"/>
                  </a:cubicBezTo>
                  <a:cubicBezTo>
                    <a:pt x="182" y="72"/>
                    <a:pt x="180" y="73"/>
                    <a:pt x="179" y="76"/>
                  </a:cubicBezTo>
                  <a:cubicBezTo>
                    <a:pt x="178" y="79"/>
                    <a:pt x="177" y="81"/>
                    <a:pt x="178" y="84"/>
                  </a:cubicBezTo>
                  <a:cubicBezTo>
                    <a:pt x="179" y="89"/>
                    <a:pt x="182" y="92"/>
                    <a:pt x="186" y="94"/>
                  </a:cubicBezTo>
                  <a:cubicBezTo>
                    <a:pt x="186" y="93"/>
                    <a:pt x="187" y="92"/>
                    <a:pt x="188" y="91"/>
                  </a:cubicBezTo>
                  <a:cubicBezTo>
                    <a:pt x="188" y="71"/>
                    <a:pt x="188" y="71"/>
                    <a:pt x="188" y="71"/>
                  </a:cubicBezTo>
                  <a:close/>
                  <a:moveTo>
                    <a:pt x="188" y="101"/>
                  </a:moveTo>
                  <a:cubicBezTo>
                    <a:pt x="187" y="100"/>
                    <a:pt x="187" y="100"/>
                    <a:pt x="186" y="100"/>
                  </a:cubicBezTo>
                  <a:cubicBezTo>
                    <a:pt x="182" y="105"/>
                    <a:pt x="180" y="110"/>
                    <a:pt x="180" y="117"/>
                  </a:cubicBezTo>
                  <a:cubicBezTo>
                    <a:pt x="180" y="118"/>
                    <a:pt x="180" y="120"/>
                    <a:pt x="180" y="121"/>
                  </a:cubicBezTo>
                  <a:cubicBezTo>
                    <a:pt x="181" y="124"/>
                    <a:pt x="182" y="126"/>
                    <a:pt x="184" y="127"/>
                  </a:cubicBezTo>
                  <a:cubicBezTo>
                    <a:pt x="185" y="128"/>
                    <a:pt x="186" y="129"/>
                    <a:pt x="188" y="129"/>
                  </a:cubicBezTo>
                  <a:lnTo>
                    <a:pt x="188" y="101"/>
                  </a:lnTo>
                  <a:close/>
                  <a:moveTo>
                    <a:pt x="148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48" y="16"/>
                    <a:pt x="148" y="16"/>
                    <a:pt x="148" y="16"/>
                  </a:cubicBezTo>
                  <a:cubicBezTo>
                    <a:pt x="148" y="0"/>
                    <a:pt x="148" y="0"/>
                    <a:pt x="148" y="0"/>
                  </a:cubicBezTo>
                  <a:close/>
                  <a:moveTo>
                    <a:pt x="100" y="224"/>
                  </a:moveTo>
                  <a:cubicBezTo>
                    <a:pt x="148" y="224"/>
                    <a:pt x="148" y="224"/>
                    <a:pt x="148" y="224"/>
                  </a:cubicBezTo>
                  <a:cubicBezTo>
                    <a:pt x="148" y="208"/>
                    <a:pt x="148" y="208"/>
                    <a:pt x="148" y="208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100" y="224"/>
                    <a:pt x="100" y="224"/>
                    <a:pt x="100" y="224"/>
                  </a:cubicBezTo>
                  <a:close/>
                  <a:moveTo>
                    <a:pt x="148" y="30"/>
                  </a:moveTo>
                  <a:cubicBezTo>
                    <a:pt x="148" y="107"/>
                    <a:pt x="148" y="107"/>
                    <a:pt x="148" y="107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39" y="128"/>
                    <a:pt x="139" y="128"/>
                    <a:pt x="139" y="128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48" y="195"/>
                    <a:pt x="148" y="195"/>
                    <a:pt x="148" y="195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100" y="158"/>
                    <a:pt x="100" y="158"/>
                    <a:pt x="100" y="158"/>
                  </a:cubicBezTo>
                  <a:cubicBezTo>
                    <a:pt x="101" y="157"/>
                    <a:pt x="102" y="157"/>
                    <a:pt x="103" y="157"/>
                  </a:cubicBezTo>
                  <a:cubicBezTo>
                    <a:pt x="109" y="155"/>
                    <a:pt x="114" y="151"/>
                    <a:pt x="117" y="145"/>
                  </a:cubicBezTo>
                  <a:cubicBezTo>
                    <a:pt x="121" y="139"/>
                    <a:pt x="121" y="132"/>
                    <a:pt x="120" y="125"/>
                  </a:cubicBezTo>
                  <a:cubicBezTo>
                    <a:pt x="119" y="121"/>
                    <a:pt x="117" y="118"/>
                    <a:pt x="114" y="116"/>
                  </a:cubicBezTo>
                  <a:cubicBezTo>
                    <a:pt x="113" y="115"/>
                    <a:pt x="112" y="114"/>
                    <a:pt x="110" y="113"/>
                  </a:cubicBezTo>
                  <a:cubicBezTo>
                    <a:pt x="108" y="113"/>
                    <a:pt x="106" y="113"/>
                    <a:pt x="103" y="114"/>
                  </a:cubicBezTo>
                  <a:cubicBezTo>
                    <a:pt x="102" y="114"/>
                    <a:pt x="101" y="115"/>
                    <a:pt x="100" y="115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0" y="94"/>
                    <a:pt x="101" y="93"/>
                    <a:pt x="101" y="93"/>
                  </a:cubicBezTo>
                  <a:cubicBezTo>
                    <a:pt x="102" y="93"/>
                    <a:pt x="103" y="93"/>
                    <a:pt x="104" y="94"/>
                  </a:cubicBezTo>
                  <a:cubicBezTo>
                    <a:pt x="105" y="95"/>
                    <a:pt x="106" y="96"/>
                    <a:pt x="106" y="97"/>
                  </a:cubicBezTo>
                  <a:cubicBezTo>
                    <a:pt x="107" y="98"/>
                    <a:pt x="107" y="99"/>
                    <a:pt x="106" y="100"/>
                  </a:cubicBezTo>
                  <a:cubicBezTo>
                    <a:pt x="108" y="100"/>
                    <a:pt x="110" y="99"/>
                    <a:pt x="111" y="97"/>
                  </a:cubicBezTo>
                  <a:cubicBezTo>
                    <a:pt x="112" y="96"/>
                    <a:pt x="112" y="94"/>
                    <a:pt x="112" y="92"/>
                  </a:cubicBezTo>
                  <a:cubicBezTo>
                    <a:pt x="112" y="91"/>
                    <a:pt x="110" y="89"/>
                    <a:pt x="108" y="88"/>
                  </a:cubicBezTo>
                  <a:cubicBezTo>
                    <a:pt x="106" y="87"/>
                    <a:pt x="103" y="87"/>
                    <a:pt x="100" y="88"/>
                  </a:cubicBezTo>
                  <a:cubicBezTo>
                    <a:pt x="100" y="88"/>
                    <a:pt x="100" y="88"/>
                    <a:pt x="100" y="88"/>
                  </a:cubicBezTo>
                  <a:cubicBezTo>
                    <a:pt x="100" y="30"/>
                    <a:pt x="100" y="30"/>
                    <a:pt x="100" y="30"/>
                  </a:cubicBezTo>
                  <a:cubicBezTo>
                    <a:pt x="148" y="30"/>
                    <a:pt x="148" y="30"/>
                    <a:pt x="148" y="30"/>
                  </a:cubicBezTo>
                  <a:close/>
                  <a:moveTo>
                    <a:pt x="100" y="150"/>
                  </a:moveTo>
                  <a:cubicBezTo>
                    <a:pt x="101" y="150"/>
                    <a:pt x="101" y="150"/>
                    <a:pt x="102" y="150"/>
                  </a:cubicBezTo>
                  <a:cubicBezTo>
                    <a:pt x="105" y="149"/>
                    <a:pt x="108" y="147"/>
                    <a:pt x="109" y="142"/>
                  </a:cubicBezTo>
                  <a:cubicBezTo>
                    <a:pt x="111" y="138"/>
                    <a:pt x="111" y="133"/>
                    <a:pt x="110" y="129"/>
                  </a:cubicBezTo>
                  <a:cubicBezTo>
                    <a:pt x="109" y="123"/>
                    <a:pt x="106" y="121"/>
                    <a:pt x="103" y="121"/>
                  </a:cubicBezTo>
                  <a:cubicBezTo>
                    <a:pt x="102" y="122"/>
                    <a:pt x="101" y="122"/>
                    <a:pt x="100" y="124"/>
                  </a:cubicBezTo>
                  <a:lnTo>
                    <a:pt x="100" y="150"/>
                  </a:lnTo>
                  <a:close/>
                  <a:moveTo>
                    <a:pt x="1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01"/>
                    <a:pt x="0" y="201"/>
                    <a:pt x="0" y="201"/>
                  </a:cubicBezTo>
                  <a:cubicBezTo>
                    <a:pt x="0" y="214"/>
                    <a:pt x="11" y="224"/>
                    <a:pt x="24" y="224"/>
                  </a:cubicBezTo>
                  <a:cubicBezTo>
                    <a:pt x="100" y="224"/>
                    <a:pt x="100" y="224"/>
                    <a:pt x="100" y="224"/>
                  </a:cubicBezTo>
                  <a:cubicBezTo>
                    <a:pt x="100" y="208"/>
                    <a:pt x="100" y="208"/>
                    <a:pt x="100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37" y="208"/>
                    <a:pt x="37" y="208"/>
                    <a:pt x="37" y="208"/>
                  </a:cubicBezTo>
                  <a:cubicBezTo>
                    <a:pt x="26" y="208"/>
                    <a:pt x="18" y="200"/>
                    <a:pt x="18" y="189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25"/>
                    <a:pt x="26" y="16"/>
                    <a:pt x="37" y="16"/>
                  </a:cubicBezTo>
                  <a:cubicBezTo>
                    <a:pt x="100" y="16"/>
                    <a:pt x="100" y="16"/>
                    <a:pt x="100" y="16"/>
                  </a:cubicBezTo>
                  <a:cubicBezTo>
                    <a:pt x="100" y="0"/>
                    <a:pt x="100" y="0"/>
                    <a:pt x="100" y="0"/>
                  </a:cubicBezTo>
                  <a:close/>
                  <a:moveTo>
                    <a:pt x="100" y="30"/>
                  </a:moveTo>
                  <a:cubicBezTo>
                    <a:pt x="100" y="88"/>
                    <a:pt x="100" y="88"/>
                    <a:pt x="100" y="88"/>
                  </a:cubicBezTo>
                  <a:cubicBezTo>
                    <a:pt x="94" y="90"/>
                    <a:pt x="89" y="93"/>
                    <a:pt x="86" y="98"/>
                  </a:cubicBezTo>
                  <a:cubicBezTo>
                    <a:pt x="82" y="103"/>
                    <a:pt x="80" y="109"/>
                    <a:pt x="79" y="117"/>
                  </a:cubicBezTo>
                  <a:cubicBezTo>
                    <a:pt x="79" y="120"/>
                    <a:pt x="79" y="125"/>
                    <a:pt x="79" y="129"/>
                  </a:cubicBezTo>
                  <a:cubicBezTo>
                    <a:pt x="80" y="134"/>
                    <a:pt x="80" y="139"/>
                    <a:pt x="81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2" y="147"/>
                    <a:pt x="83" y="149"/>
                    <a:pt x="84" y="151"/>
                  </a:cubicBezTo>
                  <a:cubicBezTo>
                    <a:pt x="87" y="156"/>
                    <a:pt x="92" y="159"/>
                    <a:pt x="100" y="158"/>
                  </a:cubicBezTo>
                  <a:cubicBezTo>
                    <a:pt x="100" y="195"/>
                    <a:pt x="100" y="195"/>
                    <a:pt x="100" y="195"/>
                  </a:cubicBezTo>
                  <a:cubicBezTo>
                    <a:pt x="46" y="195"/>
                    <a:pt x="46" y="195"/>
                    <a:pt x="46" y="195"/>
                  </a:cubicBezTo>
                  <a:cubicBezTo>
                    <a:pt x="38" y="195"/>
                    <a:pt x="31" y="188"/>
                    <a:pt x="31" y="179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37"/>
                    <a:pt x="38" y="30"/>
                    <a:pt x="46" y="30"/>
                  </a:cubicBezTo>
                  <a:cubicBezTo>
                    <a:pt x="100" y="30"/>
                    <a:pt x="100" y="30"/>
                    <a:pt x="100" y="30"/>
                  </a:cubicBezTo>
                  <a:close/>
                  <a:moveTo>
                    <a:pt x="100" y="94"/>
                  </a:move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7" y="117"/>
                    <a:pt x="96" y="118"/>
                  </a:cubicBezTo>
                  <a:cubicBezTo>
                    <a:pt x="94" y="120"/>
                    <a:pt x="94" y="123"/>
                    <a:pt x="94" y="126"/>
                  </a:cubicBezTo>
                  <a:cubicBezTo>
                    <a:pt x="95" y="127"/>
                    <a:pt x="96" y="128"/>
                    <a:pt x="97" y="130"/>
                  </a:cubicBezTo>
                  <a:cubicBezTo>
                    <a:pt x="98" y="127"/>
                    <a:pt x="99" y="125"/>
                    <a:pt x="100" y="124"/>
                  </a:cubicBezTo>
                  <a:cubicBezTo>
                    <a:pt x="100" y="150"/>
                    <a:pt x="100" y="150"/>
                    <a:pt x="100" y="150"/>
                  </a:cubicBezTo>
                  <a:cubicBezTo>
                    <a:pt x="99" y="150"/>
                    <a:pt x="98" y="150"/>
                    <a:pt x="97" y="149"/>
                  </a:cubicBezTo>
                  <a:cubicBezTo>
                    <a:pt x="96" y="148"/>
                    <a:pt x="94" y="146"/>
                    <a:pt x="94" y="143"/>
                  </a:cubicBezTo>
                  <a:cubicBezTo>
                    <a:pt x="93" y="141"/>
                    <a:pt x="92" y="138"/>
                    <a:pt x="92" y="133"/>
                  </a:cubicBezTo>
                  <a:cubicBezTo>
                    <a:pt x="91" y="129"/>
                    <a:pt x="91" y="124"/>
                    <a:pt x="91" y="120"/>
                  </a:cubicBezTo>
                  <a:cubicBezTo>
                    <a:pt x="91" y="111"/>
                    <a:pt x="92" y="105"/>
                    <a:pt x="94" y="101"/>
                  </a:cubicBezTo>
                  <a:cubicBezTo>
                    <a:pt x="95" y="97"/>
                    <a:pt x="97" y="95"/>
                    <a:pt x="100" y="9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6" name="Freeform 180">
              <a:extLst>
                <a:ext uri="{FF2B5EF4-FFF2-40B4-BE49-F238E27FC236}">
                  <a16:creationId xmlns:a16="http://schemas.microsoft.com/office/drawing/2014/main" id="{E1E1D06A-351F-9898-2301-5E7EE39436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1722" y="2410912"/>
              <a:ext cx="186482" cy="138530"/>
            </a:xfrm>
            <a:custGeom>
              <a:avLst/>
              <a:gdLst>
                <a:gd name="T0" fmla="*/ 2147483647 w 98"/>
                <a:gd name="T1" fmla="*/ 0 h 74"/>
                <a:gd name="T2" fmla="*/ 2147483647 w 98"/>
                <a:gd name="T3" fmla="*/ 2147483647 h 74"/>
                <a:gd name="T4" fmla="*/ 2147483647 w 98"/>
                <a:gd name="T5" fmla="*/ 0 h 74"/>
                <a:gd name="T6" fmla="*/ 2147483647 w 98"/>
                <a:gd name="T7" fmla="*/ 2147483647 h 74"/>
                <a:gd name="T8" fmla="*/ 2147483647 w 98"/>
                <a:gd name="T9" fmla="*/ 2147483647 h 74"/>
                <a:gd name="T10" fmla="*/ 0 w 98"/>
                <a:gd name="T11" fmla="*/ 2147483647 h 74"/>
                <a:gd name="T12" fmla="*/ 2147483647 w 98"/>
                <a:gd name="T13" fmla="*/ 0 h 7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8" h="74">
                  <a:moveTo>
                    <a:pt x="29" y="0"/>
                  </a:moveTo>
                  <a:cubicBezTo>
                    <a:pt x="37" y="0"/>
                    <a:pt x="44" y="3"/>
                    <a:pt x="49" y="7"/>
                  </a:cubicBezTo>
                  <a:cubicBezTo>
                    <a:pt x="54" y="3"/>
                    <a:pt x="61" y="0"/>
                    <a:pt x="69" y="0"/>
                  </a:cubicBezTo>
                  <a:cubicBezTo>
                    <a:pt x="85" y="0"/>
                    <a:pt x="98" y="13"/>
                    <a:pt x="98" y="28"/>
                  </a:cubicBezTo>
                  <a:cubicBezTo>
                    <a:pt x="98" y="46"/>
                    <a:pt x="83" y="74"/>
                    <a:pt x="47" y="74"/>
                  </a:cubicBezTo>
                  <a:cubicBezTo>
                    <a:pt x="11" y="74"/>
                    <a:pt x="0" y="45"/>
                    <a:pt x="0" y="28"/>
                  </a:cubicBezTo>
                  <a:cubicBezTo>
                    <a:pt x="0" y="13"/>
                    <a:pt x="13" y="0"/>
                    <a:pt x="29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7" name="Freeform 181">
              <a:extLst>
                <a:ext uri="{FF2B5EF4-FFF2-40B4-BE49-F238E27FC236}">
                  <a16:creationId xmlns:a16="http://schemas.microsoft.com/office/drawing/2014/main" id="{E842241F-933F-BE0E-DFCB-F58787FBE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13226" y="2375392"/>
              <a:ext cx="51505" cy="63937"/>
            </a:xfrm>
            <a:custGeom>
              <a:avLst/>
              <a:gdLst>
                <a:gd name="T0" fmla="*/ 2147483647 w 27"/>
                <a:gd name="T1" fmla="*/ 2147483647 h 34"/>
                <a:gd name="T2" fmla="*/ 2147483647 w 27"/>
                <a:gd name="T3" fmla="*/ 0 h 34"/>
                <a:gd name="T4" fmla="*/ 0 w 27"/>
                <a:gd name="T5" fmla="*/ 2147483647 h 34"/>
                <a:gd name="T6" fmla="*/ 2147483647 w 27"/>
                <a:gd name="T7" fmla="*/ 2147483647 h 3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7" h="34">
                  <a:moveTo>
                    <a:pt x="21" y="34"/>
                  </a:moveTo>
                  <a:cubicBezTo>
                    <a:pt x="27" y="22"/>
                    <a:pt x="24" y="9"/>
                    <a:pt x="1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4" y="10"/>
                    <a:pt x="22" y="17"/>
                    <a:pt x="21" y="34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8" name="Freeform 182">
              <a:extLst>
                <a:ext uri="{FF2B5EF4-FFF2-40B4-BE49-F238E27FC236}">
                  <a16:creationId xmlns:a16="http://schemas.microsoft.com/office/drawing/2014/main" id="{D9CC8612-29E3-94F0-C5D7-58962F41E9BE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158860" y="3536914"/>
              <a:ext cx="198915" cy="269956"/>
            </a:xfrm>
            <a:custGeom>
              <a:avLst/>
              <a:gdLst>
                <a:gd name="T0" fmla="*/ 2147483647 w 104"/>
                <a:gd name="T1" fmla="*/ 2147483647 h 142"/>
                <a:gd name="T2" fmla="*/ 2147483647 w 104"/>
                <a:gd name="T3" fmla="*/ 2147483647 h 142"/>
                <a:gd name="T4" fmla="*/ 2147483647 w 104"/>
                <a:gd name="T5" fmla="*/ 2147483647 h 142"/>
                <a:gd name="T6" fmla="*/ 2147483647 w 104"/>
                <a:gd name="T7" fmla="*/ 2147483647 h 142"/>
                <a:gd name="T8" fmla="*/ 2147483647 w 104"/>
                <a:gd name="T9" fmla="*/ 2147483647 h 142"/>
                <a:gd name="T10" fmla="*/ 2147483647 w 104"/>
                <a:gd name="T11" fmla="*/ 2147483647 h 142"/>
                <a:gd name="T12" fmla="*/ 2147483647 w 104"/>
                <a:gd name="T13" fmla="*/ 2147483647 h 142"/>
                <a:gd name="T14" fmla="*/ 2147483647 w 104"/>
                <a:gd name="T15" fmla="*/ 2147483647 h 142"/>
                <a:gd name="T16" fmla="*/ 2147483647 w 104"/>
                <a:gd name="T17" fmla="*/ 2147483647 h 142"/>
                <a:gd name="T18" fmla="*/ 2147483647 w 104"/>
                <a:gd name="T19" fmla="*/ 2147483647 h 142"/>
                <a:gd name="T20" fmla="*/ 2147483647 w 104"/>
                <a:gd name="T21" fmla="*/ 2147483647 h 142"/>
                <a:gd name="T22" fmla="*/ 2147483647 w 104"/>
                <a:gd name="T23" fmla="*/ 2147483647 h 142"/>
                <a:gd name="T24" fmla="*/ 2147483647 w 104"/>
                <a:gd name="T25" fmla="*/ 2147483647 h 142"/>
                <a:gd name="T26" fmla="*/ 2147483647 w 104"/>
                <a:gd name="T27" fmla="*/ 2147483647 h 142"/>
                <a:gd name="T28" fmla="*/ 2147483647 w 104"/>
                <a:gd name="T29" fmla="*/ 2147483647 h 142"/>
                <a:gd name="T30" fmla="*/ 2147483647 w 104"/>
                <a:gd name="T31" fmla="*/ 2147483647 h 142"/>
                <a:gd name="T32" fmla="*/ 2147483647 w 104"/>
                <a:gd name="T33" fmla="*/ 2147483647 h 142"/>
                <a:gd name="T34" fmla="*/ 2147483647 w 104"/>
                <a:gd name="T35" fmla="*/ 2147483647 h 142"/>
                <a:gd name="T36" fmla="*/ 2147483647 w 104"/>
                <a:gd name="T37" fmla="*/ 2147483647 h 142"/>
                <a:gd name="T38" fmla="*/ 2147483647 w 104"/>
                <a:gd name="T39" fmla="*/ 2147483647 h 142"/>
                <a:gd name="T40" fmla="*/ 2147483647 w 104"/>
                <a:gd name="T41" fmla="*/ 2147483647 h 142"/>
                <a:gd name="T42" fmla="*/ 2147483647 w 104"/>
                <a:gd name="T43" fmla="*/ 2147483647 h 142"/>
                <a:gd name="T44" fmla="*/ 2147483647 w 104"/>
                <a:gd name="T45" fmla="*/ 2147483647 h 142"/>
                <a:gd name="T46" fmla="*/ 2147483647 w 104"/>
                <a:gd name="T47" fmla="*/ 2147483647 h 142"/>
                <a:gd name="T48" fmla="*/ 2147483647 w 104"/>
                <a:gd name="T49" fmla="*/ 2147483647 h 142"/>
                <a:gd name="T50" fmla="*/ 2147483647 w 104"/>
                <a:gd name="T51" fmla="*/ 2147483647 h 142"/>
                <a:gd name="T52" fmla="*/ 2147483647 w 104"/>
                <a:gd name="T53" fmla="*/ 2147483647 h 142"/>
                <a:gd name="T54" fmla="*/ 2147483647 w 104"/>
                <a:gd name="T55" fmla="*/ 2147483647 h 142"/>
                <a:gd name="T56" fmla="*/ 2147483647 w 104"/>
                <a:gd name="T57" fmla="*/ 2147483647 h 142"/>
                <a:gd name="T58" fmla="*/ 2147483647 w 104"/>
                <a:gd name="T59" fmla="*/ 2147483647 h 142"/>
                <a:gd name="T60" fmla="*/ 2147483647 w 104"/>
                <a:gd name="T61" fmla="*/ 2147483647 h 142"/>
                <a:gd name="T62" fmla="*/ 2147483647 w 104"/>
                <a:gd name="T63" fmla="*/ 2147483647 h 142"/>
                <a:gd name="T64" fmla="*/ 2147483647 w 104"/>
                <a:gd name="T65" fmla="*/ 2147483647 h 142"/>
                <a:gd name="T66" fmla="*/ 2147483647 w 104"/>
                <a:gd name="T67" fmla="*/ 2147483647 h 142"/>
                <a:gd name="T68" fmla="*/ 2147483647 w 104"/>
                <a:gd name="T69" fmla="*/ 2147483647 h 142"/>
                <a:gd name="T70" fmla="*/ 2147483647 w 104"/>
                <a:gd name="T71" fmla="*/ 2147483647 h 142"/>
                <a:gd name="T72" fmla="*/ 2147483647 w 104"/>
                <a:gd name="T73" fmla="*/ 2147483647 h 142"/>
                <a:gd name="T74" fmla="*/ 2147483647 w 104"/>
                <a:gd name="T75" fmla="*/ 2147483647 h 142"/>
                <a:gd name="T76" fmla="*/ 2147483647 w 104"/>
                <a:gd name="T77" fmla="*/ 2147483647 h 142"/>
                <a:gd name="T78" fmla="*/ 2147483647 w 104"/>
                <a:gd name="T79" fmla="*/ 2147483647 h 142"/>
                <a:gd name="T80" fmla="*/ 2147483647 w 104"/>
                <a:gd name="T81" fmla="*/ 2147483647 h 142"/>
                <a:gd name="T82" fmla="*/ 2147483647 w 104"/>
                <a:gd name="T83" fmla="*/ 2147483647 h 142"/>
                <a:gd name="T84" fmla="*/ 2147483647 w 104"/>
                <a:gd name="T85" fmla="*/ 2147483647 h 142"/>
                <a:gd name="T86" fmla="*/ 2147483647 w 104"/>
                <a:gd name="T87" fmla="*/ 2147483647 h 142"/>
                <a:gd name="T88" fmla="*/ 2147483647 w 104"/>
                <a:gd name="T89" fmla="*/ 2147483647 h 142"/>
                <a:gd name="T90" fmla="*/ 2147483647 w 104"/>
                <a:gd name="T91" fmla="*/ 2147483647 h 142"/>
                <a:gd name="T92" fmla="*/ 2147483647 w 104"/>
                <a:gd name="T93" fmla="*/ 2147483647 h 142"/>
                <a:gd name="T94" fmla="*/ 2147483647 w 104"/>
                <a:gd name="T95" fmla="*/ 2147483647 h 142"/>
                <a:gd name="T96" fmla="*/ 0 w 104"/>
                <a:gd name="T97" fmla="*/ 2147483647 h 142"/>
                <a:gd name="T98" fmla="*/ 2147483647 w 104"/>
                <a:gd name="T99" fmla="*/ 2147483647 h 142"/>
                <a:gd name="T100" fmla="*/ 2147483647 w 104"/>
                <a:gd name="T101" fmla="*/ 2147483647 h 142"/>
                <a:gd name="T102" fmla="*/ 2147483647 w 104"/>
                <a:gd name="T103" fmla="*/ 2147483647 h 142"/>
                <a:gd name="T104" fmla="*/ 2147483647 w 104"/>
                <a:gd name="T105" fmla="*/ 2147483647 h 142"/>
                <a:gd name="T106" fmla="*/ 2147483647 w 104"/>
                <a:gd name="T107" fmla="*/ 2147483647 h 142"/>
                <a:gd name="T108" fmla="*/ 2147483647 w 104"/>
                <a:gd name="T109" fmla="*/ 2147483647 h 142"/>
                <a:gd name="T110" fmla="*/ 2147483647 w 104"/>
                <a:gd name="T111" fmla="*/ 2147483647 h 142"/>
                <a:gd name="T112" fmla="*/ 2147483647 w 104"/>
                <a:gd name="T113" fmla="*/ 2147483647 h 142"/>
                <a:gd name="T114" fmla="*/ 2147483647 w 104"/>
                <a:gd name="T115" fmla="*/ 2147483647 h 142"/>
                <a:gd name="T116" fmla="*/ 2147483647 w 104"/>
                <a:gd name="T117" fmla="*/ 2147483647 h 142"/>
                <a:gd name="T118" fmla="*/ 2147483647 w 104"/>
                <a:gd name="T119" fmla="*/ 2147483647 h 142"/>
                <a:gd name="T120" fmla="*/ 2147483647 w 104"/>
                <a:gd name="T121" fmla="*/ 2147483647 h 14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04" h="142">
                  <a:moveTo>
                    <a:pt x="76" y="67"/>
                  </a:moveTo>
                  <a:cubicBezTo>
                    <a:pt x="92" y="42"/>
                    <a:pt x="92" y="42"/>
                    <a:pt x="92" y="42"/>
                  </a:cubicBezTo>
                  <a:cubicBezTo>
                    <a:pt x="93" y="40"/>
                    <a:pt x="93" y="38"/>
                    <a:pt x="92" y="3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104" y="19"/>
                    <a:pt x="101" y="9"/>
                    <a:pt x="94" y="4"/>
                  </a:cubicBezTo>
                  <a:cubicBezTo>
                    <a:pt x="88" y="0"/>
                    <a:pt x="81" y="0"/>
                    <a:pt x="76" y="4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5"/>
                    <a:pt x="82" y="34"/>
                    <a:pt x="81" y="32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8"/>
                    <a:pt x="90" y="41"/>
                    <a:pt x="89" y="43"/>
                  </a:cubicBezTo>
                  <a:cubicBezTo>
                    <a:pt x="76" y="62"/>
                    <a:pt x="76" y="62"/>
                    <a:pt x="76" y="62"/>
                  </a:cubicBezTo>
                  <a:lnTo>
                    <a:pt x="76" y="67"/>
                  </a:lnTo>
                  <a:close/>
                  <a:moveTo>
                    <a:pt x="30" y="131"/>
                  </a:moveTo>
                  <a:cubicBezTo>
                    <a:pt x="71" y="70"/>
                    <a:pt x="71" y="70"/>
                    <a:pt x="71" y="70"/>
                  </a:cubicBezTo>
                  <a:cubicBezTo>
                    <a:pt x="73" y="70"/>
                    <a:pt x="74" y="69"/>
                    <a:pt x="75" y="67"/>
                  </a:cubicBezTo>
                  <a:cubicBezTo>
                    <a:pt x="76" y="67"/>
                    <a:pt x="76" y="67"/>
                    <a:pt x="76" y="67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4" y="64"/>
                    <a:pt x="74" y="64"/>
                    <a:pt x="74" y="64"/>
                  </a:cubicBezTo>
                  <a:cubicBezTo>
                    <a:pt x="73" y="66"/>
                    <a:pt x="71" y="67"/>
                    <a:pt x="69" y="65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2" y="61"/>
                    <a:pt x="62" y="61"/>
                    <a:pt x="62" y="61"/>
                  </a:cubicBezTo>
                  <a:cubicBezTo>
                    <a:pt x="63" y="61"/>
                    <a:pt x="65" y="60"/>
                    <a:pt x="66" y="59"/>
                  </a:cubicBezTo>
                  <a:cubicBezTo>
                    <a:pt x="76" y="45"/>
                    <a:pt x="76" y="45"/>
                    <a:pt x="76" y="45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3" y="17"/>
                    <a:pt x="60" y="18"/>
                    <a:pt x="59" y="20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41" y="47"/>
                    <a:pt x="41" y="48"/>
                    <a:pt x="42" y="50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7" y="114"/>
                    <a:pt x="18" y="114"/>
                    <a:pt x="19" y="115"/>
                  </a:cubicBezTo>
                  <a:cubicBezTo>
                    <a:pt x="21" y="116"/>
                    <a:pt x="22" y="119"/>
                    <a:pt x="21" y="121"/>
                  </a:cubicBezTo>
                  <a:cubicBezTo>
                    <a:pt x="23" y="120"/>
                    <a:pt x="26" y="119"/>
                    <a:pt x="28" y="121"/>
                  </a:cubicBezTo>
                  <a:cubicBezTo>
                    <a:pt x="30" y="122"/>
                    <a:pt x="31" y="126"/>
                    <a:pt x="29" y="128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30" y="131"/>
                    <a:pt x="30" y="131"/>
                    <a:pt x="30" y="131"/>
                  </a:cubicBezTo>
                  <a:close/>
                  <a:moveTo>
                    <a:pt x="76" y="4"/>
                  </a:moveTo>
                  <a:cubicBezTo>
                    <a:pt x="76" y="23"/>
                    <a:pt x="76" y="23"/>
                    <a:pt x="76" y="23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3" y="6"/>
                    <a:pt x="74" y="5"/>
                    <a:pt x="76" y="4"/>
                  </a:cubicBezTo>
                  <a:close/>
                  <a:moveTo>
                    <a:pt x="16" y="88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16" y="136"/>
                    <a:pt x="16" y="136"/>
                    <a:pt x="16" y="136"/>
                  </a:cubicBezTo>
                  <a:cubicBezTo>
                    <a:pt x="16" y="134"/>
                    <a:pt x="16" y="134"/>
                    <a:pt x="16" y="134"/>
                  </a:cubicBezTo>
                  <a:cubicBezTo>
                    <a:pt x="12" y="136"/>
                    <a:pt x="12" y="136"/>
                    <a:pt x="12" y="136"/>
                  </a:cubicBezTo>
                  <a:cubicBezTo>
                    <a:pt x="3" y="130"/>
                    <a:pt x="3" y="130"/>
                    <a:pt x="3" y="130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3" y="112"/>
                    <a:pt x="3" y="112"/>
                    <a:pt x="3" y="112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5" y="109"/>
                    <a:pt x="9" y="108"/>
                    <a:pt x="11" y="109"/>
                  </a:cubicBezTo>
                  <a:cubicBezTo>
                    <a:pt x="13" y="111"/>
                    <a:pt x="14" y="113"/>
                    <a:pt x="13" y="116"/>
                  </a:cubicBezTo>
                  <a:cubicBezTo>
                    <a:pt x="14" y="115"/>
                    <a:pt x="15" y="114"/>
                    <a:pt x="16" y="114"/>
                  </a:cubicBezTo>
                  <a:lnTo>
                    <a:pt x="16" y="88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19" name="Freeform 183">
              <a:extLst>
                <a:ext uri="{FF2B5EF4-FFF2-40B4-BE49-F238E27FC236}">
                  <a16:creationId xmlns:a16="http://schemas.microsoft.com/office/drawing/2014/main" id="{72F324A5-F351-6A2F-FC21-C3392D108F87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603060" y="2142733"/>
              <a:ext cx="246868" cy="268180"/>
            </a:xfrm>
            <a:custGeom>
              <a:avLst/>
              <a:gdLst>
                <a:gd name="T0" fmla="*/ 2147483647 w 130"/>
                <a:gd name="T1" fmla="*/ 2147483647 h 141"/>
                <a:gd name="T2" fmla="*/ 2147483647 w 130"/>
                <a:gd name="T3" fmla="*/ 2147483647 h 141"/>
                <a:gd name="T4" fmla="*/ 2147483647 w 130"/>
                <a:gd name="T5" fmla="*/ 2147483647 h 141"/>
                <a:gd name="T6" fmla="*/ 2147483647 w 130"/>
                <a:gd name="T7" fmla="*/ 2147483647 h 141"/>
                <a:gd name="T8" fmla="*/ 2147483647 w 130"/>
                <a:gd name="T9" fmla="*/ 2147483647 h 141"/>
                <a:gd name="T10" fmla="*/ 2147483647 w 130"/>
                <a:gd name="T11" fmla="*/ 2147483647 h 141"/>
                <a:gd name="T12" fmla="*/ 2147483647 w 130"/>
                <a:gd name="T13" fmla="*/ 2147483647 h 141"/>
                <a:gd name="T14" fmla="*/ 2147483647 w 130"/>
                <a:gd name="T15" fmla="*/ 2147483647 h 141"/>
                <a:gd name="T16" fmla="*/ 2147483647 w 130"/>
                <a:gd name="T17" fmla="*/ 2147483647 h 141"/>
                <a:gd name="T18" fmla="*/ 2147483647 w 130"/>
                <a:gd name="T19" fmla="*/ 2147483647 h 141"/>
                <a:gd name="T20" fmla="*/ 2147483647 w 130"/>
                <a:gd name="T21" fmla="*/ 2147483647 h 141"/>
                <a:gd name="T22" fmla="*/ 2147483647 w 130"/>
                <a:gd name="T23" fmla="*/ 2147483647 h 141"/>
                <a:gd name="T24" fmla="*/ 2147483647 w 130"/>
                <a:gd name="T25" fmla="*/ 2147483647 h 141"/>
                <a:gd name="T26" fmla="*/ 2147483647 w 130"/>
                <a:gd name="T27" fmla="*/ 2147483647 h 141"/>
                <a:gd name="T28" fmla="*/ 2147483647 w 130"/>
                <a:gd name="T29" fmla="*/ 2147483647 h 141"/>
                <a:gd name="T30" fmla="*/ 2147483647 w 130"/>
                <a:gd name="T31" fmla="*/ 2147483647 h 141"/>
                <a:gd name="T32" fmla="*/ 2147483647 w 130"/>
                <a:gd name="T33" fmla="*/ 2147483647 h 141"/>
                <a:gd name="T34" fmla="*/ 2147483647 w 130"/>
                <a:gd name="T35" fmla="*/ 2147483647 h 141"/>
                <a:gd name="T36" fmla="*/ 2147483647 w 130"/>
                <a:gd name="T37" fmla="*/ 2147483647 h 141"/>
                <a:gd name="T38" fmla="*/ 2147483647 w 130"/>
                <a:gd name="T39" fmla="*/ 2147483647 h 141"/>
                <a:gd name="T40" fmla="*/ 2147483647 w 130"/>
                <a:gd name="T41" fmla="*/ 2147483647 h 141"/>
                <a:gd name="T42" fmla="*/ 2147483647 w 130"/>
                <a:gd name="T43" fmla="*/ 2147483647 h 141"/>
                <a:gd name="T44" fmla="*/ 2147483647 w 130"/>
                <a:gd name="T45" fmla="*/ 2147483647 h 141"/>
                <a:gd name="T46" fmla="*/ 2147483647 w 130"/>
                <a:gd name="T47" fmla="*/ 2147483647 h 141"/>
                <a:gd name="T48" fmla="*/ 2147483647 w 130"/>
                <a:gd name="T49" fmla="*/ 2147483647 h 141"/>
                <a:gd name="T50" fmla="*/ 2147483647 w 130"/>
                <a:gd name="T51" fmla="*/ 2147483647 h 141"/>
                <a:gd name="T52" fmla="*/ 2147483647 w 130"/>
                <a:gd name="T53" fmla="*/ 2147483647 h 141"/>
                <a:gd name="T54" fmla="*/ 2147483647 w 130"/>
                <a:gd name="T55" fmla="*/ 2147483647 h 141"/>
                <a:gd name="T56" fmla="*/ 2147483647 w 130"/>
                <a:gd name="T57" fmla="*/ 2147483647 h 141"/>
                <a:gd name="T58" fmla="*/ 2147483647 w 130"/>
                <a:gd name="T59" fmla="*/ 2147483647 h 141"/>
                <a:gd name="T60" fmla="*/ 2147483647 w 130"/>
                <a:gd name="T61" fmla="*/ 2147483647 h 141"/>
                <a:gd name="T62" fmla="*/ 2147483647 w 130"/>
                <a:gd name="T63" fmla="*/ 2147483647 h 141"/>
                <a:gd name="T64" fmla="*/ 2147483647 w 130"/>
                <a:gd name="T65" fmla="*/ 2147483647 h 141"/>
                <a:gd name="T66" fmla="*/ 2147483647 w 130"/>
                <a:gd name="T67" fmla="*/ 2147483647 h 141"/>
                <a:gd name="T68" fmla="*/ 2147483647 w 130"/>
                <a:gd name="T69" fmla="*/ 2147483647 h 141"/>
                <a:gd name="T70" fmla="*/ 2147483647 w 130"/>
                <a:gd name="T71" fmla="*/ 2147483647 h 141"/>
                <a:gd name="T72" fmla="*/ 2147483647 w 130"/>
                <a:gd name="T73" fmla="*/ 2147483647 h 141"/>
                <a:gd name="T74" fmla="*/ 2147483647 w 130"/>
                <a:gd name="T75" fmla="*/ 2147483647 h 141"/>
                <a:gd name="T76" fmla="*/ 2147483647 w 130"/>
                <a:gd name="T77" fmla="*/ 2147483647 h 141"/>
                <a:gd name="T78" fmla="*/ 2147483647 w 130"/>
                <a:gd name="T79" fmla="*/ 2147483647 h 141"/>
                <a:gd name="T80" fmla="*/ 2147483647 w 130"/>
                <a:gd name="T81" fmla="*/ 2147483647 h 141"/>
                <a:gd name="T82" fmla="*/ 2147483647 w 130"/>
                <a:gd name="T83" fmla="*/ 0 h 141"/>
                <a:gd name="T84" fmla="*/ 2147483647 w 130"/>
                <a:gd name="T85" fmla="*/ 2147483647 h 141"/>
                <a:gd name="T86" fmla="*/ 2147483647 w 130"/>
                <a:gd name="T87" fmla="*/ 2147483647 h 141"/>
                <a:gd name="T88" fmla="*/ 2147483647 w 130"/>
                <a:gd name="T89" fmla="*/ 2147483647 h 141"/>
                <a:gd name="T90" fmla="*/ 2147483647 w 130"/>
                <a:gd name="T91" fmla="*/ 2147483647 h 141"/>
                <a:gd name="T92" fmla="*/ 2147483647 w 130"/>
                <a:gd name="T93" fmla="*/ 2147483647 h 141"/>
                <a:gd name="T94" fmla="*/ 2147483647 w 130"/>
                <a:gd name="T95" fmla="*/ 2147483647 h 141"/>
                <a:gd name="T96" fmla="*/ 2147483647 w 130"/>
                <a:gd name="T97" fmla="*/ 2147483647 h 141"/>
                <a:gd name="T98" fmla="*/ 2147483647 w 130"/>
                <a:gd name="T99" fmla="*/ 2147483647 h 141"/>
                <a:gd name="T100" fmla="*/ 2147483647 w 130"/>
                <a:gd name="T101" fmla="*/ 2147483647 h 141"/>
                <a:gd name="T102" fmla="*/ 2147483647 w 130"/>
                <a:gd name="T103" fmla="*/ 2147483647 h 141"/>
                <a:gd name="T104" fmla="*/ 2147483647 w 130"/>
                <a:gd name="T105" fmla="*/ 2147483647 h 141"/>
                <a:gd name="T106" fmla="*/ 2147483647 w 130"/>
                <a:gd name="T107" fmla="*/ 2147483647 h 141"/>
                <a:gd name="T108" fmla="*/ 2147483647 w 130"/>
                <a:gd name="T109" fmla="*/ 2147483647 h 141"/>
                <a:gd name="T110" fmla="*/ 2147483647 w 130"/>
                <a:gd name="T111" fmla="*/ 2147483647 h 141"/>
                <a:gd name="T112" fmla="*/ 2147483647 w 130"/>
                <a:gd name="T113" fmla="*/ 2147483647 h 141"/>
                <a:gd name="T114" fmla="*/ 2147483647 w 130"/>
                <a:gd name="T115" fmla="*/ 2147483647 h 141"/>
                <a:gd name="T116" fmla="*/ 2147483647 w 130"/>
                <a:gd name="T117" fmla="*/ 2147483647 h 141"/>
                <a:gd name="T118" fmla="*/ 2147483647 w 130"/>
                <a:gd name="T119" fmla="*/ 2147483647 h 141"/>
                <a:gd name="T120" fmla="*/ 2147483647 w 130"/>
                <a:gd name="T121" fmla="*/ 2147483647 h 141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30" h="141">
                  <a:moveTo>
                    <a:pt x="98" y="49"/>
                  </a:moveTo>
                  <a:cubicBezTo>
                    <a:pt x="100" y="54"/>
                    <a:pt x="102" y="59"/>
                    <a:pt x="102" y="65"/>
                  </a:cubicBezTo>
                  <a:cubicBezTo>
                    <a:pt x="102" y="71"/>
                    <a:pt x="100" y="76"/>
                    <a:pt x="98" y="81"/>
                  </a:cubicBezTo>
                  <a:cubicBezTo>
                    <a:pt x="98" y="49"/>
                    <a:pt x="98" y="49"/>
                    <a:pt x="98" y="49"/>
                  </a:cubicBezTo>
                  <a:close/>
                  <a:moveTo>
                    <a:pt x="98" y="102"/>
                  </a:move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99" y="94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13" y="108"/>
                    <a:pt x="113" y="110"/>
                    <a:pt x="111" y="111"/>
                  </a:cubicBezTo>
                  <a:cubicBezTo>
                    <a:pt x="110" y="112"/>
                    <a:pt x="108" y="112"/>
                    <a:pt x="107" y="111"/>
                  </a:cubicBezTo>
                  <a:cubicBezTo>
                    <a:pt x="98" y="102"/>
                    <a:pt x="98" y="102"/>
                    <a:pt x="98" y="102"/>
                  </a:cubicBezTo>
                  <a:close/>
                  <a:moveTo>
                    <a:pt x="98" y="36"/>
                  </a:moveTo>
                  <a:cubicBezTo>
                    <a:pt x="98" y="27"/>
                    <a:pt x="98" y="27"/>
                    <a:pt x="98" y="27"/>
                  </a:cubicBezTo>
                  <a:cubicBezTo>
                    <a:pt x="107" y="19"/>
                    <a:pt x="107" y="19"/>
                    <a:pt x="107" y="19"/>
                  </a:cubicBezTo>
                  <a:cubicBezTo>
                    <a:pt x="108" y="17"/>
                    <a:pt x="110" y="17"/>
                    <a:pt x="111" y="19"/>
                  </a:cubicBezTo>
                  <a:cubicBezTo>
                    <a:pt x="113" y="20"/>
                    <a:pt x="113" y="22"/>
                    <a:pt x="111" y="23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100" y="35"/>
                    <a:pt x="100" y="35"/>
                    <a:pt x="100" y="35"/>
                  </a:cubicBezTo>
                  <a:cubicBezTo>
                    <a:pt x="99" y="35"/>
                    <a:pt x="99" y="36"/>
                    <a:pt x="98" y="36"/>
                  </a:cubicBezTo>
                  <a:close/>
                  <a:moveTo>
                    <a:pt x="108" y="65"/>
                  </a:moveTo>
                  <a:cubicBezTo>
                    <a:pt x="108" y="65"/>
                    <a:pt x="108" y="65"/>
                    <a:pt x="108" y="65"/>
                  </a:cubicBezTo>
                  <a:cubicBezTo>
                    <a:pt x="108" y="63"/>
                    <a:pt x="109" y="62"/>
                    <a:pt x="111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9" y="62"/>
                    <a:pt x="130" y="63"/>
                    <a:pt x="130" y="65"/>
                  </a:cubicBezTo>
                  <a:cubicBezTo>
                    <a:pt x="130" y="67"/>
                    <a:pt x="129" y="68"/>
                    <a:pt x="127" y="68"/>
                  </a:cubicBezTo>
                  <a:cubicBezTo>
                    <a:pt x="111" y="68"/>
                    <a:pt x="111" y="68"/>
                    <a:pt x="111" y="68"/>
                  </a:cubicBezTo>
                  <a:cubicBezTo>
                    <a:pt x="109" y="68"/>
                    <a:pt x="108" y="67"/>
                    <a:pt x="108" y="65"/>
                  </a:cubicBezTo>
                  <a:close/>
                  <a:moveTo>
                    <a:pt x="65" y="29"/>
                  </a:moveTo>
                  <a:cubicBezTo>
                    <a:pt x="80" y="29"/>
                    <a:pt x="92" y="37"/>
                    <a:pt x="98" y="49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95" y="87"/>
                    <a:pt x="91" y="92"/>
                    <a:pt x="85" y="95"/>
                  </a:cubicBezTo>
                  <a:cubicBezTo>
                    <a:pt x="85" y="123"/>
                    <a:pt x="85" y="123"/>
                    <a:pt x="85" y="123"/>
                  </a:cubicBezTo>
                  <a:cubicBezTo>
                    <a:pt x="85" y="133"/>
                    <a:pt x="77" y="141"/>
                    <a:pt x="67" y="141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78" y="92"/>
                    <a:pt x="78" y="90"/>
                    <a:pt x="80" y="90"/>
                  </a:cubicBezTo>
                  <a:cubicBezTo>
                    <a:pt x="88" y="85"/>
                    <a:pt x="94" y="76"/>
                    <a:pt x="94" y="65"/>
                  </a:cubicBezTo>
                  <a:cubicBezTo>
                    <a:pt x="94" y="57"/>
                    <a:pt x="91" y="50"/>
                    <a:pt x="86" y="45"/>
                  </a:cubicBezTo>
                  <a:cubicBezTo>
                    <a:pt x="80" y="39"/>
                    <a:pt x="73" y="36"/>
                    <a:pt x="65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98" y="27"/>
                  </a:moveTo>
                  <a:cubicBezTo>
                    <a:pt x="95" y="30"/>
                    <a:pt x="95" y="30"/>
                    <a:pt x="95" y="30"/>
                  </a:cubicBezTo>
                  <a:cubicBezTo>
                    <a:pt x="94" y="31"/>
                    <a:pt x="94" y="34"/>
                    <a:pt x="95" y="35"/>
                  </a:cubicBezTo>
                  <a:cubicBezTo>
                    <a:pt x="96" y="36"/>
                    <a:pt x="97" y="36"/>
                    <a:pt x="98" y="36"/>
                  </a:cubicBezTo>
                  <a:cubicBezTo>
                    <a:pt x="98" y="27"/>
                    <a:pt x="98" y="27"/>
                    <a:pt x="98" y="27"/>
                  </a:cubicBezTo>
                  <a:close/>
                  <a:moveTo>
                    <a:pt x="98" y="94"/>
                  </a:moveTo>
                  <a:cubicBezTo>
                    <a:pt x="97" y="94"/>
                    <a:pt x="96" y="94"/>
                    <a:pt x="95" y="95"/>
                  </a:cubicBezTo>
                  <a:cubicBezTo>
                    <a:pt x="94" y="96"/>
                    <a:pt x="94" y="98"/>
                    <a:pt x="95" y="100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8" y="94"/>
                    <a:pt x="98" y="94"/>
                    <a:pt x="98" y="94"/>
                  </a:cubicBezTo>
                  <a:close/>
                  <a:moveTo>
                    <a:pt x="65" y="22"/>
                  </a:moveTo>
                  <a:cubicBezTo>
                    <a:pt x="65" y="0"/>
                    <a:pt x="65" y="0"/>
                    <a:pt x="65" y="0"/>
                  </a:cubicBezTo>
                  <a:cubicBezTo>
                    <a:pt x="67" y="0"/>
                    <a:pt x="68" y="1"/>
                    <a:pt x="68" y="3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68" y="21"/>
                    <a:pt x="67" y="22"/>
                    <a:pt x="65" y="22"/>
                  </a:cubicBezTo>
                  <a:close/>
                  <a:moveTo>
                    <a:pt x="65" y="141"/>
                  </a:moveTo>
                  <a:cubicBezTo>
                    <a:pt x="63" y="141"/>
                    <a:pt x="63" y="141"/>
                    <a:pt x="63" y="141"/>
                  </a:cubicBezTo>
                  <a:cubicBezTo>
                    <a:pt x="53" y="141"/>
                    <a:pt x="45" y="133"/>
                    <a:pt x="45" y="123"/>
                  </a:cubicBezTo>
                  <a:cubicBezTo>
                    <a:pt x="45" y="95"/>
                    <a:pt x="45" y="95"/>
                    <a:pt x="45" y="95"/>
                  </a:cubicBezTo>
                  <a:cubicBezTo>
                    <a:pt x="40" y="91"/>
                    <a:pt x="35" y="86"/>
                    <a:pt x="33" y="80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8" y="37"/>
                    <a:pt x="51" y="29"/>
                    <a:pt x="65" y="29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57" y="36"/>
                    <a:pt x="50" y="39"/>
                    <a:pt x="45" y="45"/>
                  </a:cubicBezTo>
                  <a:cubicBezTo>
                    <a:pt x="40" y="50"/>
                    <a:pt x="37" y="57"/>
                    <a:pt x="37" y="65"/>
                  </a:cubicBezTo>
                  <a:cubicBezTo>
                    <a:pt x="37" y="75"/>
                    <a:pt x="42" y="84"/>
                    <a:pt x="51" y="89"/>
                  </a:cubicBezTo>
                  <a:cubicBezTo>
                    <a:pt x="51" y="89"/>
                    <a:pt x="51" y="89"/>
                    <a:pt x="51" y="89"/>
                  </a:cubicBezTo>
                  <a:cubicBezTo>
                    <a:pt x="52" y="90"/>
                    <a:pt x="52" y="91"/>
                    <a:pt x="52" y="93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41"/>
                    <a:pt x="65" y="141"/>
                    <a:pt x="65" y="141"/>
                  </a:cubicBezTo>
                  <a:close/>
                  <a:moveTo>
                    <a:pt x="65" y="0"/>
                  </a:move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5" y="22"/>
                    <a:pt x="65" y="22"/>
                    <a:pt x="65" y="22"/>
                  </a:cubicBezTo>
                  <a:cubicBezTo>
                    <a:pt x="63" y="22"/>
                    <a:pt x="62" y="21"/>
                    <a:pt x="62" y="19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2" y="1"/>
                    <a:pt x="63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lose/>
                  <a:moveTo>
                    <a:pt x="33" y="102"/>
                  </a:moveTo>
                  <a:cubicBezTo>
                    <a:pt x="35" y="100"/>
                    <a:pt x="35" y="100"/>
                    <a:pt x="35" y="100"/>
                  </a:cubicBezTo>
                  <a:cubicBezTo>
                    <a:pt x="36" y="98"/>
                    <a:pt x="36" y="96"/>
                    <a:pt x="35" y="95"/>
                  </a:cubicBezTo>
                  <a:cubicBezTo>
                    <a:pt x="34" y="94"/>
                    <a:pt x="34" y="94"/>
                    <a:pt x="33" y="94"/>
                  </a:cubicBezTo>
                  <a:cubicBezTo>
                    <a:pt x="33" y="102"/>
                    <a:pt x="33" y="102"/>
                    <a:pt x="33" y="102"/>
                  </a:cubicBezTo>
                  <a:close/>
                  <a:moveTo>
                    <a:pt x="33" y="36"/>
                  </a:moveTo>
                  <a:cubicBezTo>
                    <a:pt x="34" y="36"/>
                    <a:pt x="34" y="35"/>
                    <a:pt x="35" y="35"/>
                  </a:cubicBezTo>
                  <a:cubicBezTo>
                    <a:pt x="36" y="34"/>
                    <a:pt x="36" y="31"/>
                    <a:pt x="35" y="30"/>
                  </a:cubicBezTo>
                  <a:cubicBezTo>
                    <a:pt x="33" y="28"/>
                    <a:pt x="33" y="28"/>
                    <a:pt x="33" y="28"/>
                  </a:cubicBezTo>
                  <a:lnTo>
                    <a:pt x="33" y="36"/>
                  </a:lnTo>
                  <a:close/>
                  <a:moveTo>
                    <a:pt x="33" y="80"/>
                  </a:moveTo>
                  <a:cubicBezTo>
                    <a:pt x="30" y="75"/>
                    <a:pt x="29" y="70"/>
                    <a:pt x="29" y="65"/>
                  </a:cubicBezTo>
                  <a:cubicBezTo>
                    <a:pt x="29" y="59"/>
                    <a:pt x="30" y="54"/>
                    <a:pt x="33" y="50"/>
                  </a:cubicBezTo>
                  <a:cubicBezTo>
                    <a:pt x="33" y="80"/>
                    <a:pt x="33" y="80"/>
                    <a:pt x="33" y="80"/>
                  </a:cubicBezTo>
                  <a:close/>
                  <a:moveTo>
                    <a:pt x="33" y="28"/>
                  </a:move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1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2"/>
                    <a:pt x="18" y="20"/>
                    <a:pt x="19" y="19"/>
                  </a:cubicBezTo>
                  <a:cubicBezTo>
                    <a:pt x="20" y="17"/>
                    <a:pt x="22" y="17"/>
                    <a:pt x="24" y="19"/>
                  </a:cubicBezTo>
                  <a:cubicBezTo>
                    <a:pt x="33" y="28"/>
                    <a:pt x="33" y="28"/>
                    <a:pt x="33" y="28"/>
                  </a:cubicBezTo>
                  <a:close/>
                  <a:moveTo>
                    <a:pt x="33" y="94"/>
                  </a:moveTo>
                  <a:cubicBezTo>
                    <a:pt x="33" y="102"/>
                    <a:pt x="33" y="102"/>
                    <a:pt x="33" y="102"/>
                  </a:cubicBezTo>
                  <a:cubicBezTo>
                    <a:pt x="24" y="111"/>
                    <a:pt x="24" y="111"/>
                    <a:pt x="24" y="111"/>
                  </a:cubicBezTo>
                  <a:cubicBezTo>
                    <a:pt x="22" y="112"/>
                    <a:pt x="20" y="112"/>
                    <a:pt x="19" y="111"/>
                  </a:cubicBezTo>
                  <a:cubicBezTo>
                    <a:pt x="18" y="110"/>
                    <a:pt x="18" y="108"/>
                    <a:pt x="19" y="106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1" y="94"/>
                    <a:pt x="32" y="94"/>
                    <a:pt x="33" y="94"/>
                  </a:cubicBezTo>
                  <a:close/>
                  <a:moveTo>
                    <a:pt x="3" y="62"/>
                  </a:moveTo>
                  <a:cubicBezTo>
                    <a:pt x="3" y="62"/>
                    <a:pt x="3" y="62"/>
                    <a:pt x="3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1" y="62"/>
                    <a:pt x="23" y="63"/>
                    <a:pt x="23" y="65"/>
                  </a:cubicBezTo>
                  <a:cubicBezTo>
                    <a:pt x="23" y="67"/>
                    <a:pt x="21" y="68"/>
                    <a:pt x="19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7"/>
                    <a:pt x="0" y="65"/>
                  </a:cubicBezTo>
                  <a:cubicBezTo>
                    <a:pt x="0" y="63"/>
                    <a:pt x="1" y="62"/>
                    <a:pt x="3" y="62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0" name="Freeform 184">
              <a:extLst>
                <a:ext uri="{FF2B5EF4-FFF2-40B4-BE49-F238E27FC236}">
                  <a16:creationId xmlns:a16="http://schemas.microsoft.com/office/drawing/2014/main" id="{9C342CBF-ABC9-0766-2DA8-333FF356E04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709526" y="1778647"/>
              <a:ext cx="367637" cy="534585"/>
            </a:xfrm>
            <a:custGeom>
              <a:avLst/>
              <a:gdLst>
                <a:gd name="T0" fmla="*/ 2147483647 w 195"/>
                <a:gd name="T1" fmla="*/ 2147483647 h 282"/>
                <a:gd name="T2" fmla="*/ 2147483647 w 195"/>
                <a:gd name="T3" fmla="*/ 2147483647 h 282"/>
                <a:gd name="T4" fmla="*/ 2147483647 w 195"/>
                <a:gd name="T5" fmla="*/ 2147483647 h 282"/>
                <a:gd name="T6" fmla="*/ 2147483647 w 195"/>
                <a:gd name="T7" fmla="*/ 2147483647 h 282"/>
                <a:gd name="T8" fmla="*/ 2147483647 w 195"/>
                <a:gd name="T9" fmla="*/ 2147483647 h 282"/>
                <a:gd name="T10" fmla="*/ 2147483647 w 195"/>
                <a:gd name="T11" fmla="*/ 2147483647 h 282"/>
                <a:gd name="T12" fmla="*/ 2147483647 w 195"/>
                <a:gd name="T13" fmla="*/ 2147483647 h 282"/>
                <a:gd name="T14" fmla="*/ 2147483647 w 195"/>
                <a:gd name="T15" fmla="*/ 2147483647 h 282"/>
                <a:gd name="T16" fmla="*/ 2147483647 w 195"/>
                <a:gd name="T17" fmla="*/ 2147483647 h 282"/>
                <a:gd name="T18" fmla="*/ 2147483647 w 195"/>
                <a:gd name="T19" fmla="*/ 2147483647 h 282"/>
                <a:gd name="T20" fmla="*/ 2147483647 w 195"/>
                <a:gd name="T21" fmla="*/ 2147483647 h 282"/>
                <a:gd name="T22" fmla="*/ 2147483647 w 195"/>
                <a:gd name="T23" fmla="*/ 2147483647 h 282"/>
                <a:gd name="T24" fmla="*/ 2147483647 w 195"/>
                <a:gd name="T25" fmla="*/ 2147483647 h 282"/>
                <a:gd name="T26" fmla="*/ 2147483647 w 195"/>
                <a:gd name="T27" fmla="*/ 2147483647 h 282"/>
                <a:gd name="T28" fmla="*/ 2147483647 w 195"/>
                <a:gd name="T29" fmla="*/ 2147483647 h 282"/>
                <a:gd name="T30" fmla="*/ 2147483647 w 195"/>
                <a:gd name="T31" fmla="*/ 2147483647 h 282"/>
                <a:gd name="T32" fmla="*/ 2147483647 w 195"/>
                <a:gd name="T33" fmla="*/ 2147483647 h 282"/>
                <a:gd name="T34" fmla="*/ 2147483647 w 195"/>
                <a:gd name="T35" fmla="*/ 2147483647 h 282"/>
                <a:gd name="T36" fmla="*/ 2147483647 w 195"/>
                <a:gd name="T37" fmla="*/ 0 h 282"/>
                <a:gd name="T38" fmla="*/ 2147483647 w 195"/>
                <a:gd name="T39" fmla="*/ 2147483647 h 282"/>
                <a:gd name="T40" fmla="*/ 2147483647 w 195"/>
                <a:gd name="T41" fmla="*/ 2147483647 h 282"/>
                <a:gd name="T42" fmla="*/ 2147483647 w 195"/>
                <a:gd name="T43" fmla="*/ 2147483647 h 282"/>
                <a:gd name="T44" fmla="*/ 2147483647 w 195"/>
                <a:gd name="T45" fmla="*/ 2147483647 h 282"/>
                <a:gd name="T46" fmla="*/ 2147483647 w 195"/>
                <a:gd name="T47" fmla="*/ 2147483647 h 282"/>
                <a:gd name="T48" fmla="*/ 2147483647 w 195"/>
                <a:gd name="T49" fmla="*/ 2147483647 h 282"/>
                <a:gd name="T50" fmla="*/ 2147483647 w 195"/>
                <a:gd name="T51" fmla="*/ 2147483647 h 282"/>
                <a:gd name="T52" fmla="*/ 2147483647 w 195"/>
                <a:gd name="T53" fmla="*/ 2147483647 h 282"/>
                <a:gd name="T54" fmla="*/ 2147483647 w 195"/>
                <a:gd name="T55" fmla="*/ 2147483647 h 282"/>
                <a:gd name="T56" fmla="*/ 2147483647 w 195"/>
                <a:gd name="T57" fmla="*/ 2147483647 h 282"/>
                <a:gd name="T58" fmla="*/ 0 w 195"/>
                <a:gd name="T59" fmla="*/ 2147483647 h 282"/>
                <a:gd name="T60" fmla="*/ 0 w 195"/>
                <a:gd name="T61" fmla="*/ 2147483647 h 282"/>
                <a:gd name="T62" fmla="*/ 2147483647 w 195"/>
                <a:gd name="T63" fmla="*/ 2147483647 h 282"/>
                <a:gd name="T64" fmla="*/ 2147483647 w 195"/>
                <a:gd name="T65" fmla="*/ 2147483647 h 282"/>
                <a:gd name="T66" fmla="*/ 2147483647 w 195"/>
                <a:gd name="T67" fmla="*/ 2147483647 h 282"/>
                <a:gd name="T68" fmla="*/ 2147483647 w 195"/>
                <a:gd name="T69" fmla="*/ 2147483647 h 282"/>
                <a:gd name="T70" fmla="*/ 2147483647 w 195"/>
                <a:gd name="T71" fmla="*/ 2147483647 h 282"/>
                <a:gd name="T72" fmla="*/ 2147483647 w 195"/>
                <a:gd name="T73" fmla="*/ 2147483647 h 282"/>
                <a:gd name="T74" fmla="*/ 2147483647 w 195"/>
                <a:gd name="T75" fmla="*/ 2147483647 h 282"/>
                <a:gd name="T76" fmla="*/ 2147483647 w 195"/>
                <a:gd name="T77" fmla="*/ 2147483647 h 282"/>
                <a:gd name="T78" fmla="*/ 2147483647 w 195"/>
                <a:gd name="T79" fmla="*/ 2147483647 h 28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195" h="282">
                  <a:moveTo>
                    <a:pt x="128" y="15"/>
                  </a:moveTo>
                  <a:cubicBezTo>
                    <a:pt x="97" y="5"/>
                    <a:pt x="97" y="5"/>
                    <a:pt x="97" y="5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36" y="95"/>
                    <a:pt x="162" y="123"/>
                    <a:pt x="162" y="157"/>
                  </a:cubicBezTo>
                  <a:cubicBezTo>
                    <a:pt x="162" y="193"/>
                    <a:pt x="133" y="222"/>
                    <a:pt x="97" y="222"/>
                  </a:cubicBezTo>
                  <a:cubicBezTo>
                    <a:pt x="97" y="222"/>
                    <a:pt x="97" y="222"/>
                    <a:pt x="97" y="222"/>
                  </a:cubicBezTo>
                  <a:cubicBezTo>
                    <a:pt x="97" y="242"/>
                    <a:pt x="97" y="242"/>
                    <a:pt x="97" y="242"/>
                  </a:cubicBezTo>
                  <a:cubicBezTo>
                    <a:pt x="104" y="242"/>
                    <a:pt x="110" y="248"/>
                    <a:pt x="110" y="255"/>
                  </a:cubicBezTo>
                  <a:cubicBezTo>
                    <a:pt x="110" y="263"/>
                    <a:pt x="104" y="269"/>
                    <a:pt x="97" y="269"/>
                  </a:cubicBezTo>
                  <a:cubicBezTo>
                    <a:pt x="97" y="282"/>
                    <a:pt x="97" y="282"/>
                    <a:pt x="97" y="282"/>
                  </a:cubicBezTo>
                  <a:cubicBezTo>
                    <a:pt x="168" y="282"/>
                    <a:pt x="168" y="282"/>
                    <a:pt x="168" y="282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8" y="258"/>
                    <a:pt x="154" y="251"/>
                    <a:pt x="134" y="248"/>
                  </a:cubicBezTo>
                  <a:cubicBezTo>
                    <a:pt x="170" y="233"/>
                    <a:pt x="195" y="198"/>
                    <a:pt x="195" y="157"/>
                  </a:cubicBezTo>
                  <a:cubicBezTo>
                    <a:pt x="195" y="109"/>
                    <a:pt x="160" y="69"/>
                    <a:pt x="113" y="61"/>
                  </a:cubicBezTo>
                  <a:lnTo>
                    <a:pt x="128" y="15"/>
                  </a:lnTo>
                  <a:close/>
                  <a:moveTo>
                    <a:pt x="97" y="5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87" y="144"/>
                    <a:pt x="87" y="144"/>
                    <a:pt x="87" y="144"/>
                  </a:cubicBezTo>
                  <a:cubicBezTo>
                    <a:pt x="97" y="112"/>
                    <a:pt x="97" y="112"/>
                    <a:pt x="97" y="112"/>
                  </a:cubicBezTo>
                  <a:cubicBezTo>
                    <a:pt x="97" y="5"/>
                    <a:pt x="97" y="5"/>
                    <a:pt x="97" y="5"/>
                  </a:cubicBezTo>
                  <a:close/>
                  <a:moveTo>
                    <a:pt x="97" y="222"/>
                  </a:moveTo>
                  <a:cubicBezTo>
                    <a:pt x="83" y="222"/>
                    <a:pt x="70" y="218"/>
                    <a:pt x="59" y="210"/>
                  </a:cubicBezTo>
                  <a:cubicBezTo>
                    <a:pt x="88" y="210"/>
                    <a:pt x="88" y="210"/>
                    <a:pt x="88" y="210"/>
                  </a:cubicBezTo>
                  <a:cubicBezTo>
                    <a:pt x="88" y="192"/>
                    <a:pt x="88" y="192"/>
                    <a:pt x="88" y="192"/>
                  </a:cubicBezTo>
                  <a:cubicBezTo>
                    <a:pt x="43" y="192"/>
                    <a:pt x="43" y="192"/>
                    <a:pt x="43" y="192"/>
                  </a:cubicBezTo>
                  <a:cubicBezTo>
                    <a:pt x="7" y="192"/>
                    <a:pt x="7" y="192"/>
                    <a:pt x="7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16" y="210"/>
                    <a:pt x="16" y="210"/>
                    <a:pt x="16" y="210"/>
                  </a:cubicBezTo>
                  <a:cubicBezTo>
                    <a:pt x="26" y="227"/>
                    <a:pt x="42" y="240"/>
                    <a:pt x="61" y="248"/>
                  </a:cubicBezTo>
                  <a:cubicBezTo>
                    <a:pt x="41" y="251"/>
                    <a:pt x="26" y="258"/>
                    <a:pt x="26" y="267"/>
                  </a:cubicBezTo>
                  <a:cubicBezTo>
                    <a:pt x="26" y="282"/>
                    <a:pt x="26" y="282"/>
                    <a:pt x="26" y="282"/>
                  </a:cubicBezTo>
                  <a:cubicBezTo>
                    <a:pt x="97" y="282"/>
                    <a:pt x="97" y="282"/>
                    <a:pt x="97" y="282"/>
                  </a:cubicBezTo>
                  <a:cubicBezTo>
                    <a:pt x="97" y="269"/>
                    <a:pt x="97" y="269"/>
                    <a:pt x="97" y="269"/>
                  </a:cubicBezTo>
                  <a:cubicBezTo>
                    <a:pt x="90" y="269"/>
                    <a:pt x="84" y="263"/>
                    <a:pt x="84" y="255"/>
                  </a:cubicBezTo>
                  <a:cubicBezTo>
                    <a:pt x="84" y="248"/>
                    <a:pt x="90" y="242"/>
                    <a:pt x="97" y="242"/>
                  </a:cubicBezTo>
                  <a:lnTo>
                    <a:pt x="97" y="22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1" name="Freeform 185">
              <a:extLst>
                <a:ext uri="{FF2B5EF4-FFF2-40B4-BE49-F238E27FC236}">
                  <a16:creationId xmlns:a16="http://schemas.microsoft.com/office/drawing/2014/main" id="{A653E38A-C9A7-D072-E791-38FB7857090A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997242" y="1705830"/>
              <a:ext cx="213123" cy="188259"/>
            </a:xfrm>
            <a:custGeom>
              <a:avLst/>
              <a:gdLst>
                <a:gd name="T0" fmla="*/ 2147483647 w 113"/>
                <a:gd name="T1" fmla="*/ 0 h 99"/>
                <a:gd name="T2" fmla="*/ 2147483647 w 113"/>
                <a:gd name="T3" fmla="*/ 2147483647 h 99"/>
                <a:gd name="T4" fmla="*/ 2147483647 w 113"/>
                <a:gd name="T5" fmla="*/ 2147483647 h 99"/>
                <a:gd name="T6" fmla="*/ 2147483647 w 113"/>
                <a:gd name="T7" fmla="*/ 2147483647 h 99"/>
                <a:gd name="T8" fmla="*/ 2147483647 w 113"/>
                <a:gd name="T9" fmla="*/ 2147483647 h 99"/>
                <a:gd name="T10" fmla="*/ 2147483647 w 113"/>
                <a:gd name="T11" fmla="*/ 2147483647 h 99"/>
                <a:gd name="T12" fmla="*/ 2147483647 w 113"/>
                <a:gd name="T13" fmla="*/ 2147483647 h 99"/>
                <a:gd name="T14" fmla="*/ 2147483647 w 113"/>
                <a:gd name="T15" fmla="*/ 2147483647 h 99"/>
                <a:gd name="T16" fmla="*/ 2147483647 w 113"/>
                <a:gd name="T17" fmla="*/ 2147483647 h 99"/>
                <a:gd name="T18" fmla="*/ 2147483647 w 113"/>
                <a:gd name="T19" fmla="*/ 0 h 99"/>
                <a:gd name="T20" fmla="*/ 2147483647 w 113"/>
                <a:gd name="T21" fmla="*/ 2147483647 h 99"/>
                <a:gd name="T22" fmla="*/ 2147483647 w 113"/>
                <a:gd name="T23" fmla="*/ 0 h 99"/>
                <a:gd name="T24" fmla="*/ 2147483647 w 113"/>
                <a:gd name="T25" fmla="*/ 2147483647 h 99"/>
                <a:gd name="T26" fmla="*/ 2147483647 w 113"/>
                <a:gd name="T27" fmla="*/ 2147483647 h 99"/>
                <a:gd name="T28" fmla="*/ 2147483647 w 113"/>
                <a:gd name="T29" fmla="*/ 2147483647 h 99"/>
                <a:gd name="T30" fmla="*/ 2147483647 w 113"/>
                <a:gd name="T31" fmla="*/ 2147483647 h 99"/>
                <a:gd name="T32" fmla="*/ 2147483647 w 113"/>
                <a:gd name="T33" fmla="*/ 2147483647 h 99"/>
                <a:gd name="T34" fmla="*/ 2147483647 w 113"/>
                <a:gd name="T35" fmla="*/ 2147483647 h 99"/>
                <a:gd name="T36" fmla="*/ 2147483647 w 113"/>
                <a:gd name="T37" fmla="*/ 2147483647 h 99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13" h="99">
                  <a:moveTo>
                    <a:pt x="56" y="0"/>
                  </a:moveTo>
                  <a:cubicBezTo>
                    <a:pt x="62" y="0"/>
                    <a:pt x="69" y="1"/>
                    <a:pt x="75" y="3"/>
                  </a:cubicBezTo>
                  <a:cubicBezTo>
                    <a:pt x="100" y="13"/>
                    <a:pt x="113" y="42"/>
                    <a:pt x="103" y="68"/>
                  </a:cubicBezTo>
                  <a:cubicBezTo>
                    <a:pt x="95" y="87"/>
                    <a:pt x="76" y="99"/>
                    <a:pt x="56" y="99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72" y="90"/>
                    <a:pt x="88" y="80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102" y="44"/>
                    <a:pt x="92" y="20"/>
                    <a:pt x="71" y="12"/>
                  </a:cubicBezTo>
                  <a:cubicBezTo>
                    <a:pt x="66" y="10"/>
                    <a:pt x="61" y="9"/>
                    <a:pt x="56" y="9"/>
                  </a:cubicBezTo>
                  <a:lnTo>
                    <a:pt x="56" y="0"/>
                  </a:lnTo>
                  <a:close/>
                  <a:moveTo>
                    <a:pt x="10" y="31"/>
                  </a:moveTo>
                  <a:cubicBezTo>
                    <a:pt x="18" y="11"/>
                    <a:pt x="36" y="0"/>
                    <a:pt x="56" y="0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40" y="9"/>
                    <a:pt x="25" y="18"/>
                    <a:pt x="19" y="34"/>
                  </a:cubicBezTo>
                  <a:cubicBezTo>
                    <a:pt x="10" y="55"/>
                    <a:pt x="20" y="79"/>
                    <a:pt x="41" y="87"/>
                  </a:cubicBezTo>
                  <a:cubicBezTo>
                    <a:pt x="46" y="89"/>
                    <a:pt x="51" y="90"/>
                    <a:pt x="56" y="90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0" y="99"/>
                    <a:pt x="44" y="98"/>
                    <a:pt x="38" y="96"/>
                  </a:cubicBezTo>
                  <a:cubicBezTo>
                    <a:pt x="12" y="86"/>
                    <a:pt x="0" y="56"/>
                    <a:pt x="10" y="31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2" name="Freeform 186">
              <a:extLst>
                <a:ext uri="{FF2B5EF4-FFF2-40B4-BE49-F238E27FC236}">
                  <a16:creationId xmlns:a16="http://schemas.microsoft.com/office/drawing/2014/main" id="{8BB0705F-82CB-6962-3834-25736E4598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6621" y="1819496"/>
              <a:ext cx="94130" cy="55056"/>
            </a:xfrm>
            <a:custGeom>
              <a:avLst/>
              <a:gdLst>
                <a:gd name="T0" fmla="*/ 2147483647 w 57"/>
                <a:gd name="T1" fmla="*/ 2147483647 h 34"/>
                <a:gd name="T2" fmla="*/ 2147483647 w 57"/>
                <a:gd name="T3" fmla="*/ 2147483647 h 34"/>
                <a:gd name="T4" fmla="*/ 2147483647 w 57"/>
                <a:gd name="T5" fmla="*/ 0 h 34"/>
                <a:gd name="T6" fmla="*/ 0 w 57"/>
                <a:gd name="T7" fmla="*/ 2147483647 h 34"/>
                <a:gd name="T8" fmla="*/ 2147483647 w 57"/>
                <a:gd name="T9" fmla="*/ 2147483647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7" h="34">
                  <a:moveTo>
                    <a:pt x="51" y="34"/>
                  </a:moveTo>
                  <a:lnTo>
                    <a:pt x="57" y="21"/>
                  </a:lnTo>
                  <a:lnTo>
                    <a:pt x="5" y="0"/>
                  </a:lnTo>
                  <a:lnTo>
                    <a:pt x="0" y="14"/>
                  </a:lnTo>
                  <a:lnTo>
                    <a:pt x="51" y="3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3" name="Freeform 187">
              <a:extLst>
                <a:ext uri="{FF2B5EF4-FFF2-40B4-BE49-F238E27FC236}">
                  <a16:creationId xmlns:a16="http://schemas.microsoft.com/office/drawing/2014/main" id="{CC53A04B-DC3D-22A5-DE75-07C4FE3E10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5037" y="1826600"/>
              <a:ext cx="127874" cy="78145"/>
            </a:xfrm>
            <a:custGeom>
              <a:avLst/>
              <a:gdLst>
                <a:gd name="T0" fmla="*/ 2147483647 w 67"/>
                <a:gd name="T1" fmla="*/ 2147483647 h 42"/>
                <a:gd name="T2" fmla="*/ 2147483647 w 67"/>
                <a:gd name="T3" fmla="*/ 2147483647 h 42"/>
                <a:gd name="T4" fmla="*/ 2147483647 w 67"/>
                <a:gd name="T5" fmla="*/ 2147483647 h 42"/>
                <a:gd name="T6" fmla="*/ 2147483647 w 67"/>
                <a:gd name="T7" fmla="*/ 2147483647 h 42"/>
                <a:gd name="T8" fmla="*/ 2147483647 w 67"/>
                <a:gd name="T9" fmla="*/ 2147483647 h 42"/>
                <a:gd name="T10" fmla="*/ 2147483647 w 67"/>
                <a:gd name="T11" fmla="*/ 2147483647 h 42"/>
                <a:gd name="T12" fmla="*/ 2147483647 w 67"/>
                <a:gd name="T13" fmla="*/ 2147483647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42">
                  <a:moveTo>
                    <a:pt x="50" y="40"/>
                  </a:moveTo>
                  <a:cubicBezTo>
                    <a:pt x="56" y="42"/>
                    <a:pt x="62" y="39"/>
                    <a:pt x="64" y="34"/>
                  </a:cubicBezTo>
                  <a:cubicBezTo>
                    <a:pt x="67" y="28"/>
                    <a:pt x="64" y="22"/>
                    <a:pt x="58" y="2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0" y="0"/>
                    <a:pt x="4" y="3"/>
                    <a:pt x="2" y="9"/>
                  </a:cubicBezTo>
                  <a:cubicBezTo>
                    <a:pt x="0" y="14"/>
                    <a:pt x="2" y="20"/>
                    <a:pt x="8" y="23"/>
                  </a:cubicBezTo>
                  <a:lnTo>
                    <a:pt x="50" y="4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4" name="Freeform 188">
              <a:extLst>
                <a:ext uri="{FF2B5EF4-FFF2-40B4-BE49-F238E27FC236}">
                  <a16:creationId xmlns:a16="http://schemas.microsoft.com/office/drawing/2014/main" id="{2AD8CC48-8AFC-22DB-88ED-BA75FB16315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3016778" y="2833607"/>
              <a:ext cx="387174" cy="140307"/>
            </a:xfrm>
            <a:custGeom>
              <a:avLst/>
              <a:gdLst>
                <a:gd name="T0" fmla="*/ 2147483647 w 204"/>
                <a:gd name="T1" fmla="*/ 2147483647 h 74"/>
                <a:gd name="T2" fmla="*/ 2147483647 w 204"/>
                <a:gd name="T3" fmla="*/ 2147483647 h 74"/>
                <a:gd name="T4" fmla="*/ 2147483647 w 204"/>
                <a:gd name="T5" fmla="*/ 2147483647 h 74"/>
                <a:gd name="T6" fmla="*/ 2147483647 w 204"/>
                <a:gd name="T7" fmla="*/ 2147483647 h 74"/>
                <a:gd name="T8" fmla="*/ 2147483647 w 204"/>
                <a:gd name="T9" fmla="*/ 2147483647 h 74"/>
                <a:gd name="T10" fmla="*/ 2147483647 w 204"/>
                <a:gd name="T11" fmla="*/ 2147483647 h 74"/>
                <a:gd name="T12" fmla="*/ 2147483647 w 204"/>
                <a:gd name="T13" fmla="*/ 2147483647 h 74"/>
                <a:gd name="T14" fmla="*/ 2147483647 w 204"/>
                <a:gd name="T15" fmla="*/ 2147483647 h 74"/>
                <a:gd name="T16" fmla="*/ 2147483647 w 204"/>
                <a:gd name="T17" fmla="*/ 2147483647 h 74"/>
                <a:gd name="T18" fmla="*/ 2147483647 w 204"/>
                <a:gd name="T19" fmla="*/ 2147483647 h 74"/>
                <a:gd name="T20" fmla="*/ 2147483647 w 204"/>
                <a:gd name="T21" fmla="*/ 2147483647 h 74"/>
                <a:gd name="T22" fmla="*/ 2147483647 w 204"/>
                <a:gd name="T23" fmla="*/ 2147483647 h 74"/>
                <a:gd name="T24" fmla="*/ 2147483647 w 204"/>
                <a:gd name="T25" fmla="*/ 2147483647 h 74"/>
                <a:gd name="T26" fmla="*/ 2147483647 w 204"/>
                <a:gd name="T27" fmla="*/ 2147483647 h 74"/>
                <a:gd name="T28" fmla="*/ 2147483647 w 204"/>
                <a:gd name="T29" fmla="*/ 2147483647 h 74"/>
                <a:gd name="T30" fmla="*/ 2147483647 w 204"/>
                <a:gd name="T31" fmla="*/ 2147483647 h 74"/>
                <a:gd name="T32" fmla="*/ 2147483647 w 204"/>
                <a:gd name="T33" fmla="*/ 2147483647 h 74"/>
                <a:gd name="T34" fmla="*/ 2147483647 w 204"/>
                <a:gd name="T35" fmla="*/ 2147483647 h 74"/>
                <a:gd name="T36" fmla="*/ 2147483647 w 204"/>
                <a:gd name="T37" fmla="*/ 2147483647 h 74"/>
                <a:gd name="T38" fmla="*/ 2147483647 w 204"/>
                <a:gd name="T39" fmla="*/ 2147483647 h 74"/>
                <a:gd name="T40" fmla="*/ 2147483647 w 204"/>
                <a:gd name="T41" fmla="*/ 2147483647 h 74"/>
                <a:gd name="T42" fmla="*/ 2147483647 w 204"/>
                <a:gd name="T43" fmla="*/ 2147483647 h 74"/>
                <a:gd name="T44" fmla="*/ 2147483647 w 204"/>
                <a:gd name="T45" fmla="*/ 2147483647 h 74"/>
                <a:gd name="T46" fmla="*/ 2147483647 w 204"/>
                <a:gd name="T47" fmla="*/ 2147483647 h 74"/>
                <a:gd name="T48" fmla="*/ 2147483647 w 204"/>
                <a:gd name="T49" fmla="*/ 2147483647 h 74"/>
                <a:gd name="T50" fmla="*/ 2147483647 w 204"/>
                <a:gd name="T51" fmla="*/ 2147483647 h 74"/>
                <a:gd name="T52" fmla="*/ 2147483647 w 204"/>
                <a:gd name="T53" fmla="*/ 2147483647 h 74"/>
                <a:gd name="T54" fmla="*/ 2147483647 w 204"/>
                <a:gd name="T55" fmla="*/ 2147483647 h 74"/>
                <a:gd name="T56" fmla="*/ 2147483647 w 204"/>
                <a:gd name="T57" fmla="*/ 2147483647 h 74"/>
                <a:gd name="T58" fmla="*/ 2147483647 w 204"/>
                <a:gd name="T59" fmla="*/ 2147483647 h 74"/>
                <a:gd name="T60" fmla="*/ 2147483647 w 204"/>
                <a:gd name="T61" fmla="*/ 2147483647 h 74"/>
                <a:gd name="T62" fmla="*/ 2147483647 w 204"/>
                <a:gd name="T63" fmla="*/ 2147483647 h 74"/>
                <a:gd name="T64" fmla="*/ 2147483647 w 204"/>
                <a:gd name="T65" fmla="*/ 2147483647 h 74"/>
                <a:gd name="T66" fmla="*/ 2147483647 w 204"/>
                <a:gd name="T67" fmla="*/ 2147483647 h 74"/>
                <a:gd name="T68" fmla="*/ 2147483647 w 204"/>
                <a:gd name="T69" fmla="*/ 2147483647 h 74"/>
                <a:gd name="T70" fmla="*/ 2147483647 w 204"/>
                <a:gd name="T71" fmla="*/ 2147483647 h 74"/>
                <a:gd name="T72" fmla="*/ 2147483647 w 204"/>
                <a:gd name="T73" fmla="*/ 2147483647 h 74"/>
                <a:gd name="T74" fmla="*/ 2147483647 w 204"/>
                <a:gd name="T75" fmla="*/ 2147483647 h 74"/>
                <a:gd name="T76" fmla="*/ 2147483647 w 204"/>
                <a:gd name="T77" fmla="*/ 2147483647 h 74"/>
                <a:gd name="T78" fmla="*/ 2147483647 w 204"/>
                <a:gd name="T79" fmla="*/ 2147483647 h 74"/>
                <a:gd name="T80" fmla="*/ 2147483647 w 204"/>
                <a:gd name="T81" fmla="*/ 2147483647 h 74"/>
                <a:gd name="T82" fmla="*/ 2147483647 w 204"/>
                <a:gd name="T83" fmla="*/ 2147483647 h 74"/>
                <a:gd name="T84" fmla="*/ 2147483647 w 204"/>
                <a:gd name="T85" fmla="*/ 2147483647 h 74"/>
                <a:gd name="T86" fmla="*/ 2147483647 w 204"/>
                <a:gd name="T87" fmla="*/ 2147483647 h 74"/>
                <a:gd name="T88" fmla="*/ 2147483647 w 204"/>
                <a:gd name="T89" fmla="*/ 2147483647 h 74"/>
                <a:gd name="T90" fmla="*/ 2147483647 w 204"/>
                <a:gd name="T91" fmla="*/ 2147483647 h 74"/>
                <a:gd name="T92" fmla="*/ 2147483647 w 204"/>
                <a:gd name="T93" fmla="*/ 2147483647 h 74"/>
                <a:gd name="T94" fmla="*/ 2147483647 w 204"/>
                <a:gd name="T95" fmla="*/ 2147483647 h 74"/>
                <a:gd name="T96" fmla="*/ 2147483647 w 204"/>
                <a:gd name="T97" fmla="*/ 2147483647 h 74"/>
                <a:gd name="T98" fmla="*/ 2147483647 w 204"/>
                <a:gd name="T99" fmla="*/ 2147483647 h 74"/>
                <a:gd name="T100" fmla="*/ 2147483647 w 204"/>
                <a:gd name="T101" fmla="*/ 2147483647 h 74"/>
                <a:gd name="T102" fmla="*/ 2147483647 w 204"/>
                <a:gd name="T103" fmla="*/ 2147483647 h 74"/>
                <a:gd name="T104" fmla="*/ 2147483647 w 204"/>
                <a:gd name="T105" fmla="*/ 2147483647 h 74"/>
                <a:gd name="T106" fmla="*/ 2147483647 w 204"/>
                <a:gd name="T107" fmla="*/ 2147483647 h 74"/>
                <a:gd name="T108" fmla="*/ 2147483647 w 204"/>
                <a:gd name="T109" fmla="*/ 2147483647 h 74"/>
                <a:gd name="T110" fmla="*/ 2147483647 w 204"/>
                <a:gd name="T111" fmla="*/ 2147483647 h 74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204" h="74">
                  <a:moveTo>
                    <a:pt x="178" y="31"/>
                  </a:moveTo>
                  <a:cubicBezTo>
                    <a:pt x="177" y="31"/>
                    <a:pt x="177" y="31"/>
                    <a:pt x="177" y="31"/>
                  </a:cubicBezTo>
                  <a:cubicBezTo>
                    <a:pt x="177" y="34"/>
                    <a:pt x="177" y="34"/>
                    <a:pt x="177" y="34"/>
                  </a:cubicBezTo>
                  <a:cubicBezTo>
                    <a:pt x="191" y="50"/>
                    <a:pt x="191" y="50"/>
                    <a:pt x="191" y="50"/>
                  </a:cubicBezTo>
                  <a:cubicBezTo>
                    <a:pt x="189" y="62"/>
                    <a:pt x="189" y="62"/>
                    <a:pt x="189" y="62"/>
                  </a:cubicBezTo>
                  <a:cubicBezTo>
                    <a:pt x="177" y="67"/>
                    <a:pt x="177" y="67"/>
                    <a:pt x="177" y="67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204" y="59"/>
                    <a:pt x="204" y="59"/>
                    <a:pt x="204" y="59"/>
                  </a:cubicBezTo>
                  <a:lnTo>
                    <a:pt x="178" y="31"/>
                  </a:lnTo>
                  <a:close/>
                  <a:moveTo>
                    <a:pt x="177" y="31"/>
                  </a:moveTo>
                  <a:cubicBezTo>
                    <a:pt x="88" y="13"/>
                    <a:pt x="88" y="13"/>
                    <a:pt x="88" y="13"/>
                  </a:cubicBezTo>
                  <a:cubicBezTo>
                    <a:pt x="87" y="11"/>
                    <a:pt x="86" y="10"/>
                    <a:pt x="83" y="10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80" y="12"/>
                    <a:pt x="80" y="12"/>
                    <a:pt x="80" y="12"/>
                  </a:cubicBezTo>
                  <a:cubicBezTo>
                    <a:pt x="83" y="13"/>
                    <a:pt x="85" y="15"/>
                    <a:pt x="84" y="1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8"/>
                    <a:pt x="82" y="28"/>
                    <a:pt x="82" y="28"/>
                  </a:cubicBezTo>
                  <a:cubicBezTo>
                    <a:pt x="82" y="26"/>
                    <a:pt x="80" y="25"/>
                    <a:pt x="78" y="24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6" y="58"/>
                    <a:pt x="78" y="58"/>
                    <a:pt x="79" y="56"/>
                  </a:cubicBezTo>
                  <a:cubicBezTo>
                    <a:pt x="169" y="74"/>
                    <a:pt x="169" y="74"/>
                    <a:pt x="169" y="74"/>
                  </a:cubicBezTo>
                  <a:cubicBezTo>
                    <a:pt x="177" y="71"/>
                    <a:pt x="177" y="71"/>
                    <a:pt x="177" y="71"/>
                  </a:cubicBezTo>
                  <a:cubicBezTo>
                    <a:pt x="177" y="67"/>
                    <a:pt x="177" y="67"/>
                    <a:pt x="177" y="67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69" y="71"/>
                    <a:pt x="169" y="71"/>
                    <a:pt x="169" y="71"/>
                  </a:cubicBezTo>
                  <a:cubicBezTo>
                    <a:pt x="167" y="70"/>
                    <a:pt x="167" y="70"/>
                    <a:pt x="167" y="70"/>
                  </a:cubicBezTo>
                  <a:cubicBezTo>
                    <a:pt x="164" y="70"/>
                    <a:pt x="161" y="66"/>
                    <a:pt x="162" y="63"/>
                  </a:cubicBezTo>
                  <a:cubicBezTo>
                    <a:pt x="163" y="60"/>
                    <a:pt x="165" y="58"/>
                    <a:pt x="168" y="58"/>
                  </a:cubicBezTo>
                  <a:cubicBezTo>
                    <a:pt x="165" y="57"/>
                    <a:pt x="164" y="54"/>
                    <a:pt x="164" y="51"/>
                  </a:cubicBezTo>
                  <a:cubicBezTo>
                    <a:pt x="165" y="48"/>
                    <a:pt x="168" y="46"/>
                    <a:pt x="171" y="46"/>
                  </a:cubicBezTo>
                  <a:cubicBezTo>
                    <a:pt x="168" y="44"/>
                    <a:pt x="166" y="41"/>
                    <a:pt x="167" y="38"/>
                  </a:cubicBezTo>
                  <a:cubicBezTo>
                    <a:pt x="168" y="35"/>
                    <a:pt x="171" y="33"/>
                    <a:pt x="174" y="33"/>
                  </a:cubicBezTo>
                  <a:cubicBezTo>
                    <a:pt x="176" y="34"/>
                    <a:pt x="176" y="34"/>
                    <a:pt x="176" y="34"/>
                  </a:cubicBezTo>
                  <a:cubicBezTo>
                    <a:pt x="177" y="34"/>
                    <a:pt x="177" y="34"/>
                    <a:pt x="177" y="34"/>
                  </a:cubicBezTo>
                  <a:lnTo>
                    <a:pt x="177" y="31"/>
                  </a:lnTo>
                  <a:close/>
                  <a:moveTo>
                    <a:pt x="63" y="5"/>
                  </a:moveTo>
                  <a:cubicBezTo>
                    <a:pt x="47" y="2"/>
                    <a:pt x="47" y="2"/>
                    <a:pt x="47" y="2"/>
                  </a:cubicBezTo>
                  <a:cubicBezTo>
                    <a:pt x="44" y="2"/>
                    <a:pt x="41" y="3"/>
                    <a:pt x="40" y="6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15" y="0"/>
                    <a:pt x="4" y="8"/>
                    <a:pt x="2" y="18"/>
                  </a:cubicBezTo>
                  <a:cubicBezTo>
                    <a:pt x="0" y="29"/>
                    <a:pt x="7" y="40"/>
                    <a:pt x="18" y="42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8"/>
                    <a:pt x="34" y="50"/>
                    <a:pt x="37" y="51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4" y="17"/>
                    <a:pt x="42" y="18"/>
                    <a:pt x="41" y="2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7"/>
                    <a:pt x="46" y="5"/>
                    <a:pt x="49" y="6"/>
                  </a:cubicBezTo>
                  <a:cubicBezTo>
                    <a:pt x="63" y="8"/>
                    <a:pt x="63" y="8"/>
                    <a:pt x="63" y="8"/>
                  </a:cubicBezTo>
                  <a:lnTo>
                    <a:pt x="63" y="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5" name="Freeform 189">
              <a:extLst>
                <a:ext uri="{FF2B5EF4-FFF2-40B4-BE49-F238E27FC236}">
                  <a16:creationId xmlns:a16="http://schemas.microsoft.com/office/drawing/2014/main" id="{C15E31D8-8D15-5B1D-E478-250A3EDFE5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1748" y="3192364"/>
              <a:ext cx="214900" cy="271733"/>
            </a:xfrm>
            <a:custGeom>
              <a:avLst/>
              <a:gdLst>
                <a:gd name="T0" fmla="*/ 0 w 113"/>
                <a:gd name="T1" fmla="*/ 2147483647 h 144"/>
                <a:gd name="T2" fmla="*/ 2147483647 w 113"/>
                <a:gd name="T3" fmla="*/ 2147483647 h 144"/>
                <a:gd name="T4" fmla="*/ 2147483647 w 113"/>
                <a:gd name="T5" fmla="*/ 2147483647 h 144"/>
                <a:gd name="T6" fmla="*/ 2147483647 w 113"/>
                <a:gd name="T7" fmla="*/ 2147483647 h 144"/>
                <a:gd name="T8" fmla="*/ 2147483647 w 113"/>
                <a:gd name="T9" fmla="*/ 2147483647 h 144"/>
                <a:gd name="T10" fmla="*/ 2147483647 w 113"/>
                <a:gd name="T11" fmla="*/ 2147483647 h 144"/>
                <a:gd name="T12" fmla="*/ 2147483647 w 113"/>
                <a:gd name="T13" fmla="*/ 0 h 144"/>
                <a:gd name="T14" fmla="*/ 2147483647 w 113"/>
                <a:gd name="T15" fmla="*/ 2147483647 h 144"/>
                <a:gd name="T16" fmla="*/ 2147483647 w 113"/>
                <a:gd name="T17" fmla="*/ 2147483647 h 144"/>
                <a:gd name="T18" fmla="*/ 2147483647 w 113"/>
                <a:gd name="T19" fmla="*/ 2147483647 h 144"/>
                <a:gd name="T20" fmla="*/ 0 w 113"/>
                <a:gd name="T21" fmla="*/ 2147483647 h 14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13" h="144">
                  <a:moveTo>
                    <a:pt x="0" y="25"/>
                  </a:moveTo>
                  <a:cubicBezTo>
                    <a:pt x="5" y="21"/>
                    <a:pt x="5" y="21"/>
                    <a:pt x="5" y="21"/>
                  </a:cubicBezTo>
                  <a:cubicBezTo>
                    <a:pt x="71" y="127"/>
                    <a:pt x="71" y="127"/>
                    <a:pt x="71" y="127"/>
                  </a:cubicBezTo>
                  <a:cubicBezTo>
                    <a:pt x="75" y="135"/>
                    <a:pt x="86" y="137"/>
                    <a:pt x="94" y="131"/>
                  </a:cubicBezTo>
                  <a:cubicBezTo>
                    <a:pt x="103" y="126"/>
                    <a:pt x="106" y="116"/>
                    <a:pt x="101" y="108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13" y="117"/>
                    <a:pt x="109" y="130"/>
                    <a:pt x="98" y="137"/>
                  </a:cubicBezTo>
                  <a:cubicBezTo>
                    <a:pt x="87" y="144"/>
                    <a:pt x="73" y="142"/>
                    <a:pt x="67" y="132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6" name="Freeform 190">
              <a:extLst>
                <a:ext uri="{FF2B5EF4-FFF2-40B4-BE49-F238E27FC236}">
                  <a16:creationId xmlns:a16="http://schemas.microsoft.com/office/drawing/2014/main" id="{DFD91E4F-1468-7B00-361F-14F5D54241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1092" y="3181708"/>
              <a:ext cx="104786" cy="69266"/>
            </a:xfrm>
            <a:custGeom>
              <a:avLst/>
              <a:gdLst>
                <a:gd name="T0" fmla="*/ 2147483647 w 55"/>
                <a:gd name="T1" fmla="*/ 2147483647 h 37"/>
                <a:gd name="T2" fmla="*/ 2147483647 w 55"/>
                <a:gd name="T3" fmla="*/ 2147483647 h 37"/>
                <a:gd name="T4" fmla="*/ 2147483647 w 55"/>
                <a:gd name="T5" fmla="*/ 2147483647 h 37"/>
                <a:gd name="T6" fmla="*/ 2147483647 w 55"/>
                <a:gd name="T7" fmla="*/ 2147483647 h 37"/>
                <a:gd name="T8" fmla="*/ 2147483647 w 55"/>
                <a:gd name="T9" fmla="*/ 2147483647 h 37"/>
                <a:gd name="T10" fmla="*/ 2147483647 w 55"/>
                <a:gd name="T11" fmla="*/ 2147483647 h 37"/>
                <a:gd name="T12" fmla="*/ 2147483647 w 55"/>
                <a:gd name="T13" fmla="*/ 2147483647 h 3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5" h="37">
                  <a:moveTo>
                    <a:pt x="1" y="35"/>
                  </a:moveTo>
                  <a:cubicBezTo>
                    <a:pt x="2" y="37"/>
                    <a:pt x="5" y="37"/>
                    <a:pt x="7" y="36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4" y="7"/>
                    <a:pt x="55" y="4"/>
                    <a:pt x="53" y="2"/>
                  </a:cubicBezTo>
                  <a:cubicBezTo>
                    <a:pt x="52" y="0"/>
                    <a:pt x="50" y="0"/>
                    <a:pt x="48" y="1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1" y="30"/>
                    <a:pt x="0" y="33"/>
                    <a:pt x="1" y="35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7" name="Freeform 191">
              <a:extLst>
                <a:ext uri="{FF2B5EF4-FFF2-40B4-BE49-F238E27FC236}">
                  <a16:creationId xmlns:a16="http://schemas.microsoft.com/office/drawing/2014/main" id="{4BD9ADE1-F6A5-80E0-D863-EA95D437F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3716" y="3238541"/>
              <a:ext cx="142082" cy="197140"/>
            </a:xfrm>
            <a:custGeom>
              <a:avLst/>
              <a:gdLst>
                <a:gd name="T0" fmla="*/ 0 w 75"/>
                <a:gd name="T1" fmla="*/ 2147483647 h 104"/>
                <a:gd name="T2" fmla="*/ 2147483647 w 75"/>
                <a:gd name="T3" fmla="*/ 0 h 104"/>
                <a:gd name="T4" fmla="*/ 2147483647 w 75"/>
                <a:gd name="T5" fmla="*/ 2147483647 h 104"/>
                <a:gd name="T6" fmla="*/ 2147483647 w 75"/>
                <a:gd name="T7" fmla="*/ 2147483647 h 104"/>
                <a:gd name="T8" fmla="*/ 2147483647 w 75"/>
                <a:gd name="T9" fmla="*/ 2147483647 h 104"/>
                <a:gd name="T10" fmla="*/ 2147483647 w 75"/>
                <a:gd name="T11" fmla="*/ 2147483647 h 104"/>
                <a:gd name="T12" fmla="*/ 0 w 75"/>
                <a:gd name="T13" fmla="*/ 2147483647 h 10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" h="104">
                  <a:moveTo>
                    <a:pt x="0" y="4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5" y="94"/>
                    <a:pt x="65" y="94"/>
                    <a:pt x="65" y="94"/>
                  </a:cubicBezTo>
                  <a:cubicBezTo>
                    <a:pt x="67" y="98"/>
                    <a:pt x="71" y="100"/>
                    <a:pt x="75" y="100"/>
                  </a:cubicBezTo>
                  <a:cubicBezTo>
                    <a:pt x="75" y="100"/>
                    <a:pt x="74" y="100"/>
                    <a:pt x="74" y="100"/>
                  </a:cubicBezTo>
                  <a:cubicBezTo>
                    <a:pt x="68" y="104"/>
                    <a:pt x="61" y="102"/>
                    <a:pt x="58" y="97"/>
                  </a:cubicBezTo>
                  <a:lnTo>
                    <a:pt x="0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8" name="Freeform 192">
              <a:extLst>
                <a:ext uri="{FF2B5EF4-FFF2-40B4-BE49-F238E27FC236}">
                  <a16:creationId xmlns:a16="http://schemas.microsoft.com/office/drawing/2014/main" id="{44A77804-EFA2-6597-EB1A-A76D97261BC3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892553" y="2114316"/>
              <a:ext cx="193586" cy="142082"/>
            </a:xfrm>
            <a:custGeom>
              <a:avLst/>
              <a:gdLst>
                <a:gd name="T0" fmla="*/ 2147483647 w 102"/>
                <a:gd name="T1" fmla="*/ 2147483647 h 75"/>
                <a:gd name="T2" fmla="*/ 2147483647 w 102"/>
                <a:gd name="T3" fmla="*/ 2147483647 h 75"/>
                <a:gd name="T4" fmla="*/ 2147483647 w 102"/>
                <a:gd name="T5" fmla="*/ 2147483647 h 75"/>
                <a:gd name="T6" fmla="*/ 2147483647 w 102"/>
                <a:gd name="T7" fmla="*/ 2147483647 h 75"/>
                <a:gd name="T8" fmla="*/ 2147483647 w 102"/>
                <a:gd name="T9" fmla="*/ 2147483647 h 75"/>
                <a:gd name="T10" fmla="*/ 2147483647 w 102"/>
                <a:gd name="T11" fmla="*/ 2147483647 h 75"/>
                <a:gd name="T12" fmla="*/ 2147483647 w 102"/>
                <a:gd name="T13" fmla="*/ 2147483647 h 75"/>
                <a:gd name="T14" fmla="*/ 2147483647 w 102"/>
                <a:gd name="T15" fmla="*/ 2147483647 h 75"/>
                <a:gd name="T16" fmla="*/ 2147483647 w 102"/>
                <a:gd name="T17" fmla="*/ 2147483647 h 75"/>
                <a:gd name="T18" fmla="*/ 2147483647 w 102"/>
                <a:gd name="T19" fmla="*/ 2147483647 h 75"/>
                <a:gd name="T20" fmla="*/ 2147483647 w 102"/>
                <a:gd name="T21" fmla="*/ 2147483647 h 75"/>
                <a:gd name="T22" fmla="*/ 2147483647 w 102"/>
                <a:gd name="T23" fmla="*/ 2147483647 h 75"/>
                <a:gd name="T24" fmla="*/ 2147483647 w 102"/>
                <a:gd name="T25" fmla="*/ 2147483647 h 75"/>
                <a:gd name="T26" fmla="*/ 2147483647 w 102"/>
                <a:gd name="T27" fmla="*/ 2147483647 h 75"/>
                <a:gd name="T28" fmla="*/ 2147483647 w 102"/>
                <a:gd name="T29" fmla="*/ 2147483647 h 75"/>
                <a:gd name="T30" fmla="*/ 2147483647 w 102"/>
                <a:gd name="T31" fmla="*/ 2147483647 h 75"/>
                <a:gd name="T32" fmla="*/ 2147483647 w 102"/>
                <a:gd name="T33" fmla="*/ 2147483647 h 75"/>
                <a:gd name="T34" fmla="*/ 2147483647 w 102"/>
                <a:gd name="T35" fmla="*/ 2147483647 h 75"/>
                <a:gd name="T36" fmla="*/ 2147483647 w 102"/>
                <a:gd name="T37" fmla="*/ 2147483647 h 75"/>
                <a:gd name="T38" fmla="*/ 2147483647 w 102"/>
                <a:gd name="T39" fmla="*/ 2147483647 h 75"/>
                <a:gd name="T40" fmla="*/ 2147483647 w 102"/>
                <a:gd name="T41" fmla="*/ 2147483647 h 75"/>
                <a:gd name="T42" fmla="*/ 2147483647 w 102"/>
                <a:gd name="T43" fmla="*/ 2147483647 h 75"/>
                <a:gd name="T44" fmla="*/ 2147483647 w 102"/>
                <a:gd name="T45" fmla="*/ 2147483647 h 75"/>
                <a:gd name="T46" fmla="*/ 2147483647 w 102"/>
                <a:gd name="T47" fmla="*/ 2147483647 h 75"/>
                <a:gd name="T48" fmla="*/ 2147483647 w 102"/>
                <a:gd name="T49" fmla="*/ 2147483647 h 75"/>
                <a:gd name="T50" fmla="*/ 2147483647 w 102"/>
                <a:gd name="T51" fmla="*/ 2147483647 h 75"/>
                <a:gd name="T52" fmla="*/ 2147483647 w 102"/>
                <a:gd name="T53" fmla="*/ 2147483647 h 75"/>
                <a:gd name="T54" fmla="*/ 2147483647 w 102"/>
                <a:gd name="T55" fmla="*/ 2147483647 h 75"/>
                <a:gd name="T56" fmla="*/ 2147483647 w 102"/>
                <a:gd name="T57" fmla="*/ 2147483647 h 75"/>
                <a:gd name="T58" fmla="*/ 2147483647 w 102"/>
                <a:gd name="T59" fmla="*/ 2147483647 h 75"/>
                <a:gd name="T60" fmla="*/ 2147483647 w 102"/>
                <a:gd name="T61" fmla="*/ 2147483647 h 75"/>
                <a:gd name="T62" fmla="*/ 2147483647 w 102"/>
                <a:gd name="T63" fmla="*/ 2147483647 h 75"/>
                <a:gd name="T64" fmla="*/ 2147483647 w 102"/>
                <a:gd name="T65" fmla="*/ 2147483647 h 75"/>
                <a:gd name="T66" fmla="*/ 2147483647 w 102"/>
                <a:gd name="T67" fmla="*/ 2147483647 h 75"/>
                <a:gd name="T68" fmla="*/ 2147483647 w 102"/>
                <a:gd name="T69" fmla="*/ 2147483647 h 75"/>
                <a:gd name="T70" fmla="*/ 2147483647 w 102"/>
                <a:gd name="T71" fmla="*/ 2147483647 h 75"/>
                <a:gd name="T72" fmla="*/ 2147483647 w 102"/>
                <a:gd name="T73" fmla="*/ 2147483647 h 75"/>
                <a:gd name="T74" fmla="*/ 2147483647 w 102"/>
                <a:gd name="T75" fmla="*/ 2147483647 h 75"/>
                <a:gd name="T76" fmla="*/ 2147483647 w 102"/>
                <a:gd name="T77" fmla="*/ 2147483647 h 75"/>
                <a:gd name="T78" fmla="*/ 2147483647 w 102"/>
                <a:gd name="T79" fmla="*/ 2147483647 h 75"/>
                <a:gd name="T80" fmla="*/ 2147483647 w 102"/>
                <a:gd name="T81" fmla="*/ 2147483647 h 75"/>
                <a:gd name="T82" fmla="*/ 2147483647 w 102"/>
                <a:gd name="T83" fmla="*/ 2147483647 h 75"/>
                <a:gd name="T84" fmla="*/ 2147483647 w 102"/>
                <a:gd name="T85" fmla="*/ 2147483647 h 75"/>
                <a:gd name="T86" fmla="*/ 2147483647 w 102"/>
                <a:gd name="T87" fmla="*/ 2147483647 h 75"/>
                <a:gd name="T88" fmla="*/ 2147483647 w 102"/>
                <a:gd name="T89" fmla="*/ 2147483647 h 7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02" h="75">
                  <a:moveTo>
                    <a:pt x="100" y="41"/>
                  </a:moveTo>
                  <a:cubicBezTo>
                    <a:pt x="102" y="24"/>
                    <a:pt x="84" y="13"/>
                    <a:pt x="84" y="13"/>
                  </a:cubicBezTo>
                  <a:cubicBezTo>
                    <a:pt x="83" y="12"/>
                    <a:pt x="81" y="12"/>
                    <a:pt x="80" y="11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2" y="27"/>
                    <a:pt x="84" y="28"/>
                    <a:pt x="85" y="29"/>
                  </a:cubicBezTo>
                  <a:cubicBezTo>
                    <a:pt x="90" y="31"/>
                    <a:pt x="93" y="38"/>
                    <a:pt x="90" y="43"/>
                  </a:cubicBezTo>
                  <a:cubicBezTo>
                    <a:pt x="88" y="47"/>
                    <a:pt x="84" y="49"/>
                    <a:pt x="80" y="49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90" y="57"/>
                    <a:pt x="98" y="53"/>
                    <a:pt x="100" y="41"/>
                  </a:cubicBezTo>
                  <a:close/>
                  <a:moveTo>
                    <a:pt x="80" y="11"/>
                  </a:moveTo>
                  <a:cubicBezTo>
                    <a:pt x="61" y="2"/>
                    <a:pt x="47" y="0"/>
                    <a:pt x="36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7" y="6"/>
                    <a:pt x="37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1" y="8"/>
                    <a:pt x="42" y="11"/>
                    <a:pt x="41" y="14"/>
                  </a:cubicBezTo>
                  <a:cubicBezTo>
                    <a:pt x="40" y="16"/>
                    <a:pt x="38" y="17"/>
                    <a:pt x="36" y="17"/>
                  </a:cubicBezTo>
                  <a:cubicBezTo>
                    <a:pt x="36" y="58"/>
                    <a:pt x="36" y="58"/>
                    <a:pt x="36" y="58"/>
                  </a:cubicBezTo>
                  <a:cubicBezTo>
                    <a:pt x="37" y="60"/>
                    <a:pt x="37" y="62"/>
                    <a:pt x="36" y="64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46" y="69"/>
                    <a:pt x="54" y="57"/>
                    <a:pt x="65" y="58"/>
                  </a:cubicBezTo>
                  <a:cubicBezTo>
                    <a:pt x="71" y="58"/>
                    <a:pt x="76" y="58"/>
                    <a:pt x="80" y="58"/>
                  </a:cubicBezTo>
                  <a:cubicBezTo>
                    <a:pt x="80" y="49"/>
                    <a:pt x="80" y="49"/>
                    <a:pt x="80" y="49"/>
                  </a:cubicBezTo>
                  <a:cubicBezTo>
                    <a:pt x="79" y="49"/>
                    <a:pt x="77" y="49"/>
                    <a:pt x="75" y="48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70" y="45"/>
                    <a:pt x="68" y="39"/>
                    <a:pt x="70" y="33"/>
                  </a:cubicBezTo>
                  <a:cubicBezTo>
                    <a:pt x="72" y="30"/>
                    <a:pt x="76" y="27"/>
                    <a:pt x="80" y="27"/>
                  </a:cubicBezTo>
                  <a:lnTo>
                    <a:pt x="80" y="11"/>
                  </a:lnTo>
                  <a:close/>
                  <a:moveTo>
                    <a:pt x="36" y="3"/>
                  </a:moveTo>
                  <a:cubicBezTo>
                    <a:pt x="34" y="3"/>
                    <a:pt x="32" y="3"/>
                    <a:pt x="31" y="4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7"/>
                    <a:pt x="34" y="6"/>
                    <a:pt x="36" y="6"/>
                  </a:cubicBezTo>
                  <a:cubicBezTo>
                    <a:pt x="36" y="3"/>
                    <a:pt x="36" y="3"/>
                    <a:pt x="36" y="3"/>
                  </a:cubicBezTo>
                  <a:close/>
                  <a:moveTo>
                    <a:pt x="31" y="74"/>
                  </a:moveTo>
                  <a:cubicBezTo>
                    <a:pt x="32" y="74"/>
                    <a:pt x="34" y="74"/>
                    <a:pt x="36" y="73"/>
                  </a:cubicBezTo>
                  <a:cubicBezTo>
                    <a:pt x="36" y="64"/>
                    <a:pt x="36" y="64"/>
                    <a:pt x="36" y="64"/>
                  </a:cubicBezTo>
                  <a:cubicBezTo>
                    <a:pt x="36" y="64"/>
                    <a:pt x="36" y="65"/>
                    <a:pt x="35" y="65"/>
                  </a:cubicBezTo>
                  <a:cubicBezTo>
                    <a:pt x="34" y="67"/>
                    <a:pt x="33" y="69"/>
                    <a:pt x="31" y="70"/>
                  </a:cubicBezTo>
                  <a:cubicBezTo>
                    <a:pt x="31" y="74"/>
                    <a:pt x="31" y="74"/>
                    <a:pt x="31" y="74"/>
                  </a:cubicBezTo>
                  <a:close/>
                  <a:moveTo>
                    <a:pt x="36" y="17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5" y="56"/>
                    <a:pt x="34" y="54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4"/>
                    <a:pt x="31" y="23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5"/>
                    <a:pt x="32" y="16"/>
                    <a:pt x="33" y="16"/>
                  </a:cubicBezTo>
                  <a:cubicBezTo>
                    <a:pt x="34" y="17"/>
                    <a:pt x="35" y="17"/>
                    <a:pt x="36" y="17"/>
                  </a:cubicBezTo>
                  <a:close/>
                  <a:moveTo>
                    <a:pt x="31" y="4"/>
                  </a:moveTo>
                  <a:cubicBezTo>
                    <a:pt x="28" y="5"/>
                    <a:pt x="26" y="6"/>
                    <a:pt x="24" y="7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5" y="16"/>
                    <a:pt x="26" y="16"/>
                    <a:pt x="27" y="17"/>
                  </a:cubicBezTo>
                  <a:cubicBezTo>
                    <a:pt x="29" y="18"/>
                    <a:pt x="30" y="20"/>
                    <a:pt x="31" y="21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2"/>
                    <a:pt x="30" y="11"/>
                    <a:pt x="31" y="10"/>
                  </a:cubicBezTo>
                  <a:cubicBezTo>
                    <a:pt x="31" y="4"/>
                    <a:pt x="31" y="4"/>
                    <a:pt x="31" y="4"/>
                  </a:cubicBezTo>
                  <a:close/>
                  <a:moveTo>
                    <a:pt x="24" y="74"/>
                  </a:moveTo>
                  <a:cubicBezTo>
                    <a:pt x="26" y="75"/>
                    <a:pt x="28" y="75"/>
                    <a:pt x="31" y="74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28" y="70"/>
                    <a:pt x="26" y="70"/>
                    <a:pt x="24" y="69"/>
                  </a:cubicBezTo>
                  <a:cubicBezTo>
                    <a:pt x="24" y="74"/>
                    <a:pt x="24" y="74"/>
                    <a:pt x="24" y="74"/>
                  </a:cubicBezTo>
                  <a:close/>
                  <a:moveTo>
                    <a:pt x="31" y="26"/>
                  </a:moveTo>
                  <a:cubicBezTo>
                    <a:pt x="31" y="53"/>
                    <a:pt x="31" y="53"/>
                    <a:pt x="31" y="53"/>
                  </a:cubicBezTo>
                  <a:cubicBezTo>
                    <a:pt x="28" y="52"/>
                    <a:pt x="26" y="52"/>
                    <a:pt x="24" y="53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49"/>
                    <a:pt x="27" y="48"/>
                    <a:pt x="27" y="46"/>
                  </a:cubicBezTo>
                  <a:cubicBezTo>
                    <a:pt x="30" y="42"/>
                    <a:pt x="28" y="37"/>
                    <a:pt x="24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6" y="31"/>
                    <a:pt x="29" y="30"/>
                    <a:pt x="30" y="27"/>
                  </a:cubicBezTo>
                  <a:cubicBezTo>
                    <a:pt x="30" y="27"/>
                    <a:pt x="30" y="26"/>
                    <a:pt x="31" y="26"/>
                  </a:cubicBezTo>
                  <a:close/>
                  <a:moveTo>
                    <a:pt x="24" y="7"/>
                  </a:moveTo>
                  <a:cubicBezTo>
                    <a:pt x="0" y="22"/>
                    <a:pt x="4" y="63"/>
                    <a:pt x="18" y="71"/>
                  </a:cubicBezTo>
                  <a:cubicBezTo>
                    <a:pt x="20" y="72"/>
                    <a:pt x="22" y="73"/>
                    <a:pt x="24" y="74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19" y="67"/>
                    <a:pt x="17" y="62"/>
                    <a:pt x="19" y="57"/>
                  </a:cubicBezTo>
                  <a:cubicBezTo>
                    <a:pt x="20" y="55"/>
                    <a:pt x="22" y="54"/>
                    <a:pt x="24" y="53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1" y="51"/>
                    <a:pt x="19" y="51"/>
                    <a:pt x="16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2" y="48"/>
                    <a:pt x="10" y="43"/>
                    <a:pt x="13" y="38"/>
                  </a:cubicBezTo>
                  <a:cubicBezTo>
                    <a:pt x="15" y="34"/>
                    <a:pt x="19" y="33"/>
                    <a:pt x="24" y="34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2" y="31"/>
                    <a:pt x="21" y="31"/>
                    <a:pt x="20" y="30"/>
                  </a:cubicBezTo>
                  <a:cubicBezTo>
                    <a:pt x="17" y="28"/>
                    <a:pt x="15" y="24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18"/>
                    <a:pt x="21" y="16"/>
                    <a:pt x="24" y="16"/>
                  </a:cubicBezTo>
                  <a:lnTo>
                    <a:pt x="24" y="7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29" name="Freeform 193">
              <a:extLst>
                <a:ext uri="{FF2B5EF4-FFF2-40B4-BE49-F238E27FC236}">
                  <a16:creationId xmlns:a16="http://schemas.microsoft.com/office/drawing/2014/main" id="{B5EBD18D-6B28-BD73-89BE-70EDAC9BB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60785" y="3055611"/>
              <a:ext cx="229108" cy="293044"/>
            </a:xfrm>
            <a:custGeom>
              <a:avLst/>
              <a:gdLst>
                <a:gd name="T0" fmla="*/ 2147483647 w 121"/>
                <a:gd name="T1" fmla="*/ 2147483647 h 154"/>
                <a:gd name="T2" fmla="*/ 2147483647 w 121"/>
                <a:gd name="T3" fmla="*/ 2147483647 h 154"/>
                <a:gd name="T4" fmla="*/ 2147483647 w 121"/>
                <a:gd name="T5" fmla="*/ 2147483647 h 154"/>
                <a:gd name="T6" fmla="*/ 2147483647 w 121"/>
                <a:gd name="T7" fmla="*/ 2147483647 h 154"/>
                <a:gd name="T8" fmla="*/ 2147483647 w 121"/>
                <a:gd name="T9" fmla="*/ 2147483647 h 154"/>
                <a:gd name="T10" fmla="*/ 2147483647 w 121"/>
                <a:gd name="T11" fmla="*/ 2147483647 h 154"/>
                <a:gd name="T12" fmla="*/ 2147483647 w 121"/>
                <a:gd name="T13" fmla="*/ 0 h 154"/>
                <a:gd name="T14" fmla="*/ 2147483647 w 121"/>
                <a:gd name="T15" fmla="*/ 2147483647 h 154"/>
                <a:gd name="T16" fmla="*/ 2147483647 w 121"/>
                <a:gd name="T17" fmla="*/ 2147483647 h 154"/>
                <a:gd name="T18" fmla="*/ 2147483647 w 121"/>
                <a:gd name="T19" fmla="*/ 2147483647 h 154"/>
                <a:gd name="T20" fmla="*/ 2147483647 w 121"/>
                <a:gd name="T21" fmla="*/ 2147483647 h 1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21" h="154">
                  <a:moveTo>
                    <a:pt x="121" y="26"/>
                  </a:moveTo>
                  <a:cubicBezTo>
                    <a:pt x="115" y="23"/>
                    <a:pt x="115" y="23"/>
                    <a:pt x="115" y="23"/>
                  </a:cubicBezTo>
                  <a:cubicBezTo>
                    <a:pt x="45" y="136"/>
                    <a:pt x="45" y="136"/>
                    <a:pt x="45" y="136"/>
                  </a:cubicBezTo>
                  <a:cubicBezTo>
                    <a:pt x="40" y="144"/>
                    <a:pt x="29" y="146"/>
                    <a:pt x="20" y="141"/>
                  </a:cubicBezTo>
                  <a:cubicBezTo>
                    <a:pt x="11" y="135"/>
                    <a:pt x="8" y="124"/>
                    <a:pt x="13" y="116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0" y="125"/>
                    <a:pt x="4" y="139"/>
                    <a:pt x="16" y="147"/>
                  </a:cubicBezTo>
                  <a:cubicBezTo>
                    <a:pt x="28" y="154"/>
                    <a:pt x="43" y="151"/>
                    <a:pt x="50" y="141"/>
                  </a:cubicBezTo>
                  <a:lnTo>
                    <a:pt x="121" y="26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0" name="Freeform 194">
              <a:extLst>
                <a:ext uri="{FF2B5EF4-FFF2-40B4-BE49-F238E27FC236}">
                  <a16:creationId xmlns:a16="http://schemas.microsoft.com/office/drawing/2014/main" id="{01B53295-F4D5-E97C-B514-58FA25691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2211" y="3046730"/>
              <a:ext cx="108338" cy="76370"/>
            </a:xfrm>
            <a:custGeom>
              <a:avLst/>
              <a:gdLst>
                <a:gd name="T0" fmla="*/ 2147483647 w 58"/>
                <a:gd name="T1" fmla="*/ 2147483647 h 40"/>
                <a:gd name="T2" fmla="*/ 2147483647 w 58"/>
                <a:gd name="T3" fmla="*/ 2147483647 h 40"/>
                <a:gd name="T4" fmla="*/ 2147483647 w 58"/>
                <a:gd name="T5" fmla="*/ 2147483647 h 40"/>
                <a:gd name="T6" fmla="*/ 2147483647 w 58"/>
                <a:gd name="T7" fmla="*/ 2147483647 h 40"/>
                <a:gd name="T8" fmla="*/ 2147483647 w 58"/>
                <a:gd name="T9" fmla="*/ 2147483647 h 40"/>
                <a:gd name="T10" fmla="*/ 2147483647 w 58"/>
                <a:gd name="T11" fmla="*/ 2147483647 h 40"/>
                <a:gd name="T12" fmla="*/ 2147483647 w 58"/>
                <a:gd name="T13" fmla="*/ 2147483647 h 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58" h="40">
                  <a:moveTo>
                    <a:pt x="57" y="37"/>
                  </a:moveTo>
                  <a:cubicBezTo>
                    <a:pt x="56" y="39"/>
                    <a:pt x="53" y="40"/>
                    <a:pt x="51" y="3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1" y="7"/>
                    <a:pt x="0" y="4"/>
                    <a:pt x="1" y="2"/>
                  </a:cubicBezTo>
                  <a:cubicBezTo>
                    <a:pt x="2" y="0"/>
                    <a:pt x="5" y="0"/>
                    <a:pt x="7" y="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8" y="32"/>
                    <a:pt x="58" y="35"/>
                    <a:pt x="57" y="37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1" name="Freeform 195">
              <a:extLst>
                <a:ext uri="{FF2B5EF4-FFF2-40B4-BE49-F238E27FC236}">
                  <a16:creationId xmlns:a16="http://schemas.microsoft.com/office/drawing/2014/main" id="{5BA52E5E-0B56-64E5-E8D1-49818C30C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5186" y="3107115"/>
              <a:ext cx="152738" cy="209571"/>
            </a:xfrm>
            <a:custGeom>
              <a:avLst/>
              <a:gdLst>
                <a:gd name="T0" fmla="*/ 2147483647 w 80"/>
                <a:gd name="T1" fmla="*/ 2147483647 h 111"/>
                <a:gd name="T2" fmla="*/ 2147483647 w 80"/>
                <a:gd name="T3" fmla="*/ 0 h 111"/>
                <a:gd name="T4" fmla="*/ 2147483647 w 80"/>
                <a:gd name="T5" fmla="*/ 2147483647 h 111"/>
                <a:gd name="T6" fmla="*/ 0 w 80"/>
                <a:gd name="T7" fmla="*/ 2147483647 h 111"/>
                <a:gd name="T8" fmla="*/ 0 w 80"/>
                <a:gd name="T9" fmla="*/ 2147483647 h 111"/>
                <a:gd name="T10" fmla="*/ 2147483647 w 80"/>
                <a:gd name="T11" fmla="*/ 2147483647 h 111"/>
                <a:gd name="T12" fmla="*/ 2147483647 w 80"/>
                <a:gd name="T13" fmla="*/ 2147483647 h 1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0" h="111">
                  <a:moveTo>
                    <a:pt x="80" y="4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8" y="104"/>
                    <a:pt x="4" y="106"/>
                    <a:pt x="0" y="106"/>
                  </a:cubicBezTo>
                  <a:cubicBezTo>
                    <a:pt x="0" y="106"/>
                    <a:pt x="0" y="107"/>
                    <a:pt x="0" y="107"/>
                  </a:cubicBezTo>
                  <a:cubicBezTo>
                    <a:pt x="7" y="111"/>
                    <a:pt x="14" y="109"/>
                    <a:pt x="18" y="104"/>
                  </a:cubicBezTo>
                  <a:lnTo>
                    <a:pt x="80" y="4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2" name="Freeform 196">
              <a:extLst>
                <a:ext uri="{FF2B5EF4-FFF2-40B4-BE49-F238E27FC236}">
                  <a16:creationId xmlns:a16="http://schemas.microsoft.com/office/drawing/2014/main" id="{4185C91F-51F0-977E-72D3-CEC83468229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324127" y="4471104"/>
              <a:ext cx="191811" cy="207796"/>
            </a:xfrm>
            <a:custGeom>
              <a:avLst/>
              <a:gdLst>
                <a:gd name="T0" fmla="*/ 2147483647 w 101"/>
                <a:gd name="T1" fmla="*/ 2147483647 h 109"/>
                <a:gd name="T2" fmla="*/ 2147483647 w 101"/>
                <a:gd name="T3" fmla="*/ 2147483647 h 109"/>
                <a:gd name="T4" fmla="*/ 2147483647 w 101"/>
                <a:gd name="T5" fmla="*/ 2147483647 h 109"/>
                <a:gd name="T6" fmla="*/ 2147483647 w 101"/>
                <a:gd name="T7" fmla="*/ 2147483647 h 109"/>
                <a:gd name="T8" fmla="*/ 2147483647 w 101"/>
                <a:gd name="T9" fmla="*/ 2147483647 h 109"/>
                <a:gd name="T10" fmla="*/ 2147483647 w 101"/>
                <a:gd name="T11" fmla="*/ 2147483647 h 109"/>
                <a:gd name="T12" fmla="*/ 2147483647 w 101"/>
                <a:gd name="T13" fmla="*/ 2147483647 h 109"/>
                <a:gd name="T14" fmla="*/ 2147483647 w 101"/>
                <a:gd name="T15" fmla="*/ 2147483647 h 109"/>
                <a:gd name="T16" fmla="*/ 2147483647 w 101"/>
                <a:gd name="T17" fmla="*/ 2147483647 h 109"/>
                <a:gd name="T18" fmla="*/ 2147483647 w 101"/>
                <a:gd name="T19" fmla="*/ 2147483647 h 109"/>
                <a:gd name="T20" fmla="*/ 2147483647 w 101"/>
                <a:gd name="T21" fmla="*/ 2147483647 h 109"/>
                <a:gd name="T22" fmla="*/ 2147483647 w 101"/>
                <a:gd name="T23" fmla="*/ 2147483647 h 109"/>
                <a:gd name="T24" fmla="*/ 2147483647 w 101"/>
                <a:gd name="T25" fmla="*/ 2147483647 h 109"/>
                <a:gd name="T26" fmla="*/ 2147483647 w 101"/>
                <a:gd name="T27" fmla="*/ 2147483647 h 109"/>
                <a:gd name="T28" fmla="*/ 2147483647 w 101"/>
                <a:gd name="T29" fmla="*/ 2147483647 h 109"/>
                <a:gd name="T30" fmla="*/ 2147483647 w 101"/>
                <a:gd name="T31" fmla="*/ 2147483647 h 109"/>
                <a:gd name="T32" fmla="*/ 2147483647 w 101"/>
                <a:gd name="T33" fmla="*/ 2147483647 h 109"/>
                <a:gd name="T34" fmla="*/ 2147483647 w 101"/>
                <a:gd name="T35" fmla="*/ 2147483647 h 109"/>
                <a:gd name="T36" fmla="*/ 2147483647 w 101"/>
                <a:gd name="T37" fmla="*/ 2147483647 h 109"/>
                <a:gd name="T38" fmla="*/ 2147483647 w 101"/>
                <a:gd name="T39" fmla="*/ 2147483647 h 109"/>
                <a:gd name="T40" fmla="*/ 2147483647 w 101"/>
                <a:gd name="T41" fmla="*/ 2147483647 h 109"/>
                <a:gd name="T42" fmla="*/ 2147483647 w 101"/>
                <a:gd name="T43" fmla="*/ 2147483647 h 109"/>
                <a:gd name="T44" fmla="*/ 2147483647 w 101"/>
                <a:gd name="T45" fmla="*/ 2147483647 h 109"/>
                <a:gd name="T46" fmla="*/ 2147483647 w 101"/>
                <a:gd name="T47" fmla="*/ 2147483647 h 109"/>
                <a:gd name="T48" fmla="*/ 2147483647 w 101"/>
                <a:gd name="T49" fmla="*/ 2147483647 h 109"/>
                <a:gd name="T50" fmla="*/ 2147483647 w 101"/>
                <a:gd name="T51" fmla="*/ 2147483647 h 109"/>
                <a:gd name="T52" fmla="*/ 2147483647 w 101"/>
                <a:gd name="T53" fmla="*/ 2147483647 h 109"/>
                <a:gd name="T54" fmla="*/ 2147483647 w 101"/>
                <a:gd name="T55" fmla="*/ 2147483647 h 109"/>
                <a:gd name="T56" fmla="*/ 2147483647 w 101"/>
                <a:gd name="T57" fmla="*/ 2147483647 h 109"/>
                <a:gd name="T58" fmla="*/ 2147483647 w 101"/>
                <a:gd name="T59" fmla="*/ 2147483647 h 109"/>
                <a:gd name="T60" fmla="*/ 2147483647 w 101"/>
                <a:gd name="T61" fmla="*/ 2147483647 h 109"/>
                <a:gd name="T62" fmla="*/ 2147483647 w 101"/>
                <a:gd name="T63" fmla="*/ 2147483647 h 109"/>
                <a:gd name="T64" fmla="*/ 2147483647 w 101"/>
                <a:gd name="T65" fmla="*/ 2147483647 h 109"/>
                <a:gd name="T66" fmla="*/ 2147483647 w 101"/>
                <a:gd name="T67" fmla="*/ 2147483647 h 109"/>
                <a:gd name="T68" fmla="*/ 2147483647 w 101"/>
                <a:gd name="T69" fmla="*/ 2147483647 h 109"/>
                <a:gd name="T70" fmla="*/ 2147483647 w 101"/>
                <a:gd name="T71" fmla="*/ 2147483647 h 109"/>
                <a:gd name="T72" fmla="*/ 2147483647 w 101"/>
                <a:gd name="T73" fmla="*/ 2147483647 h 109"/>
                <a:gd name="T74" fmla="*/ 2147483647 w 101"/>
                <a:gd name="T75" fmla="*/ 2147483647 h 109"/>
                <a:gd name="T76" fmla="*/ 2147483647 w 101"/>
                <a:gd name="T77" fmla="*/ 2147483647 h 109"/>
                <a:gd name="T78" fmla="*/ 2147483647 w 101"/>
                <a:gd name="T79" fmla="*/ 2147483647 h 109"/>
                <a:gd name="T80" fmla="*/ 2147483647 w 101"/>
                <a:gd name="T81" fmla="*/ 0 h 109"/>
                <a:gd name="T82" fmla="*/ 2147483647 w 101"/>
                <a:gd name="T83" fmla="*/ 2147483647 h 109"/>
                <a:gd name="T84" fmla="*/ 2147483647 w 101"/>
                <a:gd name="T85" fmla="*/ 2147483647 h 109"/>
                <a:gd name="T86" fmla="*/ 2147483647 w 101"/>
                <a:gd name="T87" fmla="*/ 2147483647 h 109"/>
                <a:gd name="T88" fmla="*/ 2147483647 w 101"/>
                <a:gd name="T89" fmla="*/ 2147483647 h 109"/>
                <a:gd name="T90" fmla="*/ 2147483647 w 101"/>
                <a:gd name="T91" fmla="*/ 2147483647 h 109"/>
                <a:gd name="T92" fmla="*/ 2147483647 w 101"/>
                <a:gd name="T93" fmla="*/ 2147483647 h 109"/>
                <a:gd name="T94" fmla="*/ 2147483647 w 101"/>
                <a:gd name="T95" fmla="*/ 2147483647 h 109"/>
                <a:gd name="T96" fmla="*/ 2147483647 w 101"/>
                <a:gd name="T97" fmla="*/ 2147483647 h 109"/>
                <a:gd name="T98" fmla="*/ 2147483647 w 101"/>
                <a:gd name="T99" fmla="*/ 2147483647 h 109"/>
                <a:gd name="T100" fmla="*/ 2147483647 w 101"/>
                <a:gd name="T101" fmla="*/ 2147483647 h 109"/>
                <a:gd name="T102" fmla="*/ 2147483647 w 101"/>
                <a:gd name="T103" fmla="*/ 2147483647 h 109"/>
                <a:gd name="T104" fmla="*/ 2147483647 w 101"/>
                <a:gd name="T105" fmla="*/ 2147483647 h 109"/>
                <a:gd name="T106" fmla="*/ 2147483647 w 101"/>
                <a:gd name="T107" fmla="*/ 2147483647 h 109"/>
                <a:gd name="T108" fmla="*/ 2147483647 w 101"/>
                <a:gd name="T109" fmla="*/ 2147483647 h 109"/>
                <a:gd name="T110" fmla="*/ 2147483647 w 101"/>
                <a:gd name="T111" fmla="*/ 2147483647 h 109"/>
                <a:gd name="T112" fmla="*/ 2147483647 w 101"/>
                <a:gd name="T113" fmla="*/ 2147483647 h 109"/>
                <a:gd name="T114" fmla="*/ 2147483647 w 101"/>
                <a:gd name="T115" fmla="*/ 2147483647 h 109"/>
                <a:gd name="T116" fmla="*/ 2147483647 w 101"/>
                <a:gd name="T117" fmla="*/ 2147483647 h 109"/>
                <a:gd name="T118" fmla="*/ 2147483647 w 101"/>
                <a:gd name="T119" fmla="*/ 2147483647 h 109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" h="109">
                  <a:moveTo>
                    <a:pt x="76" y="38"/>
                  </a:moveTo>
                  <a:cubicBezTo>
                    <a:pt x="78" y="42"/>
                    <a:pt x="79" y="46"/>
                    <a:pt x="79" y="50"/>
                  </a:cubicBezTo>
                  <a:cubicBezTo>
                    <a:pt x="79" y="55"/>
                    <a:pt x="78" y="59"/>
                    <a:pt x="76" y="62"/>
                  </a:cubicBezTo>
                  <a:cubicBezTo>
                    <a:pt x="76" y="38"/>
                    <a:pt x="76" y="38"/>
                    <a:pt x="76" y="38"/>
                  </a:cubicBezTo>
                  <a:close/>
                  <a:moveTo>
                    <a:pt x="76" y="79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7" y="73"/>
                    <a:pt x="77" y="73"/>
                    <a:pt x="78" y="73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86" y="82"/>
                    <a:pt x="86" y="82"/>
                    <a:pt x="86" y="82"/>
                  </a:cubicBezTo>
                  <a:cubicBezTo>
                    <a:pt x="87" y="83"/>
                    <a:pt x="87" y="85"/>
                    <a:pt x="86" y="86"/>
                  </a:cubicBezTo>
                  <a:cubicBezTo>
                    <a:pt x="85" y="87"/>
                    <a:pt x="84" y="87"/>
                    <a:pt x="83" y="86"/>
                  </a:cubicBezTo>
                  <a:cubicBezTo>
                    <a:pt x="76" y="79"/>
                    <a:pt x="76" y="79"/>
                    <a:pt x="76" y="79"/>
                  </a:cubicBezTo>
                  <a:close/>
                  <a:moveTo>
                    <a:pt x="76" y="28"/>
                  </a:moveTo>
                  <a:cubicBezTo>
                    <a:pt x="76" y="21"/>
                    <a:pt x="76" y="21"/>
                    <a:pt x="76" y="21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4" y="14"/>
                    <a:pt x="85" y="14"/>
                    <a:pt x="86" y="15"/>
                  </a:cubicBezTo>
                  <a:cubicBezTo>
                    <a:pt x="87" y="16"/>
                    <a:pt x="87" y="17"/>
                    <a:pt x="86" y="1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6" y="28"/>
                  </a:cubicBezTo>
                  <a:close/>
                  <a:moveTo>
                    <a:pt x="84" y="50"/>
                  </a:moveTo>
                  <a:cubicBezTo>
                    <a:pt x="84" y="50"/>
                    <a:pt x="84" y="50"/>
                    <a:pt x="84" y="50"/>
                  </a:cubicBezTo>
                  <a:cubicBezTo>
                    <a:pt x="84" y="49"/>
                    <a:pt x="85" y="48"/>
                    <a:pt x="86" y="48"/>
                  </a:cubicBezTo>
                  <a:cubicBezTo>
                    <a:pt x="99" y="48"/>
                    <a:pt x="99" y="48"/>
                    <a:pt x="99" y="48"/>
                  </a:cubicBezTo>
                  <a:cubicBezTo>
                    <a:pt x="100" y="48"/>
                    <a:pt x="101" y="49"/>
                    <a:pt x="101" y="50"/>
                  </a:cubicBezTo>
                  <a:cubicBezTo>
                    <a:pt x="101" y="52"/>
                    <a:pt x="100" y="53"/>
                    <a:pt x="99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5" y="53"/>
                    <a:pt x="84" y="52"/>
                    <a:pt x="84" y="50"/>
                  </a:cubicBezTo>
                  <a:close/>
                  <a:moveTo>
                    <a:pt x="51" y="22"/>
                  </a:moveTo>
                  <a:cubicBezTo>
                    <a:pt x="62" y="22"/>
                    <a:pt x="72" y="29"/>
                    <a:pt x="76" y="38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4" y="67"/>
                    <a:pt x="70" y="71"/>
                    <a:pt x="66" y="74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6" y="103"/>
                    <a:pt x="60" y="109"/>
                    <a:pt x="52" y="109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60" y="84"/>
                    <a:pt x="60" y="84"/>
                    <a:pt x="60" y="84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1"/>
                    <a:pt x="61" y="70"/>
                    <a:pt x="62" y="70"/>
                  </a:cubicBezTo>
                  <a:cubicBezTo>
                    <a:pt x="69" y="66"/>
                    <a:pt x="73" y="59"/>
                    <a:pt x="73" y="50"/>
                  </a:cubicBezTo>
                  <a:cubicBezTo>
                    <a:pt x="73" y="44"/>
                    <a:pt x="71" y="39"/>
                    <a:pt x="67" y="35"/>
                  </a:cubicBezTo>
                  <a:cubicBezTo>
                    <a:pt x="63" y="31"/>
                    <a:pt x="57" y="28"/>
                    <a:pt x="51" y="28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76" y="21"/>
                  </a:moveTo>
                  <a:cubicBezTo>
                    <a:pt x="74" y="23"/>
                    <a:pt x="74" y="23"/>
                    <a:pt x="74" y="23"/>
                  </a:cubicBezTo>
                  <a:cubicBezTo>
                    <a:pt x="73" y="24"/>
                    <a:pt x="73" y="26"/>
                    <a:pt x="74" y="27"/>
                  </a:cubicBezTo>
                  <a:cubicBezTo>
                    <a:pt x="75" y="28"/>
                    <a:pt x="75" y="28"/>
                    <a:pt x="76" y="28"/>
                  </a:cubicBezTo>
                  <a:cubicBezTo>
                    <a:pt x="76" y="21"/>
                    <a:pt x="76" y="21"/>
                    <a:pt x="76" y="21"/>
                  </a:cubicBezTo>
                  <a:close/>
                  <a:moveTo>
                    <a:pt x="76" y="73"/>
                  </a:moveTo>
                  <a:cubicBezTo>
                    <a:pt x="75" y="73"/>
                    <a:pt x="75" y="73"/>
                    <a:pt x="74" y="73"/>
                  </a:cubicBezTo>
                  <a:cubicBezTo>
                    <a:pt x="73" y="75"/>
                    <a:pt x="73" y="76"/>
                    <a:pt x="74" y="77"/>
                  </a:cubicBezTo>
                  <a:cubicBezTo>
                    <a:pt x="76" y="79"/>
                    <a:pt x="76" y="79"/>
                    <a:pt x="76" y="79"/>
                  </a:cubicBezTo>
                  <a:cubicBezTo>
                    <a:pt x="76" y="73"/>
                    <a:pt x="76" y="73"/>
                    <a:pt x="76" y="73"/>
                  </a:cubicBezTo>
                  <a:close/>
                  <a:moveTo>
                    <a:pt x="51" y="1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1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6"/>
                    <a:pt x="52" y="17"/>
                    <a:pt x="51" y="18"/>
                  </a:cubicBezTo>
                  <a:close/>
                  <a:moveTo>
                    <a:pt x="51" y="109"/>
                  </a:moveTo>
                  <a:cubicBezTo>
                    <a:pt x="49" y="109"/>
                    <a:pt x="49" y="109"/>
                    <a:pt x="49" y="109"/>
                  </a:cubicBezTo>
                  <a:cubicBezTo>
                    <a:pt x="41" y="109"/>
                    <a:pt x="35" y="103"/>
                    <a:pt x="35" y="96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1" y="70"/>
                    <a:pt x="28" y="67"/>
                    <a:pt x="26" y="62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0" y="29"/>
                    <a:pt x="40" y="22"/>
                    <a:pt x="51" y="22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45" y="28"/>
                    <a:pt x="39" y="31"/>
                    <a:pt x="35" y="35"/>
                  </a:cubicBezTo>
                  <a:cubicBezTo>
                    <a:pt x="31" y="39"/>
                    <a:pt x="29" y="44"/>
                    <a:pt x="29" y="50"/>
                  </a:cubicBezTo>
                  <a:cubicBezTo>
                    <a:pt x="29" y="58"/>
                    <a:pt x="33" y="65"/>
                    <a:pt x="40" y="69"/>
                  </a:cubicBezTo>
                  <a:cubicBezTo>
                    <a:pt x="40" y="69"/>
                    <a:pt x="40" y="69"/>
                    <a:pt x="40" y="69"/>
                  </a:cubicBezTo>
                  <a:cubicBezTo>
                    <a:pt x="41" y="70"/>
                    <a:pt x="41" y="71"/>
                    <a:pt x="41" y="72"/>
                  </a:cubicBezTo>
                  <a:cubicBezTo>
                    <a:pt x="41" y="84"/>
                    <a:pt x="41" y="84"/>
                    <a:pt x="41" y="84"/>
                  </a:cubicBezTo>
                  <a:cubicBezTo>
                    <a:pt x="51" y="84"/>
                    <a:pt x="51" y="84"/>
                    <a:pt x="51" y="84"/>
                  </a:cubicBezTo>
                  <a:cubicBezTo>
                    <a:pt x="51" y="109"/>
                    <a:pt x="51" y="109"/>
                    <a:pt x="51" y="109"/>
                  </a:cubicBezTo>
                  <a:close/>
                  <a:moveTo>
                    <a:pt x="51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51" y="18"/>
                    <a:pt x="51" y="18"/>
                    <a:pt x="51" y="18"/>
                  </a:cubicBezTo>
                  <a:cubicBezTo>
                    <a:pt x="49" y="18"/>
                    <a:pt x="48" y="16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9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26" y="79"/>
                  </a:moveTo>
                  <a:cubicBezTo>
                    <a:pt x="28" y="77"/>
                    <a:pt x="28" y="77"/>
                    <a:pt x="28" y="77"/>
                  </a:cubicBezTo>
                  <a:cubicBezTo>
                    <a:pt x="29" y="76"/>
                    <a:pt x="29" y="75"/>
                    <a:pt x="28" y="73"/>
                  </a:cubicBezTo>
                  <a:cubicBezTo>
                    <a:pt x="27" y="73"/>
                    <a:pt x="26" y="73"/>
                    <a:pt x="26" y="73"/>
                  </a:cubicBezTo>
                  <a:cubicBezTo>
                    <a:pt x="26" y="79"/>
                    <a:pt x="26" y="79"/>
                    <a:pt x="26" y="79"/>
                  </a:cubicBezTo>
                  <a:close/>
                  <a:moveTo>
                    <a:pt x="26" y="28"/>
                  </a:moveTo>
                  <a:cubicBezTo>
                    <a:pt x="26" y="28"/>
                    <a:pt x="27" y="28"/>
                    <a:pt x="28" y="27"/>
                  </a:cubicBezTo>
                  <a:cubicBezTo>
                    <a:pt x="29" y="26"/>
                    <a:pt x="29" y="24"/>
                    <a:pt x="28" y="23"/>
                  </a:cubicBezTo>
                  <a:cubicBezTo>
                    <a:pt x="26" y="22"/>
                    <a:pt x="26" y="22"/>
                    <a:pt x="26" y="22"/>
                  </a:cubicBezTo>
                  <a:lnTo>
                    <a:pt x="26" y="28"/>
                  </a:lnTo>
                  <a:close/>
                  <a:moveTo>
                    <a:pt x="26" y="62"/>
                  </a:moveTo>
                  <a:cubicBezTo>
                    <a:pt x="24" y="59"/>
                    <a:pt x="23" y="55"/>
                    <a:pt x="23" y="50"/>
                  </a:cubicBezTo>
                  <a:cubicBezTo>
                    <a:pt x="23" y="46"/>
                    <a:pt x="24" y="42"/>
                    <a:pt x="26" y="38"/>
                  </a:cubicBezTo>
                  <a:cubicBezTo>
                    <a:pt x="26" y="62"/>
                    <a:pt x="26" y="62"/>
                    <a:pt x="26" y="62"/>
                  </a:cubicBezTo>
                  <a:close/>
                  <a:moveTo>
                    <a:pt x="26" y="22"/>
                  </a:moveTo>
                  <a:cubicBezTo>
                    <a:pt x="26" y="28"/>
                    <a:pt x="26" y="28"/>
                    <a:pt x="26" y="28"/>
                  </a:cubicBezTo>
                  <a:cubicBezTo>
                    <a:pt x="25" y="28"/>
                    <a:pt x="24" y="28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6"/>
                    <a:pt x="15" y="15"/>
                  </a:cubicBezTo>
                  <a:cubicBezTo>
                    <a:pt x="16" y="14"/>
                    <a:pt x="18" y="14"/>
                    <a:pt x="19" y="15"/>
                  </a:cubicBezTo>
                  <a:cubicBezTo>
                    <a:pt x="26" y="22"/>
                    <a:pt x="26" y="22"/>
                    <a:pt x="26" y="22"/>
                  </a:cubicBezTo>
                  <a:close/>
                  <a:moveTo>
                    <a:pt x="26" y="73"/>
                  </a:moveTo>
                  <a:cubicBezTo>
                    <a:pt x="26" y="79"/>
                    <a:pt x="26" y="79"/>
                    <a:pt x="26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8" y="87"/>
                    <a:pt x="16" y="87"/>
                    <a:pt x="15" y="86"/>
                  </a:cubicBezTo>
                  <a:cubicBezTo>
                    <a:pt x="14" y="85"/>
                    <a:pt x="14" y="83"/>
                    <a:pt x="15" y="82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73"/>
                    <a:pt x="25" y="73"/>
                    <a:pt x="26" y="73"/>
                  </a:cubicBezTo>
                  <a:close/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7" y="48"/>
                    <a:pt x="18" y="49"/>
                    <a:pt x="18" y="50"/>
                  </a:cubicBezTo>
                  <a:cubicBezTo>
                    <a:pt x="18" y="52"/>
                    <a:pt x="17" y="53"/>
                    <a:pt x="15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2" y="53"/>
                    <a:pt x="0" y="52"/>
                    <a:pt x="0" y="50"/>
                  </a:cubicBezTo>
                  <a:cubicBezTo>
                    <a:pt x="0" y="49"/>
                    <a:pt x="2" y="48"/>
                    <a:pt x="3" y="48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3" name="Freeform 197">
              <a:extLst>
                <a:ext uri="{FF2B5EF4-FFF2-40B4-BE49-F238E27FC236}">
                  <a16:creationId xmlns:a16="http://schemas.microsoft.com/office/drawing/2014/main" id="{3A792973-BF2A-0C8D-BDFE-050F41B16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5781" y="3050282"/>
              <a:ext cx="55057" cy="53281"/>
            </a:xfrm>
            <a:custGeom>
              <a:avLst/>
              <a:gdLst>
                <a:gd name="T0" fmla="*/ 2147483647 w 29"/>
                <a:gd name="T1" fmla="*/ 2147483647 h 29"/>
                <a:gd name="T2" fmla="*/ 2147483647 w 29"/>
                <a:gd name="T3" fmla="*/ 2147483647 h 29"/>
                <a:gd name="T4" fmla="*/ 2147483647 w 29"/>
                <a:gd name="T5" fmla="*/ 2147483647 h 29"/>
                <a:gd name="T6" fmla="*/ 2147483647 w 29"/>
                <a:gd name="T7" fmla="*/ 2147483647 h 29"/>
                <a:gd name="T8" fmla="*/ 2147483647 w 29"/>
                <a:gd name="T9" fmla="*/ 2147483647 h 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" h="29">
                  <a:moveTo>
                    <a:pt x="1" y="17"/>
                  </a:moveTo>
                  <a:cubicBezTo>
                    <a:pt x="3" y="24"/>
                    <a:pt x="10" y="29"/>
                    <a:pt x="17" y="27"/>
                  </a:cubicBezTo>
                  <a:cubicBezTo>
                    <a:pt x="24" y="26"/>
                    <a:pt x="29" y="19"/>
                    <a:pt x="28" y="12"/>
                  </a:cubicBezTo>
                  <a:cubicBezTo>
                    <a:pt x="26" y="5"/>
                    <a:pt x="19" y="0"/>
                    <a:pt x="12" y="1"/>
                  </a:cubicBezTo>
                  <a:cubicBezTo>
                    <a:pt x="5" y="2"/>
                    <a:pt x="0" y="9"/>
                    <a:pt x="1" y="17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4" name="Freeform 198">
              <a:extLst>
                <a:ext uri="{FF2B5EF4-FFF2-40B4-BE49-F238E27FC236}">
                  <a16:creationId xmlns:a16="http://schemas.microsoft.com/office/drawing/2014/main" id="{87F5B70F-1C63-F0F7-271A-55EE8A149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3541" y="2888664"/>
              <a:ext cx="51505" cy="174051"/>
            </a:xfrm>
            <a:custGeom>
              <a:avLst/>
              <a:gdLst>
                <a:gd name="T0" fmla="*/ 0 w 27"/>
                <a:gd name="T1" fmla="*/ 2147483647 h 91"/>
                <a:gd name="T2" fmla="*/ 2147483647 w 27"/>
                <a:gd name="T3" fmla="*/ 2147483647 h 91"/>
                <a:gd name="T4" fmla="*/ 2147483647 w 27"/>
                <a:gd name="T5" fmla="*/ 2147483647 h 91"/>
                <a:gd name="T6" fmla="*/ 2147483647 w 27"/>
                <a:gd name="T7" fmla="*/ 2147483647 h 91"/>
                <a:gd name="T8" fmla="*/ 0 w 27"/>
                <a:gd name="T9" fmla="*/ 2147483647 h 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7" h="91">
                  <a:moveTo>
                    <a:pt x="0" y="91"/>
                  </a:moveTo>
                  <a:cubicBezTo>
                    <a:pt x="0" y="90"/>
                    <a:pt x="15" y="14"/>
                    <a:pt x="15" y="14"/>
                  </a:cubicBezTo>
                  <a:cubicBezTo>
                    <a:pt x="15" y="14"/>
                    <a:pt x="24" y="1"/>
                    <a:pt x="25" y="1"/>
                  </a:cubicBezTo>
                  <a:cubicBezTo>
                    <a:pt x="27" y="0"/>
                    <a:pt x="10" y="91"/>
                    <a:pt x="10" y="91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5" name="Freeform 199">
              <a:extLst>
                <a:ext uri="{FF2B5EF4-FFF2-40B4-BE49-F238E27FC236}">
                  <a16:creationId xmlns:a16="http://schemas.microsoft.com/office/drawing/2014/main" id="{E769A3C7-4134-C0FD-4C50-C14F635EC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7636" y="2918856"/>
              <a:ext cx="111890" cy="147411"/>
            </a:xfrm>
            <a:custGeom>
              <a:avLst/>
              <a:gdLst>
                <a:gd name="T0" fmla="*/ 2147483647 w 67"/>
                <a:gd name="T1" fmla="*/ 2147483647 h 89"/>
                <a:gd name="T2" fmla="*/ 2147483647 w 67"/>
                <a:gd name="T3" fmla="*/ 2147483647 h 89"/>
                <a:gd name="T4" fmla="*/ 0 w 67"/>
                <a:gd name="T5" fmla="*/ 0 h 89"/>
                <a:gd name="T6" fmla="*/ 2147483647 w 67"/>
                <a:gd name="T7" fmla="*/ 2147483647 h 89"/>
                <a:gd name="T8" fmla="*/ 2147483647 w 67"/>
                <a:gd name="T9" fmla="*/ 2147483647 h 89"/>
                <a:gd name="T10" fmla="*/ 2147483647 w 67"/>
                <a:gd name="T11" fmla="*/ 2147483647 h 89"/>
                <a:gd name="T12" fmla="*/ 2147483647 w 67"/>
                <a:gd name="T13" fmla="*/ 2147483647 h 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7" h="89">
                  <a:moveTo>
                    <a:pt x="66" y="83"/>
                  </a:moveTo>
                  <a:lnTo>
                    <a:pt x="16" y="11"/>
                  </a:lnTo>
                  <a:lnTo>
                    <a:pt x="0" y="0"/>
                  </a:lnTo>
                  <a:lnTo>
                    <a:pt x="7" y="17"/>
                  </a:lnTo>
                  <a:lnTo>
                    <a:pt x="56" y="89"/>
                  </a:lnTo>
                  <a:lnTo>
                    <a:pt x="67" y="83"/>
                  </a:lnTo>
                  <a:lnTo>
                    <a:pt x="66" y="83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6" name="Freeform 200">
              <a:extLst>
                <a:ext uri="{FF2B5EF4-FFF2-40B4-BE49-F238E27FC236}">
                  <a16:creationId xmlns:a16="http://schemas.microsoft.com/office/drawing/2014/main" id="{177CC832-A921-CB81-4DB1-69F9ADCD19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4197" y="3091131"/>
              <a:ext cx="10656" cy="28416"/>
            </a:xfrm>
            <a:custGeom>
              <a:avLst/>
              <a:gdLst>
                <a:gd name="T0" fmla="*/ 2147483647 w 6"/>
                <a:gd name="T1" fmla="*/ 2147483647 h 15"/>
                <a:gd name="T2" fmla="*/ 2147483647 w 6"/>
                <a:gd name="T3" fmla="*/ 0 h 15"/>
                <a:gd name="T4" fmla="*/ 0 w 6"/>
                <a:gd name="T5" fmla="*/ 2147483647 h 15"/>
                <a:gd name="T6" fmla="*/ 2147483647 w 6"/>
                <a:gd name="T7" fmla="*/ 2147483647 h 15"/>
                <a:gd name="T8" fmla="*/ 2147483647 w 6"/>
                <a:gd name="T9" fmla="*/ 2147483647 h 15"/>
                <a:gd name="T10" fmla="*/ 2147483647 w 6"/>
                <a:gd name="T11" fmla="*/ 2147483647 h 15"/>
                <a:gd name="T12" fmla="*/ 2147483647 w 6"/>
                <a:gd name="T13" fmla="*/ 2147483647 h 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" h="15">
                  <a:moveTo>
                    <a:pt x="5" y="2"/>
                  </a:moveTo>
                  <a:cubicBezTo>
                    <a:pt x="4" y="1"/>
                    <a:pt x="3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4"/>
                    <a:pt x="3" y="15"/>
                    <a:pt x="4" y="14"/>
                  </a:cubicBezTo>
                  <a:cubicBezTo>
                    <a:pt x="6" y="14"/>
                    <a:pt x="6" y="13"/>
                    <a:pt x="6" y="11"/>
                  </a:cubicBezTo>
                  <a:lnTo>
                    <a:pt x="5" y="2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  <p:sp>
          <p:nvSpPr>
            <p:cNvPr id="25637" name="Freeform 201">
              <a:extLst>
                <a:ext uri="{FF2B5EF4-FFF2-40B4-BE49-F238E27FC236}">
                  <a16:creationId xmlns:a16="http://schemas.microsoft.com/office/drawing/2014/main" id="{924382EA-2EEA-081A-0370-C37FF283339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2583427" y="1737798"/>
              <a:ext cx="191811" cy="209571"/>
            </a:xfrm>
            <a:custGeom>
              <a:avLst/>
              <a:gdLst>
                <a:gd name="T0" fmla="*/ 2147483647 w 101"/>
                <a:gd name="T1" fmla="*/ 2147483647 h 110"/>
                <a:gd name="T2" fmla="*/ 2147483647 w 101"/>
                <a:gd name="T3" fmla="*/ 2147483647 h 110"/>
                <a:gd name="T4" fmla="*/ 2147483647 w 101"/>
                <a:gd name="T5" fmla="*/ 2147483647 h 110"/>
                <a:gd name="T6" fmla="*/ 2147483647 w 101"/>
                <a:gd name="T7" fmla="*/ 2147483647 h 110"/>
                <a:gd name="T8" fmla="*/ 2147483647 w 101"/>
                <a:gd name="T9" fmla="*/ 2147483647 h 110"/>
                <a:gd name="T10" fmla="*/ 2147483647 w 101"/>
                <a:gd name="T11" fmla="*/ 2147483647 h 110"/>
                <a:gd name="T12" fmla="*/ 2147483647 w 101"/>
                <a:gd name="T13" fmla="*/ 2147483647 h 110"/>
                <a:gd name="T14" fmla="*/ 2147483647 w 101"/>
                <a:gd name="T15" fmla="*/ 2147483647 h 110"/>
                <a:gd name="T16" fmla="*/ 2147483647 w 101"/>
                <a:gd name="T17" fmla="*/ 2147483647 h 110"/>
                <a:gd name="T18" fmla="*/ 2147483647 w 101"/>
                <a:gd name="T19" fmla="*/ 2147483647 h 110"/>
                <a:gd name="T20" fmla="*/ 2147483647 w 101"/>
                <a:gd name="T21" fmla="*/ 2147483647 h 110"/>
                <a:gd name="T22" fmla="*/ 2147483647 w 101"/>
                <a:gd name="T23" fmla="*/ 2147483647 h 110"/>
                <a:gd name="T24" fmla="*/ 2147483647 w 101"/>
                <a:gd name="T25" fmla="*/ 2147483647 h 110"/>
                <a:gd name="T26" fmla="*/ 2147483647 w 101"/>
                <a:gd name="T27" fmla="*/ 2147483647 h 110"/>
                <a:gd name="T28" fmla="*/ 2147483647 w 101"/>
                <a:gd name="T29" fmla="*/ 2147483647 h 110"/>
                <a:gd name="T30" fmla="*/ 2147483647 w 101"/>
                <a:gd name="T31" fmla="*/ 2147483647 h 110"/>
                <a:gd name="T32" fmla="*/ 2147483647 w 101"/>
                <a:gd name="T33" fmla="*/ 2147483647 h 110"/>
                <a:gd name="T34" fmla="*/ 2147483647 w 101"/>
                <a:gd name="T35" fmla="*/ 2147483647 h 110"/>
                <a:gd name="T36" fmla="*/ 2147483647 w 101"/>
                <a:gd name="T37" fmla="*/ 2147483647 h 110"/>
                <a:gd name="T38" fmla="*/ 2147483647 w 101"/>
                <a:gd name="T39" fmla="*/ 2147483647 h 110"/>
                <a:gd name="T40" fmla="*/ 2147483647 w 101"/>
                <a:gd name="T41" fmla="*/ 2147483647 h 110"/>
                <a:gd name="T42" fmla="*/ 2147483647 w 101"/>
                <a:gd name="T43" fmla="*/ 2147483647 h 110"/>
                <a:gd name="T44" fmla="*/ 2147483647 w 101"/>
                <a:gd name="T45" fmla="*/ 2147483647 h 110"/>
                <a:gd name="T46" fmla="*/ 2147483647 w 101"/>
                <a:gd name="T47" fmla="*/ 2147483647 h 110"/>
                <a:gd name="T48" fmla="*/ 2147483647 w 101"/>
                <a:gd name="T49" fmla="*/ 2147483647 h 110"/>
                <a:gd name="T50" fmla="*/ 2147483647 w 101"/>
                <a:gd name="T51" fmla="*/ 2147483647 h 110"/>
                <a:gd name="T52" fmla="*/ 2147483647 w 101"/>
                <a:gd name="T53" fmla="*/ 2147483647 h 110"/>
                <a:gd name="T54" fmla="*/ 2147483647 w 101"/>
                <a:gd name="T55" fmla="*/ 2147483647 h 110"/>
                <a:gd name="T56" fmla="*/ 2147483647 w 101"/>
                <a:gd name="T57" fmla="*/ 2147483647 h 110"/>
                <a:gd name="T58" fmla="*/ 2147483647 w 101"/>
                <a:gd name="T59" fmla="*/ 2147483647 h 110"/>
                <a:gd name="T60" fmla="*/ 2147483647 w 101"/>
                <a:gd name="T61" fmla="*/ 2147483647 h 110"/>
                <a:gd name="T62" fmla="*/ 2147483647 w 101"/>
                <a:gd name="T63" fmla="*/ 2147483647 h 110"/>
                <a:gd name="T64" fmla="*/ 2147483647 w 101"/>
                <a:gd name="T65" fmla="*/ 2147483647 h 110"/>
                <a:gd name="T66" fmla="*/ 2147483647 w 101"/>
                <a:gd name="T67" fmla="*/ 2147483647 h 110"/>
                <a:gd name="T68" fmla="*/ 2147483647 w 101"/>
                <a:gd name="T69" fmla="*/ 2147483647 h 110"/>
                <a:gd name="T70" fmla="*/ 2147483647 w 101"/>
                <a:gd name="T71" fmla="*/ 2147483647 h 110"/>
                <a:gd name="T72" fmla="*/ 2147483647 w 101"/>
                <a:gd name="T73" fmla="*/ 2147483647 h 110"/>
                <a:gd name="T74" fmla="*/ 2147483647 w 101"/>
                <a:gd name="T75" fmla="*/ 2147483647 h 110"/>
                <a:gd name="T76" fmla="*/ 2147483647 w 101"/>
                <a:gd name="T77" fmla="*/ 2147483647 h 110"/>
                <a:gd name="T78" fmla="*/ 2147483647 w 101"/>
                <a:gd name="T79" fmla="*/ 2147483647 h 110"/>
                <a:gd name="T80" fmla="*/ 2147483647 w 101"/>
                <a:gd name="T81" fmla="*/ 0 h 110"/>
                <a:gd name="T82" fmla="*/ 2147483647 w 101"/>
                <a:gd name="T83" fmla="*/ 2147483647 h 110"/>
                <a:gd name="T84" fmla="*/ 2147483647 w 101"/>
                <a:gd name="T85" fmla="*/ 2147483647 h 110"/>
                <a:gd name="T86" fmla="*/ 2147483647 w 101"/>
                <a:gd name="T87" fmla="*/ 2147483647 h 110"/>
                <a:gd name="T88" fmla="*/ 2147483647 w 101"/>
                <a:gd name="T89" fmla="*/ 2147483647 h 110"/>
                <a:gd name="T90" fmla="*/ 2147483647 w 101"/>
                <a:gd name="T91" fmla="*/ 2147483647 h 110"/>
                <a:gd name="T92" fmla="*/ 2147483647 w 101"/>
                <a:gd name="T93" fmla="*/ 2147483647 h 110"/>
                <a:gd name="T94" fmla="*/ 2147483647 w 101"/>
                <a:gd name="T95" fmla="*/ 2147483647 h 110"/>
                <a:gd name="T96" fmla="*/ 2147483647 w 101"/>
                <a:gd name="T97" fmla="*/ 2147483647 h 110"/>
                <a:gd name="T98" fmla="*/ 2147483647 w 101"/>
                <a:gd name="T99" fmla="*/ 2147483647 h 110"/>
                <a:gd name="T100" fmla="*/ 2147483647 w 101"/>
                <a:gd name="T101" fmla="*/ 2147483647 h 110"/>
                <a:gd name="T102" fmla="*/ 2147483647 w 101"/>
                <a:gd name="T103" fmla="*/ 2147483647 h 110"/>
                <a:gd name="T104" fmla="*/ 2147483647 w 101"/>
                <a:gd name="T105" fmla="*/ 2147483647 h 110"/>
                <a:gd name="T106" fmla="*/ 2147483647 w 101"/>
                <a:gd name="T107" fmla="*/ 2147483647 h 110"/>
                <a:gd name="T108" fmla="*/ 2147483647 w 101"/>
                <a:gd name="T109" fmla="*/ 2147483647 h 110"/>
                <a:gd name="T110" fmla="*/ 2147483647 w 101"/>
                <a:gd name="T111" fmla="*/ 2147483647 h 110"/>
                <a:gd name="T112" fmla="*/ 2147483647 w 101"/>
                <a:gd name="T113" fmla="*/ 2147483647 h 110"/>
                <a:gd name="T114" fmla="*/ 2147483647 w 101"/>
                <a:gd name="T115" fmla="*/ 2147483647 h 110"/>
                <a:gd name="T116" fmla="*/ 2147483647 w 101"/>
                <a:gd name="T117" fmla="*/ 2147483647 h 110"/>
                <a:gd name="T118" fmla="*/ 2147483647 w 101"/>
                <a:gd name="T119" fmla="*/ 2147483647 h 11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01" h="110">
                  <a:moveTo>
                    <a:pt x="76" y="38"/>
                  </a:moveTo>
                  <a:cubicBezTo>
                    <a:pt x="77" y="42"/>
                    <a:pt x="78" y="46"/>
                    <a:pt x="78" y="51"/>
                  </a:cubicBezTo>
                  <a:cubicBezTo>
                    <a:pt x="78" y="55"/>
                    <a:pt x="77" y="59"/>
                    <a:pt x="76" y="63"/>
                  </a:cubicBezTo>
                  <a:cubicBezTo>
                    <a:pt x="76" y="38"/>
                    <a:pt x="76" y="38"/>
                    <a:pt x="76" y="38"/>
                  </a:cubicBezTo>
                  <a:close/>
                  <a:moveTo>
                    <a:pt x="76" y="80"/>
                  </a:moveTo>
                  <a:cubicBezTo>
                    <a:pt x="76" y="73"/>
                    <a:pt x="76" y="73"/>
                    <a:pt x="76" y="73"/>
                  </a:cubicBezTo>
                  <a:cubicBezTo>
                    <a:pt x="76" y="73"/>
                    <a:pt x="77" y="73"/>
                    <a:pt x="77" y="74"/>
                  </a:cubicBezTo>
                  <a:cubicBezTo>
                    <a:pt x="77" y="74"/>
                    <a:pt x="77" y="74"/>
                    <a:pt x="77" y="74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5"/>
                    <a:pt x="86" y="86"/>
                  </a:cubicBezTo>
                  <a:cubicBezTo>
                    <a:pt x="85" y="87"/>
                    <a:pt x="83" y="87"/>
                    <a:pt x="82" y="86"/>
                  </a:cubicBezTo>
                  <a:cubicBezTo>
                    <a:pt x="76" y="80"/>
                    <a:pt x="76" y="80"/>
                    <a:pt x="76" y="80"/>
                  </a:cubicBezTo>
                  <a:close/>
                  <a:moveTo>
                    <a:pt x="76" y="28"/>
                  </a:moveTo>
                  <a:cubicBezTo>
                    <a:pt x="76" y="22"/>
                    <a:pt x="76" y="22"/>
                    <a:pt x="76" y="22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3" y="14"/>
                    <a:pt x="85" y="14"/>
                    <a:pt x="86" y="15"/>
                  </a:cubicBezTo>
                  <a:cubicBezTo>
                    <a:pt x="87" y="16"/>
                    <a:pt x="87" y="18"/>
                    <a:pt x="86" y="19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28"/>
                    <a:pt x="76" y="28"/>
                    <a:pt x="76" y="28"/>
                  </a:cubicBezTo>
                  <a:close/>
                  <a:moveTo>
                    <a:pt x="83" y="51"/>
                  </a:moveTo>
                  <a:cubicBezTo>
                    <a:pt x="83" y="51"/>
                    <a:pt x="83" y="51"/>
                    <a:pt x="83" y="51"/>
                  </a:cubicBezTo>
                  <a:cubicBezTo>
                    <a:pt x="83" y="49"/>
                    <a:pt x="84" y="48"/>
                    <a:pt x="86" y="48"/>
                  </a:cubicBezTo>
                  <a:cubicBezTo>
                    <a:pt x="98" y="48"/>
                    <a:pt x="98" y="48"/>
                    <a:pt x="98" y="48"/>
                  </a:cubicBezTo>
                  <a:cubicBezTo>
                    <a:pt x="100" y="48"/>
                    <a:pt x="101" y="49"/>
                    <a:pt x="101" y="51"/>
                  </a:cubicBezTo>
                  <a:cubicBezTo>
                    <a:pt x="101" y="52"/>
                    <a:pt x="100" y="53"/>
                    <a:pt x="98" y="53"/>
                  </a:cubicBezTo>
                  <a:cubicBezTo>
                    <a:pt x="86" y="53"/>
                    <a:pt x="86" y="53"/>
                    <a:pt x="86" y="53"/>
                  </a:cubicBezTo>
                  <a:cubicBezTo>
                    <a:pt x="84" y="53"/>
                    <a:pt x="83" y="52"/>
                    <a:pt x="83" y="51"/>
                  </a:cubicBezTo>
                  <a:close/>
                  <a:moveTo>
                    <a:pt x="51" y="23"/>
                  </a:moveTo>
                  <a:cubicBezTo>
                    <a:pt x="62" y="23"/>
                    <a:pt x="71" y="29"/>
                    <a:pt x="76" y="38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73" y="67"/>
                    <a:pt x="70" y="71"/>
                    <a:pt x="66" y="74"/>
                  </a:cubicBezTo>
                  <a:cubicBezTo>
                    <a:pt x="66" y="96"/>
                    <a:pt x="66" y="96"/>
                    <a:pt x="66" y="96"/>
                  </a:cubicBezTo>
                  <a:cubicBezTo>
                    <a:pt x="66" y="104"/>
                    <a:pt x="60" y="110"/>
                    <a:pt x="52" y="110"/>
                  </a:cubicBezTo>
                  <a:cubicBezTo>
                    <a:pt x="51" y="110"/>
                    <a:pt x="51" y="110"/>
                    <a:pt x="51" y="110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60" y="85"/>
                    <a:pt x="60" y="85"/>
                    <a:pt x="60" y="85"/>
                  </a:cubicBezTo>
                  <a:cubicBezTo>
                    <a:pt x="60" y="72"/>
                    <a:pt x="60" y="72"/>
                    <a:pt x="60" y="72"/>
                  </a:cubicBezTo>
                  <a:cubicBezTo>
                    <a:pt x="60" y="71"/>
                    <a:pt x="61" y="70"/>
                    <a:pt x="61" y="70"/>
                  </a:cubicBezTo>
                  <a:cubicBezTo>
                    <a:pt x="68" y="66"/>
                    <a:pt x="73" y="59"/>
                    <a:pt x="73" y="51"/>
                  </a:cubicBezTo>
                  <a:cubicBezTo>
                    <a:pt x="73" y="45"/>
                    <a:pt x="70" y="39"/>
                    <a:pt x="66" y="35"/>
                  </a:cubicBezTo>
                  <a:cubicBezTo>
                    <a:pt x="62" y="31"/>
                    <a:pt x="57" y="29"/>
                    <a:pt x="51" y="29"/>
                  </a:cubicBezTo>
                  <a:cubicBezTo>
                    <a:pt x="51" y="23"/>
                    <a:pt x="51" y="23"/>
                    <a:pt x="51" y="23"/>
                  </a:cubicBezTo>
                  <a:close/>
                  <a:moveTo>
                    <a:pt x="76" y="22"/>
                  </a:move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7"/>
                    <a:pt x="74" y="28"/>
                  </a:cubicBezTo>
                  <a:cubicBezTo>
                    <a:pt x="74" y="28"/>
                    <a:pt x="75" y="28"/>
                    <a:pt x="76" y="28"/>
                  </a:cubicBezTo>
                  <a:cubicBezTo>
                    <a:pt x="76" y="22"/>
                    <a:pt x="76" y="22"/>
                    <a:pt x="76" y="22"/>
                  </a:cubicBezTo>
                  <a:close/>
                  <a:moveTo>
                    <a:pt x="76" y="73"/>
                  </a:moveTo>
                  <a:cubicBezTo>
                    <a:pt x="75" y="73"/>
                    <a:pt x="74" y="73"/>
                    <a:pt x="74" y="74"/>
                  </a:cubicBezTo>
                  <a:cubicBezTo>
                    <a:pt x="73" y="75"/>
                    <a:pt x="73" y="77"/>
                    <a:pt x="74" y="78"/>
                  </a:cubicBezTo>
                  <a:cubicBezTo>
                    <a:pt x="76" y="80"/>
                    <a:pt x="76" y="80"/>
                    <a:pt x="76" y="80"/>
                  </a:cubicBezTo>
                  <a:cubicBezTo>
                    <a:pt x="76" y="73"/>
                    <a:pt x="76" y="73"/>
                    <a:pt x="76" y="73"/>
                  </a:cubicBezTo>
                  <a:close/>
                  <a:moveTo>
                    <a:pt x="51" y="18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2" y="0"/>
                    <a:pt x="53" y="2"/>
                    <a:pt x="53" y="3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7"/>
                    <a:pt x="52" y="18"/>
                    <a:pt x="51" y="18"/>
                  </a:cubicBezTo>
                  <a:close/>
                  <a:moveTo>
                    <a:pt x="51" y="110"/>
                  </a:moveTo>
                  <a:cubicBezTo>
                    <a:pt x="49" y="110"/>
                    <a:pt x="49" y="110"/>
                    <a:pt x="49" y="110"/>
                  </a:cubicBezTo>
                  <a:cubicBezTo>
                    <a:pt x="41" y="110"/>
                    <a:pt x="35" y="104"/>
                    <a:pt x="35" y="96"/>
                  </a:cubicBezTo>
                  <a:cubicBezTo>
                    <a:pt x="35" y="74"/>
                    <a:pt x="35" y="74"/>
                    <a:pt x="35" y="74"/>
                  </a:cubicBezTo>
                  <a:cubicBezTo>
                    <a:pt x="31" y="71"/>
                    <a:pt x="27" y="67"/>
                    <a:pt x="25" y="63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0" y="29"/>
                    <a:pt x="39" y="23"/>
                    <a:pt x="51" y="23"/>
                  </a:cubicBezTo>
                  <a:cubicBezTo>
                    <a:pt x="51" y="29"/>
                    <a:pt x="51" y="29"/>
                    <a:pt x="51" y="29"/>
                  </a:cubicBezTo>
                  <a:cubicBezTo>
                    <a:pt x="44" y="29"/>
                    <a:pt x="39" y="31"/>
                    <a:pt x="35" y="35"/>
                  </a:cubicBezTo>
                  <a:cubicBezTo>
                    <a:pt x="31" y="39"/>
                    <a:pt x="28" y="45"/>
                    <a:pt x="28" y="51"/>
                  </a:cubicBezTo>
                  <a:cubicBezTo>
                    <a:pt x="28" y="59"/>
                    <a:pt x="33" y="66"/>
                    <a:pt x="39" y="70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1" y="71"/>
                    <a:pt x="41" y="72"/>
                  </a:cubicBezTo>
                  <a:cubicBezTo>
                    <a:pt x="41" y="85"/>
                    <a:pt x="41" y="85"/>
                    <a:pt x="41" y="85"/>
                  </a:cubicBezTo>
                  <a:cubicBezTo>
                    <a:pt x="51" y="85"/>
                    <a:pt x="51" y="85"/>
                    <a:pt x="51" y="85"/>
                  </a:cubicBezTo>
                  <a:cubicBezTo>
                    <a:pt x="51" y="110"/>
                    <a:pt x="51" y="110"/>
                    <a:pt x="51" y="110"/>
                  </a:cubicBezTo>
                  <a:close/>
                  <a:moveTo>
                    <a:pt x="51" y="0"/>
                  </a:moveTo>
                  <a:cubicBezTo>
                    <a:pt x="51" y="18"/>
                    <a:pt x="51" y="18"/>
                    <a:pt x="51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50" y="18"/>
                    <a:pt x="50" y="18"/>
                    <a:pt x="50" y="18"/>
                  </a:cubicBezTo>
                  <a:cubicBezTo>
                    <a:pt x="49" y="18"/>
                    <a:pt x="48" y="17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8" y="1"/>
                    <a:pt x="49" y="0"/>
                    <a:pt x="50" y="0"/>
                  </a:cubicBezTo>
                  <a:cubicBezTo>
                    <a:pt x="51" y="0"/>
                    <a:pt x="51" y="0"/>
                    <a:pt x="51" y="0"/>
                  </a:cubicBezTo>
                  <a:close/>
                  <a:moveTo>
                    <a:pt x="25" y="79"/>
                  </a:moveTo>
                  <a:cubicBezTo>
                    <a:pt x="27" y="78"/>
                    <a:pt x="27" y="78"/>
                    <a:pt x="27" y="78"/>
                  </a:cubicBezTo>
                  <a:cubicBezTo>
                    <a:pt x="28" y="77"/>
                    <a:pt x="28" y="75"/>
                    <a:pt x="27" y="74"/>
                  </a:cubicBezTo>
                  <a:cubicBezTo>
                    <a:pt x="27" y="73"/>
                    <a:pt x="26" y="73"/>
                    <a:pt x="25" y="73"/>
                  </a:cubicBezTo>
                  <a:cubicBezTo>
                    <a:pt x="25" y="79"/>
                    <a:pt x="25" y="79"/>
                    <a:pt x="25" y="79"/>
                  </a:cubicBezTo>
                  <a:close/>
                  <a:moveTo>
                    <a:pt x="25" y="28"/>
                  </a:moveTo>
                  <a:cubicBezTo>
                    <a:pt x="26" y="28"/>
                    <a:pt x="27" y="28"/>
                    <a:pt x="27" y="28"/>
                  </a:cubicBezTo>
                  <a:cubicBezTo>
                    <a:pt x="28" y="27"/>
                    <a:pt x="28" y="25"/>
                    <a:pt x="27" y="24"/>
                  </a:cubicBezTo>
                  <a:cubicBezTo>
                    <a:pt x="25" y="22"/>
                    <a:pt x="25" y="22"/>
                    <a:pt x="25" y="22"/>
                  </a:cubicBezTo>
                  <a:lnTo>
                    <a:pt x="25" y="28"/>
                  </a:lnTo>
                  <a:close/>
                  <a:moveTo>
                    <a:pt x="25" y="63"/>
                  </a:moveTo>
                  <a:cubicBezTo>
                    <a:pt x="24" y="59"/>
                    <a:pt x="23" y="55"/>
                    <a:pt x="23" y="51"/>
                  </a:cubicBezTo>
                  <a:cubicBezTo>
                    <a:pt x="23" y="46"/>
                    <a:pt x="24" y="42"/>
                    <a:pt x="25" y="39"/>
                  </a:cubicBezTo>
                  <a:cubicBezTo>
                    <a:pt x="25" y="63"/>
                    <a:pt x="25" y="63"/>
                    <a:pt x="25" y="63"/>
                  </a:cubicBezTo>
                  <a:close/>
                  <a:moveTo>
                    <a:pt x="25" y="22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6"/>
                    <a:pt x="15" y="15"/>
                  </a:cubicBezTo>
                  <a:cubicBezTo>
                    <a:pt x="16" y="14"/>
                    <a:pt x="17" y="14"/>
                    <a:pt x="18" y="15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5" y="73"/>
                  </a:moveTo>
                  <a:cubicBezTo>
                    <a:pt x="25" y="79"/>
                    <a:pt x="25" y="79"/>
                    <a:pt x="25" y="79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7"/>
                    <a:pt x="16" y="87"/>
                    <a:pt x="15" y="86"/>
                  </a:cubicBezTo>
                  <a:cubicBezTo>
                    <a:pt x="14" y="85"/>
                    <a:pt x="14" y="84"/>
                    <a:pt x="15" y="83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3" y="74"/>
                    <a:pt x="23" y="74"/>
                    <a:pt x="23" y="74"/>
                  </a:cubicBezTo>
                  <a:cubicBezTo>
                    <a:pt x="24" y="73"/>
                    <a:pt x="25" y="73"/>
                    <a:pt x="25" y="73"/>
                  </a:cubicBezTo>
                  <a:close/>
                  <a:moveTo>
                    <a:pt x="3" y="48"/>
                  </a:moveTo>
                  <a:cubicBezTo>
                    <a:pt x="3" y="48"/>
                    <a:pt x="3" y="48"/>
                    <a:pt x="3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8"/>
                    <a:pt x="18" y="49"/>
                    <a:pt x="18" y="51"/>
                  </a:cubicBezTo>
                  <a:cubicBezTo>
                    <a:pt x="18" y="52"/>
                    <a:pt x="16" y="53"/>
                    <a:pt x="15" y="53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3"/>
                    <a:pt x="0" y="52"/>
                    <a:pt x="0" y="51"/>
                  </a:cubicBezTo>
                  <a:cubicBezTo>
                    <a:pt x="0" y="49"/>
                    <a:pt x="1" y="48"/>
                    <a:pt x="3" y="48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/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088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35628f44-c4fb-450e-93aa-65c3a5a64b90}"/>
</p:tagLst>
</file>

<file path=ppt/theme/theme1.xml><?xml version="1.0" encoding="utf-8"?>
<a:theme xmlns:a="http://schemas.openxmlformats.org/drawingml/2006/main" name="1_默认设计模板">
  <a:themeElements>
    <a:clrScheme name="">
      <a:dk1>
        <a:srgbClr val="F0AD1E"/>
      </a:dk1>
      <a:lt1>
        <a:srgbClr val="B6B5B4"/>
      </a:lt1>
      <a:dk2>
        <a:srgbClr val="006794"/>
      </a:dk2>
      <a:lt2>
        <a:srgbClr val="0098A8"/>
      </a:lt2>
      <a:accent1>
        <a:srgbClr val="D44318"/>
      </a:accent1>
      <a:accent2>
        <a:srgbClr val="333333"/>
      </a:accent2>
      <a:accent3>
        <a:srgbClr val="AAB8C8"/>
      </a:accent3>
      <a:accent4>
        <a:srgbClr val="9B9A99"/>
      </a:accent4>
      <a:accent5>
        <a:srgbClr val="E6B0AB"/>
      </a:accent5>
      <a:accent6>
        <a:srgbClr val="2D2D2D"/>
      </a:accent6>
      <a:hlink>
        <a:srgbClr val="D44318"/>
      </a:hlink>
      <a:folHlink>
        <a:srgbClr val="292929"/>
      </a:folHlink>
    </a:clrScheme>
    <a:fontScheme name="1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默认设计模板">
  <a:themeElements>
    <a:clrScheme name="">
      <a:dk1>
        <a:srgbClr val="F0AD1E"/>
      </a:dk1>
      <a:lt1>
        <a:srgbClr val="B6B5B4"/>
      </a:lt1>
      <a:dk2>
        <a:srgbClr val="006794"/>
      </a:dk2>
      <a:lt2>
        <a:srgbClr val="0098A8"/>
      </a:lt2>
      <a:accent1>
        <a:srgbClr val="D44318"/>
      </a:accent1>
      <a:accent2>
        <a:srgbClr val="333333"/>
      </a:accent2>
      <a:accent3>
        <a:srgbClr val="AAB8C8"/>
      </a:accent3>
      <a:accent4>
        <a:srgbClr val="9B9A99"/>
      </a:accent4>
      <a:accent5>
        <a:srgbClr val="E6B0AB"/>
      </a:accent5>
      <a:accent6>
        <a:srgbClr val="2D2D2D"/>
      </a:accent6>
      <a:hlink>
        <a:srgbClr val="D44318"/>
      </a:hlink>
      <a:folHlink>
        <a:srgbClr val="292929"/>
      </a:folHlink>
    </a:clrScheme>
    <a:fontScheme name="3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3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默认设计模板">
  <a:themeElements>
    <a:clrScheme name="">
      <a:dk1>
        <a:srgbClr val="F0AD1E"/>
      </a:dk1>
      <a:lt1>
        <a:srgbClr val="B6B5B4"/>
      </a:lt1>
      <a:dk2>
        <a:srgbClr val="006794"/>
      </a:dk2>
      <a:lt2>
        <a:srgbClr val="0098A8"/>
      </a:lt2>
      <a:accent1>
        <a:srgbClr val="D44318"/>
      </a:accent1>
      <a:accent2>
        <a:srgbClr val="333333"/>
      </a:accent2>
      <a:accent3>
        <a:srgbClr val="AAB8C8"/>
      </a:accent3>
      <a:accent4>
        <a:srgbClr val="9B9A99"/>
      </a:accent4>
      <a:accent5>
        <a:srgbClr val="E6B0AB"/>
      </a:accent5>
      <a:accent6>
        <a:srgbClr val="2D2D2D"/>
      </a:accent6>
      <a:hlink>
        <a:srgbClr val="D44318"/>
      </a:hlink>
      <a:folHlink>
        <a:srgbClr val="292929"/>
      </a:folHlink>
    </a:clrScheme>
    <a:fontScheme name="4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4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默认设计模板">
  <a:themeElements>
    <a:clrScheme name="">
      <a:dk1>
        <a:srgbClr val="F0AD1E"/>
      </a:dk1>
      <a:lt1>
        <a:srgbClr val="B6B5B4"/>
      </a:lt1>
      <a:dk2>
        <a:srgbClr val="006794"/>
      </a:dk2>
      <a:lt2>
        <a:srgbClr val="0098A8"/>
      </a:lt2>
      <a:accent1>
        <a:srgbClr val="D44318"/>
      </a:accent1>
      <a:accent2>
        <a:srgbClr val="333333"/>
      </a:accent2>
      <a:accent3>
        <a:srgbClr val="AAB8C8"/>
      </a:accent3>
      <a:accent4>
        <a:srgbClr val="9B9A99"/>
      </a:accent4>
      <a:accent5>
        <a:srgbClr val="E6B0AB"/>
      </a:accent5>
      <a:accent6>
        <a:srgbClr val="2D2D2D"/>
      </a:accent6>
      <a:hlink>
        <a:srgbClr val="D44318"/>
      </a:hlink>
      <a:folHlink>
        <a:srgbClr val="292929"/>
      </a:folHlink>
    </a:clrScheme>
    <a:fontScheme name="5_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5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11899</TotalTime>
  <Words>2347</Words>
  <Application>Microsoft Office PowerPoint</Application>
  <PresentationFormat>全屏显示(4:3)</PresentationFormat>
  <Paragraphs>198</Paragraphs>
  <Slides>36</Slides>
  <Notes>34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2" baseType="lpstr">
      <vt:lpstr>等线</vt:lpstr>
      <vt:lpstr>黑体</vt:lpstr>
      <vt:lpstr>楷体</vt:lpstr>
      <vt:lpstr>宋体</vt:lpstr>
      <vt:lpstr>微软雅黑</vt:lpstr>
      <vt:lpstr>Arial</vt:lpstr>
      <vt:lpstr>Calibri</vt:lpstr>
      <vt:lpstr>Cambria Math</vt:lpstr>
      <vt:lpstr>Segoe UI</vt:lpstr>
      <vt:lpstr>Times New Roman</vt:lpstr>
      <vt:lpstr>Wingdings</vt:lpstr>
      <vt:lpstr>1_默认设计模板</vt:lpstr>
      <vt:lpstr>3_默认设计模板</vt:lpstr>
      <vt:lpstr>4_默认设计模板</vt:lpstr>
      <vt:lpstr>5_默认设计模板</vt:lpstr>
      <vt:lpstr>Equation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lyl20143941@outlook.com</cp:lastModifiedBy>
  <cp:revision>992</cp:revision>
  <dcterms:created xsi:type="dcterms:W3CDTF">2013-01-25T01:44:00Z</dcterms:created>
  <dcterms:modified xsi:type="dcterms:W3CDTF">2024-07-03T01:48:30Z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  <property fmtid="{D5CDD505-2E9C-101B-9397-08002B2CF9AE}" pid="3" name="name">
    <vt:lpwstr>556P0yzYtA19217.ppt</vt:lpwstr>
  </property>
  <property fmtid="{D5CDD505-2E9C-101B-9397-08002B2CF9AE}" pid="4" name="fileid">
    <vt:lpwstr>521212</vt:lpwstr>
  </property>
</Properties>
</file>