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84" r:id="rId3"/>
    <p:sldId id="271" r:id="rId4"/>
    <p:sldId id="285" r:id="rId5"/>
    <p:sldId id="287" r:id="rId6"/>
    <p:sldId id="288" r:id="rId7"/>
    <p:sldId id="289" r:id="rId8"/>
    <p:sldId id="291" r:id="rId9"/>
    <p:sldId id="297" r:id="rId10"/>
    <p:sldId id="290" r:id="rId11"/>
    <p:sldId id="292" r:id="rId12"/>
    <p:sldId id="293" r:id="rId13"/>
    <p:sldId id="294" r:id="rId14"/>
    <p:sldId id="295" r:id="rId15"/>
    <p:sldId id="296" r:id="rId17"/>
    <p:sldId id="307" r:id="rId18"/>
    <p:sldId id="308" r:id="rId19"/>
    <p:sldId id="309" r:id="rId20"/>
    <p:sldId id="310" r:id="rId21"/>
    <p:sldId id="311" r:id="rId22"/>
    <p:sldId id="312" r:id="rId23"/>
    <p:sldId id="313" r:id="rId24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4" userDrawn="1">
          <p15:clr>
            <a:srgbClr val="A4A3A4"/>
          </p15:clr>
        </p15:guide>
        <p15:guide id="2" pos="28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3126"/>
    <a:srgbClr val="F4F4F4"/>
    <a:srgbClr val="D9D9D9"/>
    <a:srgbClr val="E81121"/>
    <a:srgbClr val="D7D7D7"/>
    <a:srgbClr val="D39C98"/>
    <a:srgbClr val="F2F2F2"/>
    <a:srgbClr val="FF0000"/>
    <a:srgbClr val="CACACA"/>
    <a:srgbClr val="CA00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29" autoAdjust="0"/>
    <p:restoredTop sz="94660"/>
  </p:normalViewPr>
  <p:slideViewPr>
    <p:cSldViewPr showGuides="1">
      <p:cViewPr varScale="1">
        <p:scale>
          <a:sx n="85" d="100"/>
          <a:sy n="85" d="100"/>
        </p:scale>
        <p:origin x="1002" y="78"/>
      </p:cViewPr>
      <p:guideLst>
        <p:guide orient="horz" pos="1654"/>
        <p:guide pos="289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67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918860-ABE0-4C20-8EFD-9240B2D07D13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DF67A45-6E11-49B4-A795-33B72131728B}">
      <dgm:prSet phldrT="[文本]" custT="1"/>
      <dgm:spPr/>
      <dgm:t>
        <a:bodyPr/>
        <a:lstStyle/>
        <a:p>
          <a:r>
            <a: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顾客至上</a:t>
          </a:r>
        </a:p>
      </dgm:t>
    </dgm:pt>
    <dgm:pt modelId="{B2B5B4C0-35A2-4BB0-A0E2-E84BE9F7A79C}" cxnId="{867CB346-6B50-4993-B2AF-2809B00DA40E}" type="parTrans">
      <dgm:prSet/>
      <dgm:spPr/>
      <dgm:t>
        <a:bodyPr/>
        <a:lstStyle/>
        <a:p>
          <a:endParaRPr lang="zh-CN" altLang="en-US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81B19415-37EF-466D-A0FF-CD9074656623}" cxnId="{867CB346-6B50-4993-B2AF-2809B00DA40E}" type="sibTrans">
      <dgm:prSet/>
      <dgm:spPr/>
      <dgm:t>
        <a:bodyPr/>
        <a:lstStyle/>
        <a:p>
          <a:endParaRPr lang="zh-CN" altLang="en-US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34DCF13D-C559-47B4-AD37-8C43A0C947C7}">
      <dgm:prSet phldrT="[文本]" custT="1"/>
      <dgm:spPr/>
      <dgm:t>
        <a:bodyPr/>
        <a:lstStyle/>
        <a:p>
          <a:pPr>
            <a:lnSpc>
              <a:spcPct val="90000"/>
            </a:lnSpc>
          </a:pPr>
          <a:r>
            <a: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成功关键因素</a:t>
          </a:r>
          <a:endParaRPr lang="zh-CN" altLang="en-US" sz="1400" dirty="0">
            <a:solidFill>
              <a:schemeClr val="tx1">
                <a:lumMod val="65000"/>
                <a:lumOff val="3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5D86139-18B9-4D77-A984-A5B9097B64A0}" cxnId="{5CEB1E47-303A-4B43-AD99-A111DE290CBA}" type="parTrans">
      <dgm:prSet/>
      <dgm:spPr/>
      <dgm:t>
        <a:bodyPr/>
        <a:lstStyle/>
        <a:p>
          <a:endParaRPr lang="zh-CN" altLang="en-US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92882E49-A26C-4DDA-A336-A39CC168460A}" cxnId="{5CEB1E47-303A-4B43-AD99-A111DE290CBA}" type="sibTrans">
      <dgm:prSet/>
      <dgm:spPr/>
      <dgm:t>
        <a:bodyPr/>
        <a:lstStyle/>
        <a:p>
          <a:endParaRPr lang="zh-CN" altLang="en-US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FBD6F1F3-67C4-49B6-BA66-9620A5FCCB1C}">
      <dgm:prSet phldrT="[文本]" custT="1"/>
      <dgm:spPr/>
      <dgm:t>
        <a:bodyPr/>
        <a:lstStyle/>
        <a:p>
          <a:r>
            <a: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持续改进</a:t>
          </a:r>
        </a:p>
      </dgm:t>
    </dgm:pt>
    <dgm:pt modelId="{8818420B-E721-4340-97B6-657BFF45FF79}" cxnId="{ED3849F0-979D-436F-9248-2C6548733522}" type="parTrans">
      <dgm:prSet/>
      <dgm:spPr/>
      <dgm:t>
        <a:bodyPr/>
        <a:lstStyle/>
        <a:p>
          <a:endParaRPr lang="zh-CN" altLang="en-US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BCFBDB78-A850-464B-A863-70314E5B2BB2}" cxnId="{ED3849F0-979D-436F-9248-2C6548733522}" type="sibTrans">
      <dgm:prSet/>
      <dgm:spPr/>
      <dgm:t>
        <a:bodyPr/>
        <a:lstStyle/>
        <a:p>
          <a:endParaRPr lang="zh-CN" altLang="en-US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D1897DB4-6880-4FB6-A0FA-245F489FAA01}">
      <dgm:prSet phldrT="[文本]" custT="1"/>
      <dgm:spPr/>
      <dgm:t>
        <a:bodyPr/>
        <a:lstStyle/>
        <a:p>
          <a:r>
            <a: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价值链</a:t>
          </a:r>
          <a:r>
            <a:rPr lang="en-US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/</a:t>
          </a:r>
          <a:r>
            <a: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供应链分析</a:t>
          </a:r>
        </a:p>
      </dgm:t>
    </dgm:pt>
    <dgm:pt modelId="{5CA4F3A5-91B1-4C24-97E8-AD394A1019B5}" cxnId="{BCF41354-42EE-42B7-8139-C0C6BB467E6B}" type="parTrans">
      <dgm:prSet/>
      <dgm:spPr/>
      <dgm:t>
        <a:bodyPr/>
        <a:lstStyle/>
        <a:p>
          <a:endParaRPr lang="zh-CN" altLang="en-US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F6C3E8C2-E447-4781-8918-90CE07A3D4E6}" cxnId="{BCF41354-42EE-42B7-8139-C0C6BB467E6B}" type="sibTrans">
      <dgm:prSet/>
      <dgm:spPr/>
      <dgm:t>
        <a:bodyPr/>
        <a:lstStyle/>
        <a:p>
          <a:endParaRPr lang="zh-CN" altLang="en-US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1E842244-4AA5-4496-9977-F15B13F90AA4}">
      <dgm:prSet phldrT="[文本]" custT="1"/>
      <dgm:spPr/>
      <dgm:t>
        <a:bodyPr/>
        <a:lstStyle/>
        <a:p>
          <a:pPr>
            <a:lnSpc>
              <a:spcPct val="90000"/>
            </a:lnSpc>
          </a:pPr>
          <a:r>
            <a: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成本</a:t>
          </a:r>
        </a:p>
      </dgm:t>
    </dgm:pt>
    <dgm:pt modelId="{783A0219-24E1-4452-9791-CF61383B087E}" cxnId="{CBA57BF5-DFE1-46B7-ACA5-4EE9D9B1AFC2}" type="parTrans">
      <dgm:prSet/>
      <dgm:spPr/>
      <dgm:t>
        <a:bodyPr/>
        <a:lstStyle/>
        <a:p>
          <a:endParaRPr lang="zh-CN" altLang="en-US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D3A7A0D6-E937-45BB-B52D-025D36435A27}" cxnId="{CBA57BF5-DFE1-46B7-ACA5-4EE9D9B1AFC2}" type="sibTrans">
      <dgm:prSet/>
      <dgm:spPr/>
      <dgm:t>
        <a:bodyPr/>
        <a:lstStyle/>
        <a:p>
          <a:endParaRPr lang="zh-CN" altLang="en-US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7B77CA89-E237-4839-98E9-34B3176EDEF3}">
      <dgm:prSet phldrT="[文本]" custT="1"/>
      <dgm:spPr/>
      <dgm:t>
        <a:bodyPr/>
        <a:lstStyle/>
        <a:p>
          <a:pPr>
            <a:lnSpc>
              <a:spcPct val="90000"/>
            </a:lnSpc>
          </a:pPr>
          <a:r>
            <a: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时间</a:t>
          </a:r>
        </a:p>
      </dgm:t>
    </dgm:pt>
    <dgm:pt modelId="{3C944B8D-71C9-4702-B023-2927CE14AD35}" cxnId="{7FA439F3-B1C6-45F8-99CB-CBF95F9104C2}" type="parTrans">
      <dgm:prSet/>
      <dgm:spPr/>
      <dgm:t>
        <a:bodyPr/>
        <a:lstStyle/>
        <a:p>
          <a:endParaRPr lang="zh-CN" altLang="en-US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726430D9-8928-4645-AE4D-2AD461620D04}" cxnId="{7FA439F3-B1C6-45F8-99CB-CBF95F9104C2}" type="sibTrans">
      <dgm:prSet/>
      <dgm:spPr/>
      <dgm:t>
        <a:bodyPr/>
        <a:lstStyle/>
        <a:p>
          <a:endParaRPr lang="zh-CN" altLang="en-US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D22F6519-DD6A-412E-957F-C4D7D4825076}">
      <dgm:prSet phldrT="[文本]" custT="1"/>
      <dgm:spPr/>
      <dgm:t>
        <a:bodyPr/>
        <a:lstStyle/>
        <a:p>
          <a:pPr>
            <a:lnSpc>
              <a:spcPct val="90000"/>
            </a:lnSpc>
          </a:pPr>
          <a:r>
            <a: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创新</a:t>
          </a:r>
        </a:p>
      </dgm:t>
    </dgm:pt>
    <dgm:pt modelId="{320B4ACA-E15A-4BBB-8269-BB6C5CF3135E}" cxnId="{4E8B8180-26BF-4743-B100-6BEF06577433}" type="parTrans">
      <dgm:prSet/>
      <dgm:spPr/>
      <dgm:t>
        <a:bodyPr/>
        <a:lstStyle/>
        <a:p>
          <a:endParaRPr lang="zh-CN" altLang="en-US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771B2924-C7F1-4D01-8654-1430652D2565}" cxnId="{4E8B8180-26BF-4743-B100-6BEF06577433}" type="sibTrans">
      <dgm:prSet/>
      <dgm:spPr/>
      <dgm:t>
        <a:bodyPr/>
        <a:lstStyle/>
        <a:p>
          <a:endParaRPr lang="zh-CN" altLang="en-US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F3045A52-2FC4-4D9A-A110-0A63BBF734CF}">
      <dgm:prSet phldrT="[文本]" custT="1"/>
      <dgm:spPr/>
      <dgm:t>
        <a:bodyPr/>
        <a:lstStyle/>
        <a:p>
          <a:pPr>
            <a:lnSpc>
              <a:spcPct val="90000"/>
            </a:lnSpc>
          </a:pPr>
          <a:r>
            <a: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质量</a:t>
          </a:r>
        </a:p>
      </dgm:t>
    </dgm:pt>
    <dgm:pt modelId="{2F3A5CBC-D6EF-4347-B3EE-9197153616F1}" cxnId="{A31B382D-FFE5-4772-81AC-CF7D7C12AFF8}" type="parTrans">
      <dgm:prSet/>
      <dgm:spPr/>
      <dgm:t>
        <a:bodyPr/>
        <a:lstStyle/>
        <a:p>
          <a:endParaRPr lang="zh-CN" altLang="en-US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7534F92F-F66C-4D0D-9988-C4D0C4833B6F}" cxnId="{A31B382D-FFE5-4772-81AC-CF7D7C12AFF8}" type="sibTrans">
      <dgm:prSet/>
      <dgm:spPr/>
      <dgm:t>
        <a:bodyPr/>
        <a:lstStyle/>
        <a:p>
          <a:endParaRPr lang="zh-CN" altLang="en-US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6DA1CA17-2B58-49C6-8984-D27F757F8AC1}" type="pres">
      <dgm:prSet presAssocID="{1F918860-ABE0-4C20-8EFD-9240B2D07D13}" presName="cycle" presStyleCnt="0">
        <dgm:presLayoutVars>
          <dgm:dir/>
          <dgm:resizeHandles val="exact"/>
        </dgm:presLayoutVars>
      </dgm:prSet>
      <dgm:spPr/>
    </dgm:pt>
    <dgm:pt modelId="{CBBB6477-FD5B-4260-99DE-957AF5A1653C}" type="pres">
      <dgm:prSet presAssocID="{3DF67A45-6E11-49B4-A795-33B72131728B}" presName="dummy" presStyleCnt="0"/>
      <dgm:spPr/>
    </dgm:pt>
    <dgm:pt modelId="{C6A14D0A-8BD8-4A10-947D-1C2242187C95}" type="pres">
      <dgm:prSet presAssocID="{3DF67A45-6E11-49B4-A795-33B72131728B}" presName="node" presStyleLbl="revTx" presStyleIdx="0" presStyleCnt="4">
        <dgm:presLayoutVars>
          <dgm:bulletEnabled val="1"/>
        </dgm:presLayoutVars>
      </dgm:prSet>
      <dgm:spPr/>
    </dgm:pt>
    <dgm:pt modelId="{1554258F-AD6A-42B8-9354-C54092387430}" type="pres">
      <dgm:prSet presAssocID="{81B19415-37EF-466D-A0FF-CD9074656623}" presName="sibTrans" presStyleLbl="node1" presStyleIdx="0" presStyleCnt="4"/>
      <dgm:spPr/>
    </dgm:pt>
    <dgm:pt modelId="{6ABDB7B1-393A-4E61-A989-7388CFAFE2EC}" type="pres">
      <dgm:prSet presAssocID="{34DCF13D-C559-47B4-AD37-8C43A0C947C7}" presName="dummy" presStyleCnt="0"/>
      <dgm:spPr/>
    </dgm:pt>
    <dgm:pt modelId="{78BF3293-16E6-48CC-9A0B-8FD1E2C80B81}" type="pres">
      <dgm:prSet presAssocID="{34DCF13D-C559-47B4-AD37-8C43A0C947C7}" presName="node" presStyleLbl="revTx" presStyleIdx="1" presStyleCnt="4">
        <dgm:presLayoutVars>
          <dgm:bulletEnabled val="1"/>
        </dgm:presLayoutVars>
      </dgm:prSet>
      <dgm:spPr/>
    </dgm:pt>
    <dgm:pt modelId="{1008E9F7-3645-4684-B571-B2C61E8F0C30}" type="pres">
      <dgm:prSet presAssocID="{92882E49-A26C-4DDA-A336-A39CC168460A}" presName="sibTrans" presStyleLbl="node1" presStyleIdx="1" presStyleCnt="4"/>
      <dgm:spPr/>
    </dgm:pt>
    <dgm:pt modelId="{C60E7C04-F0ED-48C6-9E11-6AF9C24D9916}" type="pres">
      <dgm:prSet presAssocID="{FBD6F1F3-67C4-49B6-BA66-9620A5FCCB1C}" presName="dummy" presStyleCnt="0"/>
      <dgm:spPr/>
    </dgm:pt>
    <dgm:pt modelId="{4A6C16ED-8C33-4730-91A2-8E907A58B033}" type="pres">
      <dgm:prSet presAssocID="{FBD6F1F3-67C4-49B6-BA66-9620A5FCCB1C}" presName="node" presStyleLbl="revTx" presStyleIdx="2" presStyleCnt="4">
        <dgm:presLayoutVars>
          <dgm:bulletEnabled val="1"/>
        </dgm:presLayoutVars>
      </dgm:prSet>
      <dgm:spPr/>
    </dgm:pt>
    <dgm:pt modelId="{D3957C92-EC58-4235-B961-165370FC3018}" type="pres">
      <dgm:prSet presAssocID="{BCFBDB78-A850-464B-A863-70314E5B2BB2}" presName="sibTrans" presStyleLbl="node1" presStyleIdx="2" presStyleCnt="4"/>
      <dgm:spPr/>
    </dgm:pt>
    <dgm:pt modelId="{20394358-EE71-465A-9D23-02F4903996CB}" type="pres">
      <dgm:prSet presAssocID="{D1897DB4-6880-4FB6-A0FA-245F489FAA01}" presName="dummy" presStyleCnt="0"/>
      <dgm:spPr/>
    </dgm:pt>
    <dgm:pt modelId="{00FDB7EB-0800-488F-81FC-9DC52D7123F6}" type="pres">
      <dgm:prSet presAssocID="{D1897DB4-6880-4FB6-A0FA-245F489FAA01}" presName="node" presStyleLbl="revTx" presStyleIdx="3" presStyleCnt="4">
        <dgm:presLayoutVars>
          <dgm:bulletEnabled val="1"/>
        </dgm:presLayoutVars>
      </dgm:prSet>
      <dgm:spPr/>
    </dgm:pt>
    <dgm:pt modelId="{E7505B09-F016-4EED-A86B-1B126D1C9D64}" type="pres">
      <dgm:prSet presAssocID="{F6C3E8C2-E447-4781-8918-90CE07A3D4E6}" presName="sibTrans" presStyleLbl="node1" presStyleIdx="3" presStyleCnt="4"/>
      <dgm:spPr/>
    </dgm:pt>
  </dgm:ptLst>
  <dgm:cxnLst>
    <dgm:cxn modelId="{D93BF709-F14F-4A2F-AFF5-CD9E5899C136}" type="presOf" srcId="{81B19415-37EF-466D-A0FF-CD9074656623}" destId="{1554258F-AD6A-42B8-9354-C54092387430}" srcOrd="0" destOrd="0" presId="urn:microsoft.com/office/officeart/2005/8/layout/cycle1"/>
    <dgm:cxn modelId="{C4C55722-9F40-4E38-9F4B-1DE721504E52}" type="presOf" srcId="{34DCF13D-C559-47B4-AD37-8C43A0C947C7}" destId="{78BF3293-16E6-48CC-9A0B-8FD1E2C80B81}" srcOrd="0" destOrd="0" presId="urn:microsoft.com/office/officeart/2005/8/layout/cycle1"/>
    <dgm:cxn modelId="{3075C623-CE25-4216-A158-E7A52D3D61BE}" type="presOf" srcId="{3DF67A45-6E11-49B4-A795-33B72131728B}" destId="{C6A14D0A-8BD8-4A10-947D-1C2242187C95}" srcOrd="0" destOrd="0" presId="urn:microsoft.com/office/officeart/2005/8/layout/cycle1"/>
    <dgm:cxn modelId="{A31B382D-FFE5-4772-81AC-CF7D7C12AFF8}" srcId="{34DCF13D-C559-47B4-AD37-8C43A0C947C7}" destId="{F3045A52-2FC4-4D9A-A110-0A63BBF734CF}" srcOrd="2" destOrd="0" parTransId="{2F3A5CBC-D6EF-4347-B3EE-9197153616F1}" sibTransId="{7534F92F-F66C-4D0D-9988-C4D0C4833B6F}"/>
    <dgm:cxn modelId="{305F1239-D2E9-4CB9-9DC3-EEF8225EBA34}" type="presOf" srcId="{D22F6519-DD6A-412E-957F-C4D7D4825076}" destId="{78BF3293-16E6-48CC-9A0B-8FD1E2C80B81}" srcOrd="0" destOrd="4" presId="urn:microsoft.com/office/officeart/2005/8/layout/cycle1"/>
    <dgm:cxn modelId="{29A55740-742B-4944-8718-E62CB7F6C035}" type="presOf" srcId="{D1897DB4-6880-4FB6-A0FA-245F489FAA01}" destId="{00FDB7EB-0800-488F-81FC-9DC52D7123F6}" srcOrd="0" destOrd="0" presId="urn:microsoft.com/office/officeart/2005/8/layout/cycle1"/>
    <dgm:cxn modelId="{64BC2862-B521-43AF-9598-ECB81FA9F724}" type="presOf" srcId="{F6C3E8C2-E447-4781-8918-90CE07A3D4E6}" destId="{E7505B09-F016-4EED-A86B-1B126D1C9D64}" srcOrd="0" destOrd="0" presId="urn:microsoft.com/office/officeart/2005/8/layout/cycle1"/>
    <dgm:cxn modelId="{867CB346-6B50-4993-B2AF-2809B00DA40E}" srcId="{1F918860-ABE0-4C20-8EFD-9240B2D07D13}" destId="{3DF67A45-6E11-49B4-A795-33B72131728B}" srcOrd="0" destOrd="0" parTransId="{B2B5B4C0-35A2-4BB0-A0E2-E84BE9F7A79C}" sibTransId="{81B19415-37EF-466D-A0FF-CD9074656623}"/>
    <dgm:cxn modelId="{5CEB1E47-303A-4B43-AD99-A111DE290CBA}" srcId="{1F918860-ABE0-4C20-8EFD-9240B2D07D13}" destId="{34DCF13D-C559-47B4-AD37-8C43A0C947C7}" srcOrd="1" destOrd="0" parTransId="{B5D86139-18B9-4D77-A984-A5B9097B64A0}" sibTransId="{92882E49-A26C-4DDA-A336-A39CC168460A}"/>
    <dgm:cxn modelId="{BCF41354-42EE-42B7-8139-C0C6BB467E6B}" srcId="{1F918860-ABE0-4C20-8EFD-9240B2D07D13}" destId="{D1897DB4-6880-4FB6-A0FA-245F489FAA01}" srcOrd="3" destOrd="0" parTransId="{5CA4F3A5-91B1-4C24-97E8-AD394A1019B5}" sibTransId="{F6C3E8C2-E447-4781-8918-90CE07A3D4E6}"/>
    <dgm:cxn modelId="{4E8B8180-26BF-4743-B100-6BEF06577433}" srcId="{34DCF13D-C559-47B4-AD37-8C43A0C947C7}" destId="{D22F6519-DD6A-412E-957F-C4D7D4825076}" srcOrd="3" destOrd="0" parTransId="{320B4ACA-E15A-4BBB-8269-BB6C5CF3135E}" sibTransId="{771B2924-C7F1-4D01-8654-1430652D2565}"/>
    <dgm:cxn modelId="{190EB4A5-E386-4A61-AC8C-61A4D9FF6A89}" type="presOf" srcId="{BCFBDB78-A850-464B-A863-70314E5B2BB2}" destId="{D3957C92-EC58-4235-B961-165370FC3018}" srcOrd="0" destOrd="0" presId="urn:microsoft.com/office/officeart/2005/8/layout/cycle1"/>
    <dgm:cxn modelId="{037CBBA9-FE5A-432D-88D1-FBD072C1C356}" type="presOf" srcId="{92882E49-A26C-4DDA-A336-A39CC168460A}" destId="{1008E9F7-3645-4684-B571-B2C61E8F0C30}" srcOrd="0" destOrd="0" presId="urn:microsoft.com/office/officeart/2005/8/layout/cycle1"/>
    <dgm:cxn modelId="{3C2F9DAF-140F-4F5A-8074-C947017034F6}" type="presOf" srcId="{F3045A52-2FC4-4D9A-A110-0A63BBF734CF}" destId="{78BF3293-16E6-48CC-9A0B-8FD1E2C80B81}" srcOrd="0" destOrd="3" presId="urn:microsoft.com/office/officeart/2005/8/layout/cycle1"/>
    <dgm:cxn modelId="{8ED408C8-7E09-418F-99C0-1C6BA0E4558B}" type="presOf" srcId="{7B77CA89-E237-4839-98E9-34B3176EDEF3}" destId="{78BF3293-16E6-48CC-9A0B-8FD1E2C80B81}" srcOrd="0" destOrd="2" presId="urn:microsoft.com/office/officeart/2005/8/layout/cycle1"/>
    <dgm:cxn modelId="{D00D18CC-0263-417D-A458-49EE19458779}" type="presOf" srcId="{1E842244-4AA5-4496-9977-F15B13F90AA4}" destId="{78BF3293-16E6-48CC-9A0B-8FD1E2C80B81}" srcOrd="0" destOrd="1" presId="urn:microsoft.com/office/officeart/2005/8/layout/cycle1"/>
    <dgm:cxn modelId="{ED3849F0-979D-436F-9248-2C6548733522}" srcId="{1F918860-ABE0-4C20-8EFD-9240B2D07D13}" destId="{FBD6F1F3-67C4-49B6-BA66-9620A5FCCB1C}" srcOrd="2" destOrd="0" parTransId="{8818420B-E721-4340-97B6-657BFF45FF79}" sibTransId="{BCFBDB78-A850-464B-A863-70314E5B2BB2}"/>
    <dgm:cxn modelId="{7FA439F3-B1C6-45F8-99CB-CBF95F9104C2}" srcId="{34DCF13D-C559-47B4-AD37-8C43A0C947C7}" destId="{7B77CA89-E237-4839-98E9-34B3176EDEF3}" srcOrd="1" destOrd="0" parTransId="{3C944B8D-71C9-4702-B023-2927CE14AD35}" sibTransId="{726430D9-8928-4645-AE4D-2AD461620D04}"/>
    <dgm:cxn modelId="{CBA57BF5-DFE1-46B7-ACA5-4EE9D9B1AFC2}" srcId="{34DCF13D-C559-47B4-AD37-8C43A0C947C7}" destId="{1E842244-4AA5-4496-9977-F15B13F90AA4}" srcOrd="0" destOrd="0" parTransId="{783A0219-24E1-4452-9791-CF61383B087E}" sibTransId="{D3A7A0D6-E937-45BB-B52D-025D36435A27}"/>
    <dgm:cxn modelId="{6938DCF5-48C4-486F-AB12-485CCF4142F3}" type="presOf" srcId="{FBD6F1F3-67C4-49B6-BA66-9620A5FCCB1C}" destId="{4A6C16ED-8C33-4730-91A2-8E907A58B033}" srcOrd="0" destOrd="0" presId="urn:microsoft.com/office/officeart/2005/8/layout/cycle1"/>
    <dgm:cxn modelId="{CF78FBFE-AAF5-44C8-BA82-ACCE27E0CBBF}" type="presOf" srcId="{1F918860-ABE0-4C20-8EFD-9240B2D07D13}" destId="{6DA1CA17-2B58-49C6-8984-D27F757F8AC1}" srcOrd="0" destOrd="0" presId="urn:microsoft.com/office/officeart/2005/8/layout/cycle1"/>
    <dgm:cxn modelId="{4E033543-0DAF-4741-B577-9999050ECC82}" type="presParOf" srcId="{6DA1CA17-2B58-49C6-8984-D27F757F8AC1}" destId="{CBBB6477-FD5B-4260-99DE-957AF5A1653C}" srcOrd="0" destOrd="0" presId="urn:microsoft.com/office/officeart/2005/8/layout/cycle1"/>
    <dgm:cxn modelId="{4FFEC165-72EB-43F2-90AD-373B847382F5}" type="presParOf" srcId="{6DA1CA17-2B58-49C6-8984-D27F757F8AC1}" destId="{C6A14D0A-8BD8-4A10-947D-1C2242187C95}" srcOrd="1" destOrd="0" presId="urn:microsoft.com/office/officeart/2005/8/layout/cycle1"/>
    <dgm:cxn modelId="{30723062-F8FF-46DA-BB95-22BE5A4C4BFF}" type="presParOf" srcId="{6DA1CA17-2B58-49C6-8984-D27F757F8AC1}" destId="{1554258F-AD6A-42B8-9354-C54092387430}" srcOrd="2" destOrd="0" presId="urn:microsoft.com/office/officeart/2005/8/layout/cycle1"/>
    <dgm:cxn modelId="{A4091040-DB1C-4A62-8A92-FAD0E278588C}" type="presParOf" srcId="{6DA1CA17-2B58-49C6-8984-D27F757F8AC1}" destId="{6ABDB7B1-393A-4E61-A989-7388CFAFE2EC}" srcOrd="3" destOrd="0" presId="urn:microsoft.com/office/officeart/2005/8/layout/cycle1"/>
    <dgm:cxn modelId="{4A45D6E6-A5BE-4B47-A249-6D08F280DEF4}" type="presParOf" srcId="{6DA1CA17-2B58-49C6-8984-D27F757F8AC1}" destId="{78BF3293-16E6-48CC-9A0B-8FD1E2C80B81}" srcOrd="4" destOrd="0" presId="urn:microsoft.com/office/officeart/2005/8/layout/cycle1"/>
    <dgm:cxn modelId="{3D91A4E7-8DF2-46BC-A5AF-93C5FFC29F93}" type="presParOf" srcId="{6DA1CA17-2B58-49C6-8984-D27F757F8AC1}" destId="{1008E9F7-3645-4684-B571-B2C61E8F0C30}" srcOrd="5" destOrd="0" presId="urn:microsoft.com/office/officeart/2005/8/layout/cycle1"/>
    <dgm:cxn modelId="{0114C709-5E09-4E10-81B6-33B747D53791}" type="presParOf" srcId="{6DA1CA17-2B58-49C6-8984-D27F757F8AC1}" destId="{C60E7C04-F0ED-48C6-9E11-6AF9C24D9916}" srcOrd="6" destOrd="0" presId="urn:microsoft.com/office/officeart/2005/8/layout/cycle1"/>
    <dgm:cxn modelId="{516826CC-E9C8-4835-A260-B88014D4A690}" type="presParOf" srcId="{6DA1CA17-2B58-49C6-8984-D27F757F8AC1}" destId="{4A6C16ED-8C33-4730-91A2-8E907A58B033}" srcOrd="7" destOrd="0" presId="urn:microsoft.com/office/officeart/2005/8/layout/cycle1"/>
    <dgm:cxn modelId="{F424CF52-8096-428A-B17C-74E48BE6FD56}" type="presParOf" srcId="{6DA1CA17-2B58-49C6-8984-D27F757F8AC1}" destId="{D3957C92-EC58-4235-B961-165370FC3018}" srcOrd="8" destOrd="0" presId="urn:microsoft.com/office/officeart/2005/8/layout/cycle1"/>
    <dgm:cxn modelId="{14A532E7-C09C-4695-8DC3-C8532148974A}" type="presParOf" srcId="{6DA1CA17-2B58-49C6-8984-D27F757F8AC1}" destId="{20394358-EE71-465A-9D23-02F4903996CB}" srcOrd="9" destOrd="0" presId="urn:microsoft.com/office/officeart/2005/8/layout/cycle1"/>
    <dgm:cxn modelId="{E58A35EE-2438-4D70-B2AC-A58C02C38DFA}" type="presParOf" srcId="{6DA1CA17-2B58-49C6-8984-D27F757F8AC1}" destId="{00FDB7EB-0800-488F-81FC-9DC52D7123F6}" srcOrd="10" destOrd="0" presId="urn:microsoft.com/office/officeart/2005/8/layout/cycle1"/>
    <dgm:cxn modelId="{2C39F2FE-C51B-41FE-A140-32D49E620F2F}" type="presParOf" srcId="{6DA1CA17-2B58-49C6-8984-D27F757F8AC1}" destId="{E7505B09-F016-4EED-A86B-1B126D1C9D64}" srcOrd="11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4B37D3C-1A44-4246-8031-EDA1FE88C0CE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4E30DDF-788A-4D7C-856E-2EFCAF02FC40}">
      <dgm:prSet phldrT="[文本]" custT="1"/>
      <dgm:spPr/>
      <dgm:t>
        <a:bodyPr/>
        <a:lstStyle/>
        <a:p>
          <a:r>
            <a: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总裁</a:t>
          </a:r>
        </a:p>
      </dgm:t>
    </dgm:pt>
    <dgm:pt modelId="{76EB16F5-5D46-4B91-9CB8-85D0E020CFAB}" cxnId="{D0079828-F966-4C61-A52F-4756876CB9E0}" type="parTrans">
      <dgm:prSet/>
      <dgm:spPr/>
      <dgm:t>
        <a:bodyPr/>
        <a:lstStyle/>
        <a:p>
          <a:endParaRPr lang="zh-CN" altLang="en-US"/>
        </a:p>
      </dgm:t>
    </dgm:pt>
    <dgm:pt modelId="{88CBA9BE-653F-476F-A528-460CB628D8D5}" cxnId="{D0079828-F966-4C61-A52F-4756876CB9E0}" type="sibTrans">
      <dgm:prSet/>
      <dgm:spPr/>
      <dgm:t>
        <a:bodyPr/>
        <a:lstStyle/>
        <a:p>
          <a:endParaRPr lang="zh-CN" altLang="en-US"/>
        </a:p>
      </dgm:t>
    </dgm:pt>
    <dgm:pt modelId="{AAB19BE6-B2CC-48D0-B418-BBAEA0F74051}">
      <dgm:prSet phldrT="[文本]" custT="1"/>
      <dgm:spPr/>
      <dgm:t>
        <a:bodyPr/>
        <a:lstStyle/>
        <a:p>
          <a:r>
            <a: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采购部</a:t>
          </a:r>
        </a:p>
      </dgm:t>
    </dgm:pt>
    <dgm:pt modelId="{E7D262DE-305F-42F2-AE07-CDF0F8B3097C}" cxnId="{B73FC376-A7B2-4D7C-AADE-41DBD0C99B97}" type="parTrans">
      <dgm:prSet/>
      <dgm:spPr/>
      <dgm:t>
        <a:bodyPr/>
        <a:lstStyle/>
        <a:p>
          <a:endParaRPr lang="zh-CN" altLang="en-US"/>
        </a:p>
      </dgm:t>
    </dgm:pt>
    <dgm:pt modelId="{6BE98E07-61F6-4B5C-8460-885330DD0F07}" cxnId="{B73FC376-A7B2-4D7C-AADE-41DBD0C99B97}" type="sibTrans">
      <dgm:prSet/>
      <dgm:spPr/>
      <dgm:t>
        <a:bodyPr/>
        <a:lstStyle/>
        <a:p>
          <a:endParaRPr lang="zh-CN" altLang="en-US"/>
        </a:p>
      </dgm:t>
    </dgm:pt>
    <dgm:pt modelId="{90FF4867-D4D3-4A33-9E53-94087DE0C789}">
      <dgm:prSet phldrT="[文本]" custT="1"/>
      <dgm:spPr/>
      <dgm:t>
        <a:bodyPr/>
        <a:lstStyle/>
        <a:p>
          <a:r>
            <a: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人事部</a:t>
          </a:r>
        </a:p>
      </dgm:t>
    </dgm:pt>
    <dgm:pt modelId="{EEF099B5-1583-4AEA-9126-16B43F5B69CA}" cxnId="{AD407D03-5774-42B9-A5F3-A8EA5E9B2FE7}" type="parTrans">
      <dgm:prSet/>
      <dgm:spPr/>
      <dgm:t>
        <a:bodyPr/>
        <a:lstStyle/>
        <a:p>
          <a:endParaRPr lang="zh-CN" altLang="en-US"/>
        </a:p>
      </dgm:t>
    </dgm:pt>
    <dgm:pt modelId="{0C7457FF-3184-4FF5-BE21-F98CBDD78ABD}" cxnId="{AD407D03-5774-42B9-A5F3-A8EA5E9B2FE7}" type="sibTrans">
      <dgm:prSet/>
      <dgm:spPr/>
      <dgm:t>
        <a:bodyPr/>
        <a:lstStyle/>
        <a:p>
          <a:endParaRPr lang="zh-CN" altLang="en-US"/>
        </a:p>
      </dgm:t>
    </dgm:pt>
    <dgm:pt modelId="{0EDAD942-BF82-47A3-A6E6-B7DAE1B3BE7D}">
      <dgm:prSet phldrT="[文本]" custT="1"/>
      <dgm:spPr/>
      <dgm:t>
        <a:bodyPr/>
        <a:lstStyle/>
        <a:p>
          <a:r>
            <a: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运营副总裁</a:t>
          </a:r>
        </a:p>
      </dgm:t>
    </dgm:pt>
    <dgm:pt modelId="{AE721B18-BA3B-4D83-B90B-316BB30EA5DF}" cxnId="{8D7381DF-3DBE-46F7-968E-7C8601FB07CA}" type="parTrans">
      <dgm:prSet/>
      <dgm:spPr/>
      <dgm:t>
        <a:bodyPr/>
        <a:lstStyle/>
        <a:p>
          <a:endParaRPr lang="zh-CN" altLang="en-US"/>
        </a:p>
      </dgm:t>
    </dgm:pt>
    <dgm:pt modelId="{CFC24483-ACA8-438C-8381-67B4CDF072AC}" cxnId="{8D7381DF-3DBE-46F7-968E-7C8601FB07CA}" type="sibTrans">
      <dgm:prSet/>
      <dgm:spPr/>
      <dgm:t>
        <a:bodyPr/>
        <a:lstStyle/>
        <a:p>
          <a:endParaRPr lang="zh-CN" altLang="en-US"/>
        </a:p>
      </dgm:t>
    </dgm:pt>
    <dgm:pt modelId="{AF7EE0A4-873C-4029-9D64-FE57DC755CBC}">
      <dgm:prSet custT="1"/>
      <dgm:spPr/>
      <dgm:t>
        <a:bodyPr/>
        <a:lstStyle/>
        <a:p>
          <a:r>
            <a: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首席财务官</a:t>
          </a:r>
        </a:p>
      </dgm:t>
    </dgm:pt>
    <dgm:pt modelId="{6971C60C-322D-4466-B13F-0B2C2B133F6B}" cxnId="{1EABBF69-430F-49A3-9FFF-B66EF395A158}" type="parTrans">
      <dgm:prSet/>
      <dgm:spPr/>
      <dgm:t>
        <a:bodyPr/>
        <a:lstStyle/>
        <a:p>
          <a:endParaRPr lang="zh-CN" altLang="en-US"/>
        </a:p>
      </dgm:t>
    </dgm:pt>
    <dgm:pt modelId="{48D2BA5C-50C6-4031-9486-072609ADA450}" cxnId="{1EABBF69-430F-49A3-9FFF-B66EF395A158}" type="sibTrans">
      <dgm:prSet/>
      <dgm:spPr/>
      <dgm:t>
        <a:bodyPr/>
        <a:lstStyle/>
        <a:p>
          <a:endParaRPr lang="zh-CN" altLang="en-US"/>
        </a:p>
      </dgm:t>
    </dgm:pt>
    <dgm:pt modelId="{26CEDEFB-1C26-444B-BA6F-1B764904291D}">
      <dgm:prSet custT="1"/>
      <dgm:spPr/>
      <dgm:t>
        <a:bodyPr/>
        <a:lstStyle/>
        <a:p>
          <a:r>
            <a: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税务</a:t>
          </a:r>
        </a:p>
      </dgm:t>
    </dgm:pt>
    <dgm:pt modelId="{17E3325D-E7A0-4C98-A5F5-BDF1DA18F85C}" cxnId="{0C445F34-EE1C-4EF9-870D-9FE78B606C98}" type="parTrans">
      <dgm:prSet/>
      <dgm:spPr/>
      <dgm:t>
        <a:bodyPr/>
        <a:lstStyle/>
        <a:p>
          <a:endParaRPr lang="zh-CN" altLang="en-US"/>
        </a:p>
      </dgm:t>
    </dgm:pt>
    <dgm:pt modelId="{55A04AC0-06EC-4456-BC70-A015768AE6A9}" cxnId="{0C445F34-EE1C-4EF9-870D-9FE78B606C98}" type="sibTrans">
      <dgm:prSet/>
      <dgm:spPr/>
      <dgm:t>
        <a:bodyPr/>
        <a:lstStyle/>
        <a:p>
          <a:endParaRPr lang="zh-CN" altLang="en-US"/>
        </a:p>
      </dgm:t>
    </dgm:pt>
    <dgm:pt modelId="{1BF94C08-2807-4E5E-BD31-B5E6D32DA91B}">
      <dgm:prSet custT="1"/>
      <dgm:spPr/>
      <dgm:t>
        <a:bodyPr/>
        <a:lstStyle/>
        <a:p>
          <a:r>
            <a: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内部审计</a:t>
          </a:r>
        </a:p>
      </dgm:t>
    </dgm:pt>
    <dgm:pt modelId="{A116EE32-EDEE-4653-A028-45C0BD6CDD96}" cxnId="{C30FA497-F6AE-4774-B40A-74D373FCED34}" type="parTrans">
      <dgm:prSet/>
      <dgm:spPr/>
      <dgm:t>
        <a:bodyPr/>
        <a:lstStyle/>
        <a:p>
          <a:endParaRPr lang="zh-CN" altLang="en-US"/>
        </a:p>
      </dgm:t>
    </dgm:pt>
    <dgm:pt modelId="{3B5AF782-452F-4C3C-90F7-64F62EC971EA}" cxnId="{C30FA497-F6AE-4774-B40A-74D373FCED34}" type="sibTrans">
      <dgm:prSet/>
      <dgm:spPr/>
      <dgm:t>
        <a:bodyPr/>
        <a:lstStyle/>
        <a:p>
          <a:endParaRPr lang="zh-CN" altLang="en-US"/>
        </a:p>
      </dgm:t>
    </dgm:pt>
    <dgm:pt modelId="{5D5C1CFF-A703-4D01-A725-EE7A11EE5C1F}">
      <dgm:prSet custT="1"/>
      <dgm:spPr/>
      <dgm:t>
        <a:bodyPr/>
        <a:lstStyle/>
        <a:p>
          <a:r>
            <a: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财务总监</a:t>
          </a:r>
        </a:p>
      </dgm:t>
    </dgm:pt>
    <dgm:pt modelId="{2D218CCA-3E6B-4206-94BB-B99504E523B2}" cxnId="{9BC335A4-5307-4646-9A83-F945BAD047D9}" type="parTrans">
      <dgm:prSet/>
      <dgm:spPr/>
      <dgm:t>
        <a:bodyPr/>
        <a:lstStyle/>
        <a:p>
          <a:endParaRPr lang="zh-CN" altLang="en-US"/>
        </a:p>
      </dgm:t>
    </dgm:pt>
    <dgm:pt modelId="{7E3E1695-5859-4AC2-AE04-74736F6DEA45}" cxnId="{9BC335A4-5307-4646-9A83-F945BAD047D9}" type="sibTrans">
      <dgm:prSet/>
      <dgm:spPr/>
      <dgm:t>
        <a:bodyPr/>
        <a:lstStyle/>
        <a:p>
          <a:endParaRPr lang="zh-CN" altLang="en-US"/>
        </a:p>
      </dgm:t>
    </dgm:pt>
    <dgm:pt modelId="{E8F11407-243F-4BF0-AFBA-97D0843C292A}" type="pres">
      <dgm:prSet presAssocID="{54B37D3C-1A44-4246-8031-EDA1FE88C0C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2B52C84D-30C7-44ED-9008-9F2CB768EDC3}" type="pres">
      <dgm:prSet presAssocID="{A4E30DDF-788A-4D7C-856E-2EFCAF02FC40}" presName="hierRoot1" presStyleCnt="0">
        <dgm:presLayoutVars>
          <dgm:hierBranch val="init"/>
        </dgm:presLayoutVars>
      </dgm:prSet>
      <dgm:spPr/>
    </dgm:pt>
    <dgm:pt modelId="{407602CE-0573-40BE-A991-719257E925A8}" type="pres">
      <dgm:prSet presAssocID="{A4E30DDF-788A-4D7C-856E-2EFCAF02FC40}" presName="rootComposite1" presStyleCnt="0"/>
      <dgm:spPr/>
    </dgm:pt>
    <dgm:pt modelId="{7698E940-94AA-42EE-BEFA-25C6992EB078}" type="pres">
      <dgm:prSet presAssocID="{A4E30DDF-788A-4D7C-856E-2EFCAF02FC40}" presName="rootText1" presStyleLbl="node0" presStyleIdx="0" presStyleCnt="1">
        <dgm:presLayoutVars>
          <dgm:chPref val="3"/>
        </dgm:presLayoutVars>
      </dgm:prSet>
      <dgm:spPr/>
    </dgm:pt>
    <dgm:pt modelId="{281CE1B2-6EFD-47FE-8412-4817EDF36C46}" type="pres">
      <dgm:prSet presAssocID="{A4E30DDF-788A-4D7C-856E-2EFCAF02FC40}" presName="rootConnector1" presStyleLbl="node1" presStyleIdx="0" presStyleCnt="0"/>
      <dgm:spPr/>
    </dgm:pt>
    <dgm:pt modelId="{E623CDD7-5A9E-4066-B67C-063A9A962C03}" type="pres">
      <dgm:prSet presAssocID="{A4E30DDF-788A-4D7C-856E-2EFCAF02FC40}" presName="hierChild2" presStyleCnt="0"/>
      <dgm:spPr/>
    </dgm:pt>
    <dgm:pt modelId="{87248080-9FDA-4562-8C84-1B45854320E8}" type="pres">
      <dgm:prSet presAssocID="{E7D262DE-305F-42F2-AE07-CDF0F8B3097C}" presName="Name37" presStyleLbl="parChTrans1D2" presStyleIdx="0" presStyleCnt="4"/>
      <dgm:spPr/>
    </dgm:pt>
    <dgm:pt modelId="{EF961375-7CF3-4A27-85E2-9A53CF3F5D12}" type="pres">
      <dgm:prSet presAssocID="{AAB19BE6-B2CC-48D0-B418-BBAEA0F74051}" presName="hierRoot2" presStyleCnt="0">
        <dgm:presLayoutVars>
          <dgm:hierBranch val="init"/>
        </dgm:presLayoutVars>
      </dgm:prSet>
      <dgm:spPr/>
    </dgm:pt>
    <dgm:pt modelId="{53823D71-43C0-4F24-AB70-7F57BDAD3FB0}" type="pres">
      <dgm:prSet presAssocID="{AAB19BE6-B2CC-48D0-B418-BBAEA0F74051}" presName="rootComposite" presStyleCnt="0"/>
      <dgm:spPr/>
    </dgm:pt>
    <dgm:pt modelId="{C64A4BE0-AFD0-4DA0-9796-4055CA66720E}" type="pres">
      <dgm:prSet presAssocID="{AAB19BE6-B2CC-48D0-B418-BBAEA0F74051}" presName="rootText" presStyleLbl="node2" presStyleIdx="0" presStyleCnt="4">
        <dgm:presLayoutVars>
          <dgm:chPref val="3"/>
        </dgm:presLayoutVars>
      </dgm:prSet>
      <dgm:spPr/>
    </dgm:pt>
    <dgm:pt modelId="{D330BC1D-F730-4130-AF72-1C64D3080B42}" type="pres">
      <dgm:prSet presAssocID="{AAB19BE6-B2CC-48D0-B418-BBAEA0F74051}" presName="rootConnector" presStyleLbl="node2" presStyleIdx="0" presStyleCnt="4"/>
      <dgm:spPr/>
    </dgm:pt>
    <dgm:pt modelId="{2F56BD26-A4FC-4DB4-A8F6-86BC04BC064E}" type="pres">
      <dgm:prSet presAssocID="{AAB19BE6-B2CC-48D0-B418-BBAEA0F74051}" presName="hierChild4" presStyleCnt="0"/>
      <dgm:spPr/>
    </dgm:pt>
    <dgm:pt modelId="{D071CEC3-42B7-492A-9CFA-D7982B8E657F}" type="pres">
      <dgm:prSet presAssocID="{AAB19BE6-B2CC-48D0-B418-BBAEA0F74051}" presName="hierChild5" presStyleCnt="0"/>
      <dgm:spPr/>
    </dgm:pt>
    <dgm:pt modelId="{42290F7D-23C2-476A-8FF3-3D5B28A78923}" type="pres">
      <dgm:prSet presAssocID="{EEF099B5-1583-4AEA-9126-16B43F5B69CA}" presName="Name37" presStyleLbl="parChTrans1D2" presStyleIdx="1" presStyleCnt="4"/>
      <dgm:spPr/>
    </dgm:pt>
    <dgm:pt modelId="{331CFA66-6482-4825-A37A-5929B2BBF877}" type="pres">
      <dgm:prSet presAssocID="{90FF4867-D4D3-4A33-9E53-94087DE0C789}" presName="hierRoot2" presStyleCnt="0">
        <dgm:presLayoutVars>
          <dgm:hierBranch val="init"/>
        </dgm:presLayoutVars>
      </dgm:prSet>
      <dgm:spPr/>
    </dgm:pt>
    <dgm:pt modelId="{EAE585A3-C112-4209-85F8-DEEAEF7A1113}" type="pres">
      <dgm:prSet presAssocID="{90FF4867-D4D3-4A33-9E53-94087DE0C789}" presName="rootComposite" presStyleCnt="0"/>
      <dgm:spPr/>
    </dgm:pt>
    <dgm:pt modelId="{D08C756A-A00B-4FEB-BD78-50DBDD4B6717}" type="pres">
      <dgm:prSet presAssocID="{90FF4867-D4D3-4A33-9E53-94087DE0C789}" presName="rootText" presStyleLbl="node2" presStyleIdx="1" presStyleCnt="4">
        <dgm:presLayoutVars>
          <dgm:chPref val="3"/>
        </dgm:presLayoutVars>
      </dgm:prSet>
      <dgm:spPr/>
    </dgm:pt>
    <dgm:pt modelId="{4820511D-DDF9-4070-BE6D-EEEDFA842A1F}" type="pres">
      <dgm:prSet presAssocID="{90FF4867-D4D3-4A33-9E53-94087DE0C789}" presName="rootConnector" presStyleLbl="node2" presStyleIdx="1" presStyleCnt="4"/>
      <dgm:spPr/>
    </dgm:pt>
    <dgm:pt modelId="{501F5593-80A4-4505-87C5-0B914D43466D}" type="pres">
      <dgm:prSet presAssocID="{90FF4867-D4D3-4A33-9E53-94087DE0C789}" presName="hierChild4" presStyleCnt="0"/>
      <dgm:spPr/>
    </dgm:pt>
    <dgm:pt modelId="{CDFB8955-7B5B-4C0F-B75C-430ABDE08CAC}" type="pres">
      <dgm:prSet presAssocID="{90FF4867-D4D3-4A33-9E53-94087DE0C789}" presName="hierChild5" presStyleCnt="0"/>
      <dgm:spPr/>
    </dgm:pt>
    <dgm:pt modelId="{0D1A73CD-8E2D-46EE-BF97-91A234E9529B}" type="pres">
      <dgm:prSet presAssocID="{AE721B18-BA3B-4D83-B90B-316BB30EA5DF}" presName="Name37" presStyleLbl="parChTrans1D2" presStyleIdx="2" presStyleCnt="4"/>
      <dgm:spPr/>
    </dgm:pt>
    <dgm:pt modelId="{F99CEF5F-F7AD-4016-9393-E48C89F1490C}" type="pres">
      <dgm:prSet presAssocID="{0EDAD942-BF82-47A3-A6E6-B7DAE1B3BE7D}" presName="hierRoot2" presStyleCnt="0">
        <dgm:presLayoutVars>
          <dgm:hierBranch val="init"/>
        </dgm:presLayoutVars>
      </dgm:prSet>
      <dgm:spPr/>
    </dgm:pt>
    <dgm:pt modelId="{34FE9A26-3692-4C7C-8F89-4AD7F199FAA3}" type="pres">
      <dgm:prSet presAssocID="{0EDAD942-BF82-47A3-A6E6-B7DAE1B3BE7D}" presName="rootComposite" presStyleCnt="0"/>
      <dgm:spPr/>
    </dgm:pt>
    <dgm:pt modelId="{492C0011-4EAA-4A54-9DDD-705B76FCBDEF}" type="pres">
      <dgm:prSet presAssocID="{0EDAD942-BF82-47A3-A6E6-B7DAE1B3BE7D}" presName="rootText" presStyleLbl="node2" presStyleIdx="2" presStyleCnt="4">
        <dgm:presLayoutVars>
          <dgm:chPref val="3"/>
        </dgm:presLayoutVars>
      </dgm:prSet>
      <dgm:spPr/>
    </dgm:pt>
    <dgm:pt modelId="{7A0C98C5-CF31-4CEC-9610-8973CDACCC0D}" type="pres">
      <dgm:prSet presAssocID="{0EDAD942-BF82-47A3-A6E6-B7DAE1B3BE7D}" presName="rootConnector" presStyleLbl="node2" presStyleIdx="2" presStyleCnt="4"/>
      <dgm:spPr/>
    </dgm:pt>
    <dgm:pt modelId="{6B21E216-A534-46F0-9210-461543735989}" type="pres">
      <dgm:prSet presAssocID="{0EDAD942-BF82-47A3-A6E6-B7DAE1B3BE7D}" presName="hierChild4" presStyleCnt="0"/>
      <dgm:spPr/>
    </dgm:pt>
    <dgm:pt modelId="{6FDFBCB0-0A77-4145-87FF-30EEC9E48A68}" type="pres">
      <dgm:prSet presAssocID="{0EDAD942-BF82-47A3-A6E6-B7DAE1B3BE7D}" presName="hierChild5" presStyleCnt="0"/>
      <dgm:spPr/>
    </dgm:pt>
    <dgm:pt modelId="{A010FFD0-16D4-4C2A-ACCE-CB6DD966119A}" type="pres">
      <dgm:prSet presAssocID="{6971C60C-322D-4466-B13F-0B2C2B133F6B}" presName="Name37" presStyleLbl="parChTrans1D2" presStyleIdx="3" presStyleCnt="4"/>
      <dgm:spPr/>
    </dgm:pt>
    <dgm:pt modelId="{20158CBC-27E6-4C84-9B25-C912F1740104}" type="pres">
      <dgm:prSet presAssocID="{AF7EE0A4-873C-4029-9D64-FE57DC755CBC}" presName="hierRoot2" presStyleCnt="0">
        <dgm:presLayoutVars>
          <dgm:hierBranch/>
        </dgm:presLayoutVars>
      </dgm:prSet>
      <dgm:spPr/>
    </dgm:pt>
    <dgm:pt modelId="{B1F45AE8-F1A3-4B03-8CCF-DFA0CB195581}" type="pres">
      <dgm:prSet presAssocID="{AF7EE0A4-873C-4029-9D64-FE57DC755CBC}" presName="rootComposite" presStyleCnt="0"/>
      <dgm:spPr/>
    </dgm:pt>
    <dgm:pt modelId="{00A155BB-EFB9-45DD-8931-16EECC8A84F9}" type="pres">
      <dgm:prSet presAssocID="{AF7EE0A4-873C-4029-9D64-FE57DC755CBC}" presName="rootText" presStyleLbl="node2" presStyleIdx="3" presStyleCnt="4">
        <dgm:presLayoutVars>
          <dgm:chPref val="3"/>
        </dgm:presLayoutVars>
      </dgm:prSet>
      <dgm:spPr/>
    </dgm:pt>
    <dgm:pt modelId="{C084F91F-4D3B-468B-AA2A-F5BB47412B53}" type="pres">
      <dgm:prSet presAssocID="{AF7EE0A4-873C-4029-9D64-FE57DC755CBC}" presName="rootConnector" presStyleLbl="node2" presStyleIdx="3" presStyleCnt="4"/>
      <dgm:spPr/>
    </dgm:pt>
    <dgm:pt modelId="{0A5D0405-9B81-4E9D-A4DE-D7D2D9699AFF}" type="pres">
      <dgm:prSet presAssocID="{AF7EE0A4-873C-4029-9D64-FE57DC755CBC}" presName="hierChild4" presStyleCnt="0"/>
      <dgm:spPr/>
    </dgm:pt>
    <dgm:pt modelId="{C2437F7A-1381-4EBA-90EE-23E335344149}" type="pres">
      <dgm:prSet presAssocID="{17E3325D-E7A0-4C98-A5F5-BDF1DA18F85C}" presName="Name35" presStyleLbl="parChTrans1D3" presStyleIdx="0" presStyleCnt="3"/>
      <dgm:spPr/>
    </dgm:pt>
    <dgm:pt modelId="{BABC50F1-2F35-4BCC-A880-3F785A8593A5}" type="pres">
      <dgm:prSet presAssocID="{26CEDEFB-1C26-444B-BA6F-1B764904291D}" presName="hierRoot2" presStyleCnt="0">
        <dgm:presLayoutVars>
          <dgm:hierBranch val="init"/>
        </dgm:presLayoutVars>
      </dgm:prSet>
      <dgm:spPr/>
    </dgm:pt>
    <dgm:pt modelId="{16CAF1F8-4C91-4F73-A0D3-CA0E0D7C190E}" type="pres">
      <dgm:prSet presAssocID="{26CEDEFB-1C26-444B-BA6F-1B764904291D}" presName="rootComposite" presStyleCnt="0"/>
      <dgm:spPr/>
    </dgm:pt>
    <dgm:pt modelId="{77600430-5DD8-49E1-B982-0BF06314A0BC}" type="pres">
      <dgm:prSet presAssocID="{26CEDEFB-1C26-444B-BA6F-1B764904291D}" presName="rootText" presStyleLbl="node3" presStyleIdx="0" presStyleCnt="3">
        <dgm:presLayoutVars>
          <dgm:chPref val="3"/>
        </dgm:presLayoutVars>
      </dgm:prSet>
      <dgm:spPr/>
    </dgm:pt>
    <dgm:pt modelId="{BCD31B3C-6ABC-4A91-8334-EA004E1C48B3}" type="pres">
      <dgm:prSet presAssocID="{26CEDEFB-1C26-444B-BA6F-1B764904291D}" presName="rootConnector" presStyleLbl="node3" presStyleIdx="0" presStyleCnt="3"/>
      <dgm:spPr/>
    </dgm:pt>
    <dgm:pt modelId="{136E7F8A-DFE4-4FD4-BB4C-1FFC1140D40F}" type="pres">
      <dgm:prSet presAssocID="{26CEDEFB-1C26-444B-BA6F-1B764904291D}" presName="hierChild4" presStyleCnt="0"/>
      <dgm:spPr/>
    </dgm:pt>
    <dgm:pt modelId="{97D3B004-5D93-47A3-9E74-1626AEF6E51D}" type="pres">
      <dgm:prSet presAssocID="{26CEDEFB-1C26-444B-BA6F-1B764904291D}" presName="hierChild5" presStyleCnt="0"/>
      <dgm:spPr/>
    </dgm:pt>
    <dgm:pt modelId="{674CDDD9-A15B-42F5-8A9E-F7BB3EF22799}" type="pres">
      <dgm:prSet presAssocID="{A116EE32-EDEE-4653-A028-45C0BD6CDD96}" presName="Name35" presStyleLbl="parChTrans1D3" presStyleIdx="1" presStyleCnt="3"/>
      <dgm:spPr/>
    </dgm:pt>
    <dgm:pt modelId="{50A2D1FA-F1BB-4D67-96D0-5030B88CC1A7}" type="pres">
      <dgm:prSet presAssocID="{1BF94C08-2807-4E5E-BD31-B5E6D32DA91B}" presName="hierRoot2" presStyleCnt="0">
        <dgm:presLayoutVars>
          <dgm:hierBranch/>
        </dgm:presLayoutVars>
      </dgm:prSet>
      <dgm:spPr/>
    </dgm:pt>
    <dgm:pt modelId="{6A175B50-40DB-46CB-AA87-D23D46C3F4D1}" type="pres">
      <dgm:prSet presAssocID="{1BF94C08-2807-4E5E-BD31-B5E6D32DA91B}" presName="rootComposite" presStyleCnt="0"/>
      <dgm:spPr/>
    </dgm:pt>
    <dgm:pt modelId="{C3083D23-A848-4C55-824C-17731868821A}" type="pres">
      <dgm:prSet presAssocID="{1BF94C08-2807-4E5E-BD31-B5E6D32DA91B}" presName="rootText" presStyleLbl="node3" presStyleIdx="1" presStyleCnt="3">
        <dgm:presLayoutVars>
          <dgm:chPref val="3"/>
        </dgm:presLayoutVars>
      </dgm:prSet>
      <dgm:spPr/>
    </dgm:pt>
    <dgm:pt modelId="{C558EA19-4504-4B17-A032-68B734C40935}" type="pres">
      <dgm:prSet presAssocID="{1BF94C08-2807-4E5E-BD31-B5E6D32DA91B}" presName="rootConnector" presStyleLbl="node3" presStyleIdx="1" presStyleCnt="3"/>
      <dgm:spPr/>
    </dgm:pt>
    <dgm:pt modelId="{B97F18E0-0274-4CFB-B5BB-D2E8701E6D53}" type="pres">
      <dgm:prSet presAssocID="{1BF94C08-2807-4E5E-BD31-B5E6D32DA91B}" presName="hierChild4" presStyleCnt="0"/>
      <dgm:spPr/>
    </dgm:pt>
    <dgm:pt modelId="{E10B459E-FF7E-4531-A906-C47097A74041}" type="pres">
      <dgm:prSet presAssocID="{1BF94C08-2807-4E5E-BD31-B5E6D32DA91B}" presName="hierChild5" presStyleCnt="0"/>
      <dgm:spPr/>
    </dgm:pt>
    <dgm:pt modelId="{70EFDC57-B5BE-48A5-8515-5586B2F95641}" type="pres">
      <dgm:prSet presAssocID="{2D218CCA-3E6B-4206-94BB-B99504E523B2}" presName="Name35" presStyleLbl="parChTrans1D3" presStyleIdx="2" presStyleCnt="3"/>
      <dgm:spPr/>
    </dgm:pt>
    <dgm:pt modelId="{845582F1-95FE-4F4E-AF62-84B8F8935555}" type="pres">
      <dgm:prSet presAssocID="{5D5C1CFF-A703-4D01-A725-EE7A11EE5C1F}" presName="hierRoot2" presStyleCnt="0">
        <dgm:presLayoutVars>
          <dgm:hierBranch val="init"/>
        </dgm:presLayoutVars>
      </dgm:prSet>
      <dgm:spPr/>
    </dgm:pt>
    <dgm:pt modelId="{C38FE3E8-96CE-4A86-B416-7F111C7F7945}" type="pres">
      <dgm:prSet presAssocID="{5D5C1CFF-A703-4D01-A725-EE7A11EE5C1F}" presName="rootComposite" presStyleCnt="0"/>
      <dgm:spPr/>
    </dgm:pt>
    <dgm:pt modelId="{6FD4AC38-28E4-457F-9E5C-819B4E3BB42F}" type="pres">
      <dgm:prSet presAssocID="{5D5C1CFF-A703-4D01-A725-EE7A11EE5C1F}" presName="rootText" presStyleLbl="node3" presStyleIdx="2" presStyleCnt="3">
        <dgm:presLayoutVars>
          <dgm:chPref val="3"/>
        </dgm:presLayoutVars>
      </dgm:prSet>
      <dgm:spPr/>
    </dgm:pt>
    <dgm:pt modelId="{4C8E4C48-9B16-4206-A271-CA3B4BD8BDDF}" type="pres">
      <dgm:prSet presAssocID="{5D5C1CFF-A703-4D01-A725-EE7A11EE5C1F}" presName="rootConnector" presStyleLbl="node3" presStyleIdx="2" presStyleCnt="3"/>
      <dgm:spPr/>
    </dgm:pt>
    <dgm:pt modelId="{83F4DFEB-C044-470C-A16C-C5367D85C7FC}" type="pres">
      <dgm:prSet presAssocID="{5D5C1CFF-A703-4D01-A725-EE7A11EE5C1F}" presName="hierChild4" presStyleCnt="0"/>
      <dgm:spPr/>
    </dgm:pt>
    <dgm:pt modelId="{DFD0A11F-5874-4FCF-B847-BF9E4DA3AA9A}" type="pres">
      <dgm:prSet presAssocID="{5D5C1CFF-A703-4D01-A725-EE7A11EE5C1F}" presName="hierChild5" presStyleCnt="0"/>
      <dgm:spPr/>
    </dgm:pt>
    <dgm:pt modelId="{DE627212-FED2-4E2D-8874-CB284116C560}" type="pres">
      <dgm:prSet presAssocID="{AF7EE0A4-873C-4029-9D64-FE57DC755CBC}" presName="hierChild5" presStyleCnt="0"/>
      <dgm:spPr/>
    </dgm:pt>
    <dgm:pt modelId="{7B362369-2BB3-4680-BF69-A9A8311C8068}" type="pres">
      <dgm:prSet presAssocID="{A4E30DDF-788A-4D7C-856E-2EFCAF02FC40}" presName="hierChild3" presStyleCnt="0"/>
      <dgm:spPr/>
    </dgm:pt>
  </dgm:ptLst>
  <dgm:cxnLst>
    <dgm:cxn modelId="{AD407D03-5774-42B9-A5F3-A8EA5E9B2FE7}" srcId="{A4E30DDF-788A-4D7C-856E-2EFCAF02FC40}" destId="{90FF4867-D4D3-4A33-9E53-94087DE0C789}" srcOrd="1" destOrd="0" parTransId="{EEF099B5-1583-4AEA-9126-16B43F5B69CA}" sibTransId="{0C7457FF-3184-4FF5-BE21-F98CBDD78ABD}"/>
    <dgm:cxn modelId="{DF1C9705-60AB-4AEB-A316-FEC0C1A09675}" type="presOf" srcId="{AAB19BE6-B2CC-48D0-B418-BBAEA0F74051}" destId="{C64A4BE0-AFD0-4DA0-9796-4055CA66720E}" srcOrd="0" destOrd="0" presId="urn:microsoft.com/office/officeart/2005/8/layout/orgChart1"/>
    <dgm:cxn modelId="{30FC0D09-2FA5-4154-843B-0423CEDBD71D}" type="presOf" srcId="{1BF94C08-2807-4E5E-BD31-B5E6D32DA91B}" destId="{C558EA19-4504-4B17-A032-68B734C40935}" srcOrd="1" destOrd="0" presId="urn:microsoft.com/office/officeart/2005/8/layout/orgChart1"/>
    <dgm:cxn modelId="{FA29E90E-AF00-43CF-904B-8DB04A0623DE}" type="presOf" srcId="{AF7EE0A4-873C-4029-9D64-FE57DC755CBC}" destId="{00A155BB-EFB9-45DD-8931-16EECC8A84F9}" srcOrd="0" destOrd="0" presId="urn:microsoft.com/office/officeart/2005/8/layout/orgChart1"/>
    <dgm:cxn modelId="{B0FA3A26-BC6C-42CD-9A41-0B1735D9364A}" type="presOf" srcId="{26CEDEFB-1C26-444B-BA6F-1B764904291D}" destId="{77600430-5DD8-49E1-B982-0BF06314A0BC}" srcOrd="0" destOrd="0" presId="urn:microsoft.com/office/officeart/2005/8/layout/orgChart1"/>
    <dgm:cxn modelId="{D0079828-F966-4C61-A52F-4756876CB9E0}" srcId="{54B37D3C-1A44-4246-8031-EDA1FE88C0CE}" destId="{A4E30DDF-788A-4D7C-856E-2EFCAF02FC40}" srcOrd="0" destOrd="0" parTransId="{76EB16F5-5D46-4B91-9CB8-85D0E020CFAB}" sibTransId="{88CBA9BE-653F-476F-A528-460CB628D8D5}"/>
    <dgm:cxn modelId="{9EA6EC30-7F21-41B7-8C0F-DEA13E2FF74F}" type="presOf" srcId="{54B37D3C-1A44-4246-8031-EDA1FE88C0CE}" destId="{E8F11407-243F-4BF0-AFBA-97D0843C292A}" srcOrd="0" destOrd="0" presId="urn:microsoft.com/office/officeart/2005/8/layout/orgChart1"/>
    <dgm:cxn modelId="{0C445F34-EE1C-4EF9-870D-9FE78B606C98}" srcId="{AF7EE0A4-873C-4029-9D64-FE57DC755CBC}" destId="{26CEDEFB-1C26-444B-BA6F-1B764904291D}" srcOrd="0" destOrd="0" parTransId="{17E3325D-E7A0-4C98-A5F5-BDF1DA18F85C}" sibTransId="{55A04AC0-06EC-4456-BC70-A015768AE6A9}"/>
    <dgm:cxn modelId="{CBF1C83C-CB2E-4D05-97AA-F8D563873C61}" type="presOf" srcId="{A116EE32-EDEE-4653-A028-45C0BD6CDD96}" destId="{674CDDD9-A15B-42F5-8A9E-F7BB3EF22799}" srcOrd="0" destOrd="0" presId="urn:microsoft.com/office/officeart/2005/8/layout/orgChart1"/>
    <dgm:cxn modelId="{BCE77947-17C9-48CD-B8C9-BEC29961FDC0}" type="presOf" srcId="{0EDAD942-BF82-47A3-A6E6-B7DAE1B3BE7D}" destId="{7A0C98C5-CF31-4CEC-9610-8973CDACCC0D}" srcOrd="1" destOrd="0" presId="urn:microsoft.com/office/officeart/2005/8/layout/orgChart1"/>
    <dgm:cxn modelId="{1EABBF69-430F-49A3-9FFF-B66EF395A158}" srcId="{A4E30DDF-788A-4D7C-856E-2EFCAF02FC40}" destId="{AF7EE0A4-873C-4029-9D64-FE57DC755CBC}" srcOrd="3" destOrd="0" parTransId="{6971C60C-322D-4466-B13F-0B2C2B133F6B}" sibTransId="{48D2BA5C-50C6-4031-9486-072609ADA450}"/>
    <dgm:cxn modelId="{BE1AE16A-5428-485F-925C-15217E27B5D3}" type="presOf" srcId="{2D218CCA-3E6B-4206-94BB-B99504E523B2}" destId="{70EFDC57-B5BE-48A5-8515-5586B2F95641}" srcOrd="0" destOrd="0" presId="urn:microsoft.com/office/officeart/2005/8/layout/orgChart1"/>
    <dgm:cxn modelId="{D90AD26D-0513-4094-A252-90893FDCD954}" type="presOf" srcId="{AE721B18-BA3B-4D83-B90B-316BB30EA5DF}" destId="{0D1A73CD-8E2D-46EE-BF97-91A234E9529B}" srcOrd="0" destOrd="0" presId="urn:microsoft.com/office/officeart/2005/8/layout/orgChart1"/>
    <dgm:cxn modelId="{FE9E204E-DB7B-4B00-BB83-BC7BA345C18E}" type="presOf" srcId="{0EDAD942-BF82-47A3-A6E6-B7DAE1B3BE7D}" destId="{492C0011-4EAA-4A54-9DDD-705B76FCBDEF}" srcOrd="0" destOrd="0" presId="urn:microsoft.com/office/officeart/2005/8/layout/orgChart1"/>
    <dgm:cxn modelId="{AE70F370-4FBC-4EA4-8A2C-642DCA88A649}" type="presOf" srcId="{6971C60C-322D-4466-B13F-0B2C2B133F6B}" destId="{A010FFD0-16D4-4C2A-ACCE-CB6DD966119A}" srcOrd="0" destOrd="0" presId="urn:microsoft.com/office/officeart/2005/8/layout/orgChart1"/>
    <dgm:cxn modelId="{851D1B72-FEBD-41E9-A62D-73629720C798}" type="presOf" srcId="{90FF4867-D4D3-4A33-9E53-94087DE0C789}" destId="{4820511D-DDF9-4070-BE6D-EEEDFA842A1F}" srcOrd="1" destOrd="0" presId="urn:microsoft.com/office/officeart/2005/8/layout/orgChart1"/>
    <dgm:cxn modelId="{B73FC376-A7B2-4D7C-AADE-41DBD0C99B97}" srcId="{A4E30DDF-788A-4D7C-856E-2EFCAF02FC40}" destId="{AAB19BE6-B2CC-48D0-B418-BBAEA0F74051}" srcOrd="0" destOrd="0" parTransId="{E7D262DE-305F-42F2-AE07-CDF0F8B3097C}" sibTransId="{6BE98E07-61F6-4B5C-8460-885330DD0F07}"/>
    <dgm:cxn modelId="{BFA5FD7A-2A76-4134-A8E4-FAA134CE5844}" type="presOf" srcId="{EEF099B5-1583-4AEA-9126-16B43F5B69CA}" destId="{42290F7D-23C2-476A-8FF3-3D5B28A78923}" srcOrd="0" destOrd="0" presId="urn:microsoft.com/office/officeart/2005/8/layout/orgChart1"/>
    <dgm:cxn modelId="{007A117E-0415-4A4C-95F6-A2A1A1BCEA94}" type="presOf" srcId="{AF7EE0A4-873C-4029-9D64-FE57DC755CBC}" destId="{C084F91F-4D3B-468B-AA2A-F5BB47412B53}" srcOrd="1" destOrd="0" presId="urn:microsoft.com/office/officeart/2005/8/layout/orgChart1"/>
    <dgm:cxn modelId="{FF2D3A84-72DB-4512-8B66-23D5E07DAF76}" type="presOf" srcId="{17E3325D-E7A0-4C98-A5F5-BDF1DA18F85C}" destId="{C2437F7A-1381-4EBA-90EE-23E335344149}" srcOrd="0" destOrd="0" presId="urn:microsoft.com/office/officeart/2005/8/layout/orgChart1"/>
    <dgm:cxn modelId="{21C66F86-A80A-4A98-820E-985761ACB2AE}" type="presOf" srcId="{A4E30DDF-788A-4D7C-856E-2EFCAF02FC40}" destId="{7698E940-94AA-42EE-BEFA-25C6992EB078}" srcOrd="0" destOrd="0" presId="urn:microsoft.com/office/officeart/2005/8/layout/orgChart1"/>
    <dgm:cxn modelId="{39B99993-5B08-437B-A538-EE0538657068}" type="presOf" srcId="{5D5C1CFF-A703-4D01-A725-EE7A11EE5C1F}" destId="{4C8E4C48-9B16-4206-A271-CA3B4BD8BDDF}" srcOrd="1" destOrd="0" presId="urn:microsoft.com/office/officeart/2005/8/layout/orgChart1"/>
    <dgm:cxn modelId="{C30FA497-F6AE-4774-B40A-74D373FCED34}" srcId="{AF7EE0A4-873C-4029-9D64-FE57DC755CBC}" destId="{1BF94C08-2807-4E5E-BD31-B5E6D32DA91B}" srcOrd="1" destOrd="0" parTransId="{A116EE32-EDEE-4653-A028-45C0BD6CDD96}" sibTransId="{3B5AF782-452F-4C3C-90F7-64F62EC971EA}"/>
    <dgm:cxn modelId="{9BC335A4-5307-4646-9A83-F945BAD047D9}" srcId="{AF7EE0A4-873C-4029-9D64-FE57DC755CBC}" destId="{5D5C1CFF-A703-4D01-A725-EE7A11EE5C1F}" srcOrd="2" destOrd="0" parTransId="{2D218CCA-3E6B-4206-94BB-B99504E523B2}" sibTransId="{7E3E1695-5859-4AC2-AE04-74736F6DEA45}"/>
    <dgm:cxn modelId="{D9D9DFBB-0028-42A2-89FC-5462B41BE553}" type="presOf" srcId="{90FF4867-D4D3-4A33-9E53-94087DE0C789}" destId="{D08C756A-A00B-4FEB-BD78-50DBDD4B6717}" srcOrd="0" destOrd="0" presId="urn:microsoft.com/office/officeart/2005/8/layout/orgChart1"/>
    <dgm:cxn modelId="{F5ABAEC1-87A1-4E8E-BFE4-9D4160F8069A}" type="presOf" srcId="{A4E30DDF-788A-4D7C-856E-2EFCAF02FC40}" destId="{281CE1B2-6EFD-47FE-8412-4817EDF36C46}" srcOrd="1" destOrd="0" presId="urn:microsoft.com/office/officeart/2005/8/layout/orgChart1"/>
    <dgm:cxn modelId="{AD522CCB-406F-4E03-81FB-C180EB73638A}" type="presOf" srcId="{5D5C1CFF-A703-4D01-A725-EE7A11EE5C1F}" destId="{6FD4AC38-28E4-457F-9E5C-819B4E3BB42F}" srcOrd="0" destOrd="0" presId="urn:microsoft.com/office/officeart/2005/8/layout/orgChart1"/>
    <dgm:cxn modelId="{464A3AD4-92A4-47E6-801E-19774095FC8C}" type="presOf" srcId="{E7D262DE-305F-42F2-AE07-CDF0F8B3097C}" destId="{87248080-9FDA-4562-8C84-1B45854320E8}" srcOrd="0" destOrd="0" presId="urn:microsoft.com/office/officeart/2005/8/layout/orgChart1"/>
    <dgm:cxn modelId="{8D7381DF-3DBE-46F7-968E-7C8601FB07CA}" srcId="{A4E30DDF-788A-4D7C-856E-2EFCAF02FC40}" destId="{0EDAD942-BF82-47A3-A6E6-B7DAE1B3BE7D}" srcOrd="2" destOrd="0" parTransId="{AE721B18-BA3B-4D83-B90B-316BB30EA5DF}" sibTransId="{CFC24483-ACA8-438C-8381-67B4CDF072AC}"/>
    <dgm:cxn modelId="{BF2833E6-318C-4F6B-B593-D97055B38FFD}" type="presOf" srcId="{AAB19BE6-B2CC-48D0-B418-BBAEA0F74051}" destId="{D330BC1D-F730-4130-AF72-1C64D3080B42}" srcOrd="1" destOrd="0" presId="urn:microsoft.com/office/officeart/2005/8/layout/orgChart1"/>
    <dgm:cxn modelId="{C62447EF-649B-4C87-B860-EB1F1A17D86F}" type="presOf" srcId="{1BF94C08-2807-4E5E-BD31-B5E6D32DA91B}" destId="{C3083D23-A848-4C55-824C-17731868821A}" srcOrd="0" destOrd="0" presId="urn:microsoft.com/office/officeart/2005/8/layout/orgChart1"/>
    <dgm:cxn modelId="{37E13AF0-AA77-4326-ACE8-3D2FDFFEE356}" type="presOf" srcId="{26CEDEFB-1C26-444B-BA6F-1B764904291D}" destId="{BCD31B3C-6ABC-4A91-8334-EA004E1C48B3}" srcOrd="1" destOrd="0" presId="urn:microsoft.com/office/officeart/2005/8/layout/orgChart1"/>
    <dgm:cxn modelId="{987CC6C9-C7E3-4272-8EAC-60256BF7989A}" type="presParOf" srcId="{E8F11407-243F-4BF0-AFBA-97D0843C292A}" destId="{2B52C84D-30C7-44ED-9008-9F2CB768EDC3}" srcOrd="0" destOrd="0" presId="urn:microsoft.com/office/officeart/2005/8/layout/orgChart1"/>
    <dgm:cxn modelId="{7E2BC60A-09EC-4EF6-914F-4C550DC48B09}" type="presParOf" srcId="{2B52C84D-30C7-44ED-9008-9F2CB768EDC3}" destId="{407602CE-0573-40BE-A991-719257E925A8}" srcOrd="0" destOrd="0" presId="urn:microsoft.com/office/officeart/2005/8/layout/orgChart1"/>
    <dgm:cxn modelId="{690E29E7-08A5-4805-939C-E49BF5167202}" type="presParOf" srcId="{407602CE-0573-40BE-A991-719257E925A8}" destId="{7698E940-94AA-42EE-BEFA-25C6992EB078}" srcOrd="0" destOrd="0" presId="urn:microsoft.com/office/officeart/2005/8/layout/orgChart1"/>
    <dgm:cxn modelId="{FD030D07-C64F-44DD-A15F-E7597C706285}" type="presParOf" srcId="{407602CE-0573-40BE-A991-719257E925A8}" destId="{281CE1B2-6EFD-47FE-8412-4817EDF36C46}" srcOrd="1" destOrd="0" presId="urn:microsoft.com/office/officeart/2005/8/layout/orgChart1"/>
    <dgm:cxn modelId="{DADF74A0-EE53-40CC-905D-3F23CC23C027}" type="presParOf" srcId="{2B52C84D-30C7-44ED-9008-9F2CB768EDC3}" destId="{E623CDD7-5A9E-4066-B67C-063A9A962C03}" srcOrd="1" destOrd="0" presId="urn:microsoft.com/office/officeart/2005/8/layout/orgChart1"/>
    <dgm:cxn modelId="{9C1A793E-E437-446D-AB6F-07E7E8C55A56}" type="presParOf" srcId="{E623CDD7-5A9E-4066-B67C-063A9A962C03}" destId="{87248080-9FDA-4562-8C84-1B45854320E8}" srcOrd="0" destOrd="0" presId="urn:microsoft.com/office/officeart/2005/8/layout/orgChart1"/>
    <dgm:cxn modelId="{197C1083-D9F5-41CA-BF7B-BFC5A99B4878}" type="presParOf" srcId="{E623CDD7-5A9E-4066-B67C-063A9A962C03}" destId="{EF961375-7CF3-4A27-85E2-9A53CF3F5D12}" srcOrd="1" destOrd="0" presId="urn:microsoft.com/office/officeart/2005/8/layout/orgChart1"/>
    <dgm:cxn modelId="{1CEA3333-3B45-443A-8859-08D26FD9E8A6}" type="presParOf" srcId="{EF961375-7CF3-4A27-85E2-9A53CF3F5D12}" destId="{53823D71-43C0-4F24-AB70-7F57BDAD3FB0}" srcOrd="0" destOrd="0" presId="urn:microsoft.com/office/officeart/2005/8/layout/orgChart1"/>
    <dgm:cxn modelId="{6141C6F7-E0A0-4E06-8A90-3863933BBCCA}" type="presParOf" srcId="{53823D71-43C0-4F24-AB70-7F57BDAD3FB0}" destId="{C64A4BE0-AFD0-4DA0-9796-4055CA66720E}" srcOrd="0" destOrd="0" presId="urn:microsoft.com/office/officeart/2005/8/layout/orgChart1"/>
    <dgm:cxn modelId="{5C462F16-D349-4C9F-91B5-988315080FAE}" type="presParOf" srcId="{53823D71-43C0-4F24-AB70-7F57BDAD3FB0}" destId="{D330BC1D-F730-4130-AF72-1C64D3080B42}" srcOrd="1" destOrd="0" presId="urn:microsoft.com/office/officeart/2005/8/layout/orgChart1"/>
    <dgm:cxn modelId="{F95ACEC3-5EED-46AF-88A8-7122EC460DB8}" type="presParOf" srcId="{EF961375-7CF3-4A27-85E2-9A53CF3F5D12}" destId="{2F56BD26-A4FC-4DB4-A8F6-86BC04BC064E}" srcOrd="1" destOrd="0" presId="urn:microsoft.com/office/officeart/2005/8/layout/orgChart1"/>
    <dgm:cxn modelId="{4627E807-236B-49BE-B41E-9145D5FF0CC5}" type="presParOf" srcId="{EF961375-7CF3-4A27-85E2-9A53CF3F5D12}" destId="{D071CEC3-42B7-492A-9CFA-D7982B8E657F}" srcOrd="2" destOrd="0" presId="urn:microsoft.com/office/officeart/2005/8/layout/orgChart1"/>
    <dgm:cxn modelId="{A1DB5716-F9DA-4BAA-B49E-E5509D263865}" type="presParOf" srcId="{E623CDD7-5A9E-4066-B67C-063A9A962C03}" destId="{42290F7D-23C2-476A-8FF3-3D5B28A78923}" srcOrd="2" destOrd="0" presId="urn:microsoft.com/office/officeart/2005/8/layout/orgChart1"/>
    <dgm:cxn modelId="{4EBD154C-887E-49A6-95EB-0C3DD418F8F8}" type="presParOf" srcId="{E623CDD7-5A9E-4066-B67C-063A9A962C03}" destId="{331CFA66-6482-4825-A37A-5929B2BBF877}" srcOrd="3" destOrd="0" presId="urn:microsoft.com/office/officeart/2005/8/layout/orgChart1"/>
    <dgm:cxn modelId="{DFB34497-AF36-44AC-BBA7-686B36F54C67}" type="presParOf" srcId="{331CFA66-6482-4825-A37A-5929B2BBF877}" destId="{EAE585A3-C112-4209-85F8-DEEAEF7A1113}" srcOrd="0" destOrd="0" presId="urn:microsoft.com/office/officeart/2005/8/layout/orgChart1"/>
    <dgm:cxn modelId="{676FC05C-400F-4CCC-912F-4A10F895F43D}" type="presParOf" srcId="{EAE585A3-C112-4209-85F8-DEEAEF7A1113}" destId="{D08C756A-A00B-4FEB-BD78-50DBDD4B6717}" srcOrd="0" destOrd="0" presId="urn:microsoft.com/office/officeart/2005/8/layout/orgChart1"/>
    <dgm:cxn modelId="{B04D4924-50F0-4164-97A7-D9D89D3B19EA}" type="presParOf" srcId="{EAE585A3-C112-4209-85F8-DEEAEF7A1113}" destId="{4820511D-DDF9-4070-BE6D-EEEDFA842A1F}" srcOrd="1" destOrd="0" presId="urn:microsoft.com/office/officeart/2005/8/layout/orgChart1"/>
    <dgm:cxn modelId="{EB1FE4C3-8A05-45D1-AD4E-B734EB48A65D}" type="presParOf" srcId="{331CFA66-6482-4825-A37A-5929B2BBF877}" destId="{501F5593-80A4-4505-87C5-0B914D43466D}" srcOrd="1" destOrd="0" presId="urn:microsoft.com/office/officeart/2005/8/layout/orgChart1"/>
    <dgm:cxn modelId="{DF197E8B-474C-4A3B-BC18-82255FA8F858}" type="presParOf" srcId="{331CFA66-6482-4825-A37A-5929B2BBF877}" destId="{CDFB8955-7B5B-4C0F-B75C-430ABDE08CAC}" srcOrd="2" destOrd="0" presId="urn:microsoft.com/office/officeart/2005/8/layout/orgChart1"/>
    <dgm:cxn modelId="{5734DC45-3B0B-4331-895A-2A8132D0BAC0}" type="presParOf" srcId="{E623CDD7-5A9E-4066-B67C-063A9A962C03}" destId="{0D1A73CD-8E2D-46EE-BF97-91A234E9529B}" srcOrd="4" destOrd="0" presId="urn:microsoft.com/office/officeart/2005/8/layout/orgChart1"/>
    <dgm:cxn modelId="{3D8E06E0-C387-479A-B7DA-5E32EE0E0061}" type="presParOf" srcId="{E623CDD7-5A9E-4066-B67C-063A9A962C03}" destId="{F99CEF5F-F7AD-4016-9393-E48C89F1490C}" srcOrd="5" destOrd="0" presId="urn:microsoft.com/office/officeart/2005/8/layout/orgChart1"/>
    <dgm:cxn modelId="{FFD0551D-BE39-47D4-97A1-F13B3FD813E7}" type="presParOf" srcId="{F99CEF5F-F7AD-4016-9393-E48C89F1490C}" destId="{34FE9A26-3692-4C7C-8F89-4AD7F199FAA3}" srcOrd="0" destOrd="0" presId="urn:microsoft.com/office/officeart/2005/8/layout/orgChart1"/>
    <dgm:cxn modelId="{82AB39D4-B311-4158-81D0-3441F2A27D73}" type="presParOf" srcId="{34FE9A26-3692-4C7C-8F89-4AD7F199FAA3}" destId="{492C0011-4EAA-4A54-9DDD-705B76FCBDEF}" srcOrd="0" destOrd="0" presId="urn:microsoft.com/office/officeart/2005/8/layout/orgChart1"/>
    <dgm:cxn modelId="{C6AB95C4-EAF4-4EF6-BED7-4BACAE51CD9C}" type="presParOf" srcId="{34FE9A26-3692-4C7C-8F89-4AD7F199FAA3}" destId="{7A0C98C5-CF31-4CEC-9610-8973CDACCC0D}" srcOrd="1" destOrd="0" presId="urn:microsoft.com/office/officeart/2005/8/layout/orgChart1"/>
    <dgm:cxn modelId="{79F0BBEE-D233-4127-8F12-7E55A80AB771}" type="presParOf" srcId="{F99CEF5F-F7AD-4016-9393-E48C89F1490C}" destId="{6B21E216-A534-46F0-9210-461543735989}" srcOrd="1" destOrd="0" presId="urn:microsoft.com/office/officeart/2005/8/layout/orgChart1"/>
    <dgm:cxn modelId="{95956A8E-4CE7-4568-8F5D-708F000DCA94}" type="presParOf" srcId="{F99CEF5F-F7AD-4016-9393-E48C89F1490C}" destId="{6FDFBCB0-0A77-4145-87FF-30EEC9E48A68}" srcOrd="2" destOrd="0" presId="urn:microsoft.com/office/officeart/2005/8/layout/orgChart1"/>
    <dgm:cxn modelId="{7855F9F5-3FCA-4EED-B3C7-EDE0D7FE071E}" type="presParOf" srcId="{E623CDD7-5A9E-4066-B67C-063A9A962C03}" destId="{A010FFD0-16D4-4C2A-ACCE-CB6DD966119A}" srcOrd="6" destOrd="0" presId="urn:microsoft.com/office/officeart/2005/8/layout/orgChart1"/>
    <dgm:cxn modelId="{9FD574C0-D2FD-44DE-A08A-0A0E6279CF3C}" type="presParOf" srcId="{E623CDD7-5A9E-4066-B67C-063A9A962C03}" destId="{20158CBC-27E6-4C84-9B25-C912F1740104}" srcOrd="7" destOrd="0" presId="urn:microsoft.com/office/officeart/2005/8/layout/orgChart1"/>
    <dgm:cxn modelId="{5F625D2F-96B7-4EAD-A040-D5EF997FC24C}" type="presParOf" srcId="{20158CBC-27E6-4C84-9B25-C912F1740104}" destId="{B1F45AE8-F1A3-4B03-8CCF-DFA0CB195581}" srcOrd="0" destOrd="0" presId="urn:microsoft.com/office/officeart/2005/8/layout/orgChart1"/>
    <dgm:cxn modelId="{44F31520-F6DD-43E1-9BAB-D2CBCB841D72}" type="presParOf" srcId="{B1F45AE8-F1A3-4B03-8CCF-DFA0CB195581}" destId="{00A155BB-EFB9-45DD-8931-16EECC8A84F9}" srcOrd="0" destOrd="0" presId="urn:microsoft.com/office/officeart/2005/8/layout/orgChart1"/>
    <dgm:cxn modelId="{B64F67E2-086B-439D-AC87-642A69254616}" type="presParOf" srcId="{B1F45AE8-F1A3-4B03-8CCF-DFA0CB195581}" destId="{C084F91F-4D3B-468B-AA2A-F5BB47412B53}" srcOrd="1" destOrd="0" presId="urn:microsoft.com/office/officeart/2005/8/layout/orgChart1"/>
    <dgm:cxn modelId="{FFF2F107-F193-4F73-AF53-418B2E065C77}" type="presParOf" srcId="{20158CBC-27E6-4C84-9B25-C912F1740104}" destId="{0A5D0405-9B81-4E9D-A4DE-D7D2D9699AFF}" srcOrd="1" destOrd="0" presId="urn:microsoft.com/office/officeart/2005/8/layout/orgChart1"/>
    <dgm:cxn modelId="{FB81F892-7BF9-418E-AD0F-C0CC9B4A0FDE}" type="presParOf" srcId="{0A5D0405-9B81-4E9D-A4DE-D7D2D9699AFF}" destId="{C2437F7A-1381-4EBA-90EE-23E335344149}" srcOrd="0" destOrd="0" presId="urn:microsoft.com/office/officeart/2005/8/layout/orgChart1"/>
    <dgm:cxn modelId="{C81552AE-69BA-4902-B05C-CE39919693C8}" type="presParOf" srcId="{0A5D0405-9B81-4E9D-A4DE-D7D2D9699AFF}" destId="{BABC50F1-2F35-4BCC-A880-3F785A8593A5}" srcOrd="1" destOrd="0" presId="urn:microsoft.com/office/officeart/2005/8/layout/orgChart1"/>
    <dgm:cxn modelId="{D9D1F6DF-11FD-4155-A2EB-BF2CFF91AD14}" type="presParOf" srcId="{BABC50F1-2F35-4BCC-A880-3F785A8593A5}" destId="{16CAF1F8-4C91-4F73-A0D3-CA0E0D7C190E}" srcOrd="0" destOrd="0" presId="urn:microsoft.com/office/officeart/2005/8/layout/orgChart1"/>
    <dgm:cxn modelId="{CDE5A5B2-29A4-4E2A-BD3A-8E66CEA6B5CA}" type="presParOf" srcId="{16CAF1F8-4C91-4F73-A0D3-CA0E0D7C190E}" destId="{77600430-5DD8-49E1-B982-0BF06314A0BC}" srcOrd="0" destOrd="0" presId="urn:microsoft.com/office/officeart/2005/8/layout/orgChart1"/>
    <dgm:cxn modelId="{39EC2DCA-71D9-47D5-9073-9A38DADDBD64}" type="presParOf" srcId="{16CAF1F8-4C91-4F73-A0D3-CA0E0D7C190E}" destId="{BCD31B3C-6ABC-4A91-8334-EA004E1C48B3}" srcOrd="1" destOrd="0" presId="urn:microsoft.com/office/officeart/2005/8/layout/orgChart1"/>
    <dgm:cxn modelId="{D623D830-8A79-4179-A3AD-25CFDA4D12A1}" type="presParOf" srcId="{BABC50F1-2F35-4BCC-A880-3F785A8593A5}" destId="{136E7F8A-DFE4-4FD4-BB4C-1FFC1140D40F}" srcOrd="1" destOrd="0" presId="urn:microsoft.com/office/officeart/2005/8/layout/orgChart1"/>
    <dgm:cxn modelId="{3C294387-98FC-4BF9-A999-15C3783DEE1D}" type="presParOf" srcId="{BABC50F1-2F35-4BCC-A880-3F785A8593A5}" destId="{97D3B004-5D93-47A3-9E74-1626AEF6E51D}" srcOrd="2" destOrd="0" presId="urn:microsoft.com/office/officeart/2005/8/layout/orgChart1"/>
    <dgm:cxn modelId="{04F863CA-F65E-4AE0-A901-EA35632CFA9B}" type="presParOf" srcId="{0A5D0405-9B81-4E9D-A4DE-D7D2D9699AFF}" destId="{674CDDD9-A15B-42F5-8A9E-F7BB3EF22799}" srcOrd="2" destOrd="0" presId="urn:microsoft.com/office/officeart/2005/8/layout/orgChart1"/>
    <dgm:cxn modelId="{CE3EDBAC-C005-458C-BEA5-05385FC22760}" type="presParOf" srcId="{0A5D0405-9B81-4E9D-A4DE-D7D2D9699AFF}" destId="{50A2D1FA-F1BB-4D67-96D0-5030B88CC1A7}" srcOrd="3" destOrd="0" presId="urn:microsoft.com/office/officeart/2005/8/layout/orgChart1"/>
    <dgm:cxn modelId="{4BECE902-C4D3-4AA6-A82B-33ABF5960D54}" type="presParOf" srcId="{50A2D1FA-F1BB-4D67-96D0-5030B88CC1A7}" destId="{6A175B50-40DB-46CB-AA87-D23D46C3F4D1}" srcOrd="0" destOrd="0" presId="urn:microsoft.com/office/officeart/2005/8/layout/orgChart1"/>
    <dgm:cxn modelId="{0C275026-705D-4254-936C-578EECACCBD0}" type="presParOf" srcId="{6A175B50-40DB-46CB-AA87-D23D46C3F4D1}" destId="{C3083D23-A848-4C55-824C-17731868821A}" srcOrd="0" destOrd="0" presId="urn:microsoft.com/office/officeart/2005/8/layout/orgChart1"/>
    <dgm:cxn modelId="{1897B0BF-2B7D-4CB6-86C0-5BE5692138FA}" type="presParOf" srcId="{6A175B50-40DB-46CB-AA87-D23D46C3F4D1}" destId="{C558EA19-4504-4B17-A032-68B734C40935}" srcOrd="1" destOrd="0" presId="urn:microsoft.com/office/officeart/2005/8/layout/orgChart1"/>
    <dgm:cxn modelId="{4DDED1AA-B122-461A-9787-3E4E4AB0DE2A}" type="presParOf" srcId="{50A2D1FA-F1BB-4D67-96D0-5030B88CC1A7}" destId="{B97F18E0-0274-4CFB-B5BB-D2E8701E6D53}" srcOrd="1" destOrd="0" presId="urn:microsoft.com/office/officeart/2005/8/layout/orgChart1"/>
    <dgm:cxn modelId="{00A2014C-7176-4B1F-929B-36ECA9CE3A08}" type="presParOf" srcId="{50A2D1FA-F1BB-4D67-96D0-5030B88CC1A7}" destId="{E10B459E-FF7E-4531-A906-C47097A74041}" srcOrd="2" destOrd="0" presId="urn:microsoft.com/office/officeart/2005/8/layout/orgChart1"/>
    <dgm:cxn modelId="{E502FE66-C390-47CB-ACA2-86BBEA9D7D24}" type="presParOf" srcId="{0A5D0405-9B81-4E9D-A4DE-D7D2D9699AFF}" destId="{70EFDC57-B5BE-48A5-8515-5586B2F95641}" srcOrd="4" destOrd="0" presId="urn:microsoft.com/office/officeart/2005/8/layout/orgChart1"/>
    <dgm:cxn modelId="{A65ED78A-CD10-4EF7-B5EF-C7939C98FF4B}" type="presParOf" srcId="{0A5D0405-9B81-4E9D-A4DE-D7D2D9699AFF}" destId="{845582F1-95FE-4F4E-AF62-84B8F8935555}" srcOrd="5" destOrd="0" presId="urn:microsoft.com/office/officeart/2005/8/layout/orgChart1"/>
    <dgm:cxn modelId="{3CC7EE1A-3FF6-4316-B1CA-0827F248D187}" type="presParOf" srcId="{845582F1-95FE-4F4E-AF62-84B8F8935555}" destId="{C38FE3E8-96CE-4A86-B416-7F111C7F7945}" srcOrd="0" destOrd="0" presId="urn:microsoft.com/office/officeart/2005/8/layout/orgChart1"/>
    <dgm:cxn modelId="{13121667-FD0A-468F-B4AB-FBC4D686E0F8}" type="presParOf" srcId="{C38FE3E8-96CE-4A86-B416-7F111C7F7945}" destId="{6FD4AC38-28E4-457F-9E5C-819B4E3BB42F}" srcOrd="0" destOrd="0" presId="urn:microsoft.com/office/officeart/2005/8/layout/orgChart1"/>
    <dgm:cxn modelId="{7E3ACD87-E235-482E-964E-C39664FE485B}" type="presParOf" srcId="{C38FE3E8-96CE-4A86-B416-7F111C7F7945}" destId="{4C8E4C48-9B16-4206-A271-CA3B4BD8BDDF}" srcOrd="1" destOrd="0" presId="urn:microsoft.com/office/officeart/2005/8/layout/orgChart1"/>
    <dgm:cxn modelId="{6BF6FAB8-95F6-4628-AF55-6224E5A19DBF}" type="presParOf" srcId="{845582F1-95FE-4F4E-AF62-84B8F8935555}" destId="{83F4DFEB-C044-470C-A16C-C5367D85C7FC}" srcOrd="1" destOrd="0" presId="urn:microsoft.com/office/officeart/2005/8/layout/orgChart1"/>
    <dgm:cxn modelId="{1025748D-878A-4F88-A6BE-458806D4F178}" type="presParOf" srcId="{845582F1-95FE-4F4E-AF62-84B8F8935555}" destId="{DFD0A11F-5874-4FCF-B847-BF9E4DA3AA9A}" srcOrd="2" destOrd="0" presId="urn:microsoft.com/office/officeart/2005/8/layout/orgChart1"/>
    <dgm:cxn modelId="{D0A8711C-D782-48E5-853E-AAF7D79B9D3D}" type="presParOf" srcId="{20158CBC-27E6-4C84-9B25-C912F1740104}" destId="{DE627212-FED2-4E2D-8874-CB284116C560}" srcOrd="2" destOrd="0" presId="urn:microsoft.com/office/officeart/2005/8/layout/orgChart1"/>
    <dgm:cxn modelId="{14A88D4A-8E03-468A-87A9-A558ED0A49FF}" type="presParOf" srcId="{2B52C84D-30C7-44ED-9008-9F2CB768EDC3}" destId="{7B362369-2BB3-4680-BF69-A9A8311C806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612396" cy="4408264"/>
        <a:chOff x="0" y="0"/>
        <a:chExt cx="6612396" cy="4408264"/>
      </a:xfrm>
    </dsp:grpSpPr>
    <dsp:sp modelId="{C6A14D0A-8BD8-4A10-947D-1C2242187C95}">
      <dsp:nvSpPr>
        <dsp:cNvPr id="3" name="矩形 2"/>
        <dsp:cNvSpPr/>
      </dsp:nvSpPr>
      <dsp:spPr bwMode="white">
        <a:xfrm>
          <a:off x="3851077" y="96123"/>
          <a:ext cx="1563130" cy="156313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22860" tIns="22860" rIns="22860" bIns="228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顾客至上</a:t>
          </a:r>
          <a:endParaRPr>
            <a:solidFill>
              <a:schemeClr val="tx1"/>
            </a:solidFill>
          </a:endParaRPr>
        </a:p>
      </dsp:txBody>
      <dsp:txXfrm>
        <a:off x="3851077" y="96123"/>
        <a:ext cx="1563130" cy="1563130"/>
      </dsp:txXfrm>
    </dsp:sp>
    <dsp:sp modelId="{1554258F-AD6A-42B8-9354-C54092387430}">
      <dsp:nvSpPr>
        <dsp:cNvPr id="4" name="环形箭头 3"/>
        <dsp:cNvSpPr/>
      </dsp:nvSpPr>
      <dsp:spPr bwMode="white">
        <a:xfrm>
          <a:off x="1223977" y="121911"/>
          <a:ext cx="4164442" cy="4164442"/>
        </a:xfrm>
        <a:prstGeom prst="circularArrow">
          <a:avLst>
            <a:gd name="adj1" fmla="val 5000"/>
            <a:gd name="adj2" fmla="val 360000"/>
            <a:gd name="adj3" fmla="val 653153"/>
            <a:gd name="adj4" fmla="val 20586846"/>
            <a:gd name="adj5" fmla="val 55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1223977" y="121911"/>
        <a:ext cx="4164442" cy="4164442"/>
      </dsp:txXfrm>
    </dsp:sp>
    <dsp:sp modelId="{78BF3293-16E6-48CC-9A0B-8FD1E2C80B81}">
      <dsp:nvSpPr>
        <dsp:cNvPr id="5" name="矩形 4"/>
        <dsp:cNvSpPr/>
      </dsp:nvSpPr>
      <dsp:spPr bwMode="white">
        <a:xfrm>
          <a:off x="3851077" y="2749011"/>
          <a:ext cx="1563130" cy="156313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22860" tIns="22860" rIns="22860" bIns="2286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成功关键因素</a:t>
          </a:r>
          <a:endParaRPr lang="zh-CN" altLang="en-US" sz="1400" dirty="0">
            <a:solidFill>
              <a:schemeClr val="tx1">
                <a:lumMod val="65000"/>
                <a:lumOff val="3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114300" lvl="1" indent="-114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成本</a:t>
          </a:r>
          <a:endParaRPr lang="zh-CN" altLang="en-US" sz="1400" dirty="0">
            <a:solidFill>
              <a:schemeClr val="tx1">
                <a:lumMod val="65000"/>
                <a:lumOff val="3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114300" lvl="1" indent="-114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时间</a:t>
          </a:r>
          <a:endParaRPr lang="zh-CN" altLang="en-US" sz="1400" dirty="0">
            <a:solidFill>
              <a:schemeClr val="tx1">
                <a:lumMod val="65000"/>
                <a:lumOff val="3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114300" lvl="1" indent="-114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质量</a:t>
          </a:r>
          <a:endParaRPr lang="zh-CN" altLang="en-US" sz="1400" dirty="0">
            <a:solidFill>
              <a:schemeClr val="tx1">
                <a:lumMod val="65000"/>
                <a:lumOff val="3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114300" lvl="1" indent="-114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创新</a:t>
          </a:r>
          <a:endParaRPr>
            <a:solidFill>
              <a:schemeClr val="tx1"/>
            </a:solidFill>
          </a:endParaRPr>
        </a:p>
      </dsp:txBody>
      <dsp:txXfrm>
        <a:off x="3851077" y="2749011"/>
        <a:ext cx="1563130" cy="1563130"/>
      </dsp:txXfrm>
    </dsp:sp>
    <dsp:sp modelId="{1008E9F7-3645-4684-B571-B2C61E8F0C30}">
      <dsp:nvSpPr>
        <dsp:cNvPr id="6" name="环形箭头 5"/>
        <dsp:cNvSpPr/>
      </dsp:nvSpPr>
      <dsp:spPr bwMode="white">
        <a:xfrm>
          <a:off x="1223977" y="121911"/>
          <a:ext cx="4164442" cy="4164442"/>
        </a:xfrm>
        <a:prstGeom prst="circularArrow">
          <a:avLst>
            <a:gd name="adj1" fmla="val 5000"/>
            <a:gd name="adj2" fmla="val 360000"/>
            <a:gd name="adj3" fmla="val 6053153"/>
            <a:gd name="adj4" fmla="val 4386846"/>
            <a:gd name="adj5" fmla="val 55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1223977" y="121911"/>
        <a:ext cx="4164442" cy="4164442"/>
      </dsp:txXfrm>
    </dsp:sp>
    <dsp:sp modelId="{4A6C16ED-8C33-4730-91A2-8E907A58B033}">
      <dsp:nvSpPr>
        <dsp:cNvPr id="7" name="矩形 6"/>
        <dsp:cNvSpPr/>
      </dsp:nvSpPr>
      <dsp:spPr bwMode="white">
        <a:xfrm>
          <a:off x="1198189" y="2749011"/>
          <a:ext cx="1563130" cy="156313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22860" tIns="22860" rIns="22860" bIns="228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持续改进</a:t>
          </a:r>
          <a:endParaRPr>
            <a:solidFill>
              <a:schemeClr val="tx1"/>
            </a:solidFill>
          </a:endParaRPr>
        </a:p>
      </dsp:txBody>
      <dsp:txXfrm>
        <a:off x="1198189" y="2749011"/>
        <a:ext cx="1563130" cy="1563130"/>
      </dsp:txXfrm>
    </dsp:sp>
    <dsp:sp modelId="{D3957C92-EC58-4235-B961-165370FC3018}">
      <dsp:nvSpPr>
        <dsp:cNvPr id="8" name="环形箭头 7"/>
        <dsp:cNvSpPr/>
      </dsp:nvSpPr>
      <dsp:spPr bwMode="white">
        <a:xfrm>
          <a:off x="1223977" y="121911"/>
          <a:ext cx="4164442" cy="4164442"/>
        </a:xfrm>
        <a:prstGeom prst="circularArrow">
          <a:avLst>
            <a:gd name="adj1" fmla="val 5000"/>
            <a:gd name="adj2" fmla="val 360000"/>
            <a:gd name="adj3" fmla="val 11453153"/>
            <a:gd name="adj4" fmla="val 9786846"/>
            <a:gd name="adj5" fmla="val 55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1223977" y="121911"/>
        <a:ext cx="4164442" cy="4164442"/>
      </dsp:txXfrm>
    </dsp:sp>
    <dsp:sp modelId="{00FDB7EB-0800-488F-81FC-9DC52D7123F6}">
      <dsp:nvSpPr>
        <dsp:cNvPr id="9" name="矩形 8"/>
        <dsp:cNvSpPr/>
      </dsp:nvSpPr>
      <dsp:spPr bwMode="white">
        <a:xfrm>
          <a:off x="1198189" y="96123"/>
          <a:ext cx="1563130" cy="156313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22860" tIns="22860" rIns="22860" bIns="228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价值链</a:t>
          </a:r>
          <a:r>
            <a:rPr lang="en-US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/</a:t>
          </a:r>
          <a:r>
            <a: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供应链分析</a:t>
          </a:r>
          <a:endParaRPr>
            <a:solidFill>
              <a:schemeClr val="tx1"/>
            </a:solidFill>
          </a:endParaRPr>
        </a:p>
      </dsp:txBody>
      <dsp:txXfrm>
        <a:off x="1198189" y="96123"/>
        <a:ext cx="1563130" cy="1563130"/>
      </dsp:txXfrm>
    </dsp:sp>
    <dsp:sp modelId="{E7505B09-F016-4EED-A86B-1B126D1C9D64}">
      <dsp:nvSpPr>
        <dsp:cNvPr id="10" name="环形箭头 9"/>
        <dsp:cNvSpPr/>
      </dsp:nvSpPr>
      <dsp:spPr bwMode="white">
        <a:xfrm>
          <a:off x="1223977" y="121911"/>
          <a:ext cx="4164442" cy="4164442"/>
        </a:xfrm>
        <a:prstGeom prst="circularArrow">
          <a:avLst>
            <a:gd name="adj1" fmla="val 5000"/>
            <a:gd name="adj2" fmla="val 360000"/>
            <a:gd name="adj3" fmla="val 16853153"/>
            <a:gd name="adj4" fmla="val 15186846"/>
            <a:gd name="adj5" fmla="val 55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1223977" y="121911"/>
        <a:ext cx="4164442" cy="41644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7109542" cy="4178140"/>
        <a:chOff x="0" y="0"/>
        <a:chExt cx="7109542" cy="4178140"/>
      </a:xfrm>
    </dsp:grpSpPr>
    <dsp:sp modelId="{87248080-9FDA-4562-8C84-1B45854320E8}">
      <dsp:nvSpPr>
        <dsp:cNvPr id="5" name="任意多边形 4"/>
        <dsp:cNvSpPr/>
      </dsp:nvSpPr>
      <dsp:spPr bwMode="white">
        <a:xfrm>
          <a:off x="608694" y="1529072"/>
          <a:ext cx="2209558" cy="255651"/>
        </a:xfrm>
        <a:custGeom>
          <a:avLst/>
          <a:gdLst/>
          <a:ahLst/>
          <a:cxnLst/>
          <a:pathLst>
            <a:path w="3480" h="403">
              <a:moveTo>
                <a:pt x="3480" y="0"/>
              </a:moveTo>
              <a:lnTo>
                <a:pt x="3480" y="201"/>
              </a:lnTo>
              <a:lnTo>
                <a:pt x="0" y="201"/>
              </a:lnTo>
              <a:lnTo>
                <a:pt x="0" y="403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608694" y="1529072"/>
        <a:ext cx="2209558" cy="255651"/>
      </dsp:txXfrm>
    </dsp:sp>
    <dsp:sp modelId="{42290F7D-23C2-476A-8FF3-3D5B28A78923}">
      <dsp:nvSpPr>
        <dsp:cNvPr id="8" name="任意多边形 7"/>
        <dsp:cNvSpPr/>
      </dsp:nvSpPr>
      <dsp:spPr bwMode="white">
        <a:xfrm>
          <a:off x="2081732" y="1529072"/>
          <a:ext cx="736519" cy="255651"/>
        </a:xfrm>
        <a:custGeom>
          <a:avLst/>
          <a:gdLst/>
          <a:ahLst/>
          <a:cxnLst/>
          <a:pathLst>
            <a:path w="1160" h="403">
              <a:moveTo>
                <a:pt x="1160" y="0"/>
              </a:moveTo>
              <a:lnTo>
                <a:pt x="1160" y="201"/>
              </a:lnTo>
              <a:lnTo>
                <a:pt x="0" y="201"/>
              </a:lnTo>
              <a:lnTo>
                <a:pt x="0" y="403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2081732" y="1529072"/>
        <a:ext cx="736519" cy="255651"/>
      </dsp:txXfrm>
    </dsp:sp>
    <dsp:sp modelId="{0D1A73CD-8E2D-46EE-BF97-91A234E9529B}">
      <dsp:nvSpPr>
        <dsp:cNvPr id="11" name="任意多边形 10"/>
        <dsp:cNvSpPr/>
      </dsp:nvSpPr>
      <dsp:spPr bwMode="white">
        <a:xfrm>
          <a:off x="2818252" y="1529072"/>
          <a:ext cx="736519" cy="255651"/>
        </a:xfrm>
        <a:custGeom>
          <a:avLst/>
          <a:gdLst/>
          <a:ahLst/>
          <a:cxnLst/>
          <a:pathLst>
            <a:path w="1160" h="403">
              <a:moveTo>
                <a:pt x="0" y="0"/>
              </a:moveTo>
              <a:lnTo>
                <a:pt x="0" y="201"/>
              </a:lnTo>
              <a:lnTo>
                <a:pt x="1160" y="201"/>
              </a:lnTo>
              <a:lnTo>
                <a:pt x="1160" y="403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2818252" y="1529072"/>
        <a:ext cx="736519" cy="255651"/>
      </dsp:txXfrm>
    </dsp:sp>
    <dsp:sp modelId="{A010FFD0-16D4-4C2A-ACCE-CB6DD966119A}">
      <dsp:nvSpPr>
        <dsp:cNvPr id="14" name="任意多边形 13"/>
        <dsp:cNvSpPr/>
      </dsp:nvSpPr>
      <dsp:spPr bwMode="white">
        <a:xfrm>
          <a:off x="2818252" y="1529072"/>
          <a:ext cx="2209558" cy="255651"/>
        </a:xfrm>
        <a:custGeom>
          <a:avLst/>
          <a:gdLst/>
          <a:ahLst/>
          <a:cxnLst/>
          <a:pathLst>
            <a:path w="3480" h="403">
              <a:moveTo>
                <a:pt x="0" y="0"/>
              </a:moveTo>
              <a:lnTo>
                <a:pt x="0" y="201"/>
              </a:lnTo>
              <a:lnTo>
                <a:pt x="3480" y="201"/>
              </a:lnTo>
              <a:lnTo>
                <a:pt x="3480" y="403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2818252" y="1529072"/>
        <a:ext cx="2209558" cy="255651"/>
      </dsp:txXfrm>
    </dsp:sp>
    <dsp:sp modelId="{C2437F7A-1381-4EBA-90EE-23E335344149}">
      <dsp:nvSpPr>
        <dsp:cNvPr id="17" name="任意多边形 16"/>
        <dsp:cNvSpPr/>
      </dsp:nvSpPr>
      <dsp:spPr bwMode="white">
        <a:xfrm>
          <a:off x="3554771" y="2393417"/>
          <a:ext cx="1473039" cy="255651"/>
        </a:xfrm>
        <a:custGeom>
          <a:avLst/>
          <a:gdLst/>
          <a:ahLst/>
          <a:cxnLst/>
          <a:pathLst>
            <a:path w="2320" h="403">
              <a:moveTo>
                <a:pt x="2320" y="0"/>
              </a:moveTo>
              <a:lnTo>
                <a:pt x="2320" y="201"/>
              </a:lnTo>
              <a:lnTo>
                <a:pt x="0" y="201"/>
              </a:lnTo>
              <a:lnTo>
                <a:pt x="0" y="403"/>
              </a:lnTo>
            </a:path>
          </a:pathLst>
        </a:custGeom>
      </dsp:spPr>
      <dsp:style>
        <a:lnRef idx="2">
          <a:schemeClr val="accent1">
            <a:shade val="8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3554771" y="2393417"/>
        <a:ext cx="1473039" cy="255651"/>
      </dsp:txXfrm>
    </dsp:sp>
    <dsp:sp modelId="{674CDDD9-A15B-42F5-8A9E-F7BB3EF22799}">
      <dsp:nvSpPr>
        <dsp:cNvPr id="20" name="任意多边形 19"/>
        <dsp:cNvSpPr/>
      </dsp:nvSpPr>
      <dsp:spPr bwMode="white">
        <a:xfrm>
          <a:off x="5027810" y="2393417"/>
          <a:ext cx="0" cy="255651"/>
        </a:xfrm>
        <a:custGeom>
          <a:avLst/>
          <a:gdLst/>
          <a:ahLst/>
          <a:cxnLst/>
          <a:pathLst>
            <a:path h="403">
              <a:moveTo>
                <a:pt x="0" y="0"/>
              </a:moveTo>
              <a:lnTo>
                <a:pt x="0" y="403"/>
              </a:lnTo>
            </a:path>
          </a:pathLst>
        </a:custGeom>
      </dsp:spPr>
      <dsp:style>
        <a:lnRef idx="2">
          <a:schemeClr val="accent1">
            <a:shade val="8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5027810" y="2393417"/>
        <a:ext cx="0" cy="255651"/>
      </dsp:txXfrm>
    </dsp:sp>
    <dsp:sp modelId="{70EFDC57-B5BE-48A5-8515-5586B2F95641}">
      <dsp:nvSpPr>
        <dsp:cNvPr id="23" name="任意多边形 22"/>
        <dsp:cNvSpPr/>
      </dsp:nvSpPr>
      <dsp:spPr bwMode="white">
        <a:xfrm>
          <a:off x="5027810" y="2393417"/>
          <a:ext cx="1473039" cy="255651"/>
        </a:xfrm>
        <a:custGeom>
          <a:avLst/>
          <a:gdLst/>
          <a:ahLst/>
          <a:cxnLst/>
          <a:pathLst>
            <a:path w="2320" h="403">
              <a:moveTo>
                <a:pt x="0" y="0"/>
              </a:moveTo>
              <a:lnTo>
                <a:pt x="0" y="201"/>
              </a:lnTo>
              <a:lnTo>
                <a:pt x="2320" y="201"/>
              </a:lnTo>
              <a:lnTo>
                <a:pt x="2320" y="403"/>
              </a:lnTo>
            </a:path>
          </a:pathLst>
        </a:custGeom>
      </dsp:spPr>
      <dsp:style>
        <a:lnRef idx="2">
          <a:schemeClr val="accent1">
            <a:shade val="8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Xfrm>
        <a:off x="5027810" y="2393417"/>
        <a:ext cx="1473039" cy="255651"/>
      </dsp:txXfrm>
    </dsp:sp>
    <dsp:sp modelId="{7698E940-94AA-42EE-BEFA-25C6992EB078}">
      <dsp:nvSpPr>
        <dsp:cNvPr id="3" name="矩形 2"/>
        <dsp:cNvSpPr/>
      </dsp:nvSpPr>
      <dsp:spPr bwMode="white">
        <a:xfrm>
          <a:off x="2209558" y="920378"/>
          <a:ext cx="1217387" cy="608694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0160" tIns="10160" rIns="10160" bIns="101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总裁</a:t>
          </a:r>
        </a:p>
      </dsp:txBody>
      <dsp:txXfrm>
        <a:off x="2209558" y="920378"/>
        <a:ext cx="1217387" cy="608694"/>
      </dsp:txXfrm>
    </dsp:sp>
    <dsp:sp modelId="{C64A4BE0-AFD0-4DA0-9796-4055CA66720E}">
      <dsp:nvSpPr>
        <dsp:cNvPr id="6" name="矩形 5"/>
        <dsp:cNvSpPr/>
      </dsp:nvSpPr>
      <dsp:spPr bwMode="white">
        <a:xfrm>
          <a:off x="0" y="1784723"/>
          <a:ext cx="1217387" cy="608694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0160" tIns="10160" rIns="10160" bIns="101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采购部</a:t>
          </a:r>
        </a:p>
      </dsp:txBody>
      <dsp:txXfrm>
        <a:off x="0" y="1784723"/>
        <a:ext cx="1217387" cy="608694"/>
      </dsp:txXfrm>
    </dsp:sp>
    <dsp:sp modelId="{D08C756A-A00B-4FEB-BD78-50DBDD4B6717}">
      <dsp:nvSpPr>
        <dsp:cNvPr id="9" name="矩形 8"/>
        <dsp:cNvSpPr/>
      </dsp:nvSpPr>
      <dsp:spPr bwMode="white">
        <a:xfrm>
          <a:off x="1473039" y="1784723"/>
          <a:ext cx="1217387" cy="608694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0160" tIns="10160" rIns="10160" bIns="101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人事部</a:t>
          </a:r>
        </a:p>
      </dsp:txBody>
      <dsp:txXfrm>
        <a:off x="1473039" y="1784723"/>
        <a:ext cx="1217387" cy="608694"/>
      </dsp:txXfrm>
    </dsp:sp>
    <dsp:sp modelId="{492C0011-4EAA-4A54-9DDD-705B76FCBDEF}">
      <dsp:nvSpPr>
        <dsp:cNvPr id="12" name="矩形 11"/>
        <dsp:cNvSpPr/>
      </dsp:nvSpPr>
      <dsp:spPr bwMode="white">
        <a:xfrm>
          <a:off x="2946077" y="1784723"/>
          <a:ext cx="1217387" cy="608694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0160" tIns="10160" rIns="10160" bIns="101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运营副总裁</a:t>
          </a:r>
        </a:p>
      </dsp:txBody>
      <dsp:txXfrm>
        <a:off x="2946077" y="1784723"/>
        <a:ext cx="1217387" cy="608694"/>
      </dsp:txXfrm>
    </dsp:sp>
    <dsp:sp modelId="{00A155BB-EFB9-45DD-8931-16EECC8A84F9}">
      <dsp:nvSpPr>
        <dsp:cNvPr id="15" name="矩形 14"/>
        <dsp:cNvSpPr/>
      </dsp:nvSpPr>
      <dsp:spPr bwMode="white">
        <a:xfrm>
          <a:off x="4419116" y="1784723"/>
          <a:ext cx="1217387" cy="608694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0160" tIns="10160" rIns="10160" bIns="101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首席财务官</a:t>
          </a:r>
        </a:p>
      </dsp:txBody>
      <dsp:txXfrm>
        <a:off x="4419116" y="1784723"/>
        <a:ext cx="1217387" cy="608694"/>
      </dsp:txXfrm>
    </dsp:sp>
    <dsp:sp modelId="{77600430-5DD8-49E1-B982-0BF06314A0BC}">
      <dsp:nvSpPr>
        <dsp:cNvPr id="18" name="矩形 17"/>
        <dsp:cNvSpPr/>
      </dsp:nvSpPr>
      <dsp:spPr bwMode="white">
        <a:xfrm>
          <a:off x="2946077" y="2649068"/>
          <a:ext cx="1217387" cy="608694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0160" tIns="10160" rIns="10160" bIns="101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税务</a:t>
          </a:r>
        </a:p>
      </dsp:txBody>
      <dsp:txXfrm>
        <a:off x="2946077" y="2649068"/>
        <a:ext cx="1217387" cy="608694"/>
      </dsp:txXfrm>
    </dsp:sp>
    <dsp:sp modelId="{C3083D23-A848-4C55-824C-17731868821A}">
      <dsp:nvSpPr>
        <dsp:cNvPr id="21" name="矩形 20"/>
        <dsp:cNvSpPr/>
      </dsp:nvSpPr>
      <dsp:spPr bwMode="white">
        <a:xfrm>
          <a:off x="4419116" y="2649068"/>
          <a:ext cx="1217387" cy="608694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0160" tIns="10160" rIns="10160" bIns="101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内部审计</a:t>
          </a:r>
        </a:p>
      </dsp:txBody>
      <dsp:txXfrm>
        <a:off x="4419116" y="2649068"/>
        <a:ext cx="1217387" cy="608694"/>
      </dsp:txXfrm>
    </dsp:sp>
    <dsp:sp modelId="{6FD4AC38-28E4-457F-9E5C-819B4E3BB42F}">
      <dsp:nvSpPr>
        <dsp:cNvPr id="24" name="矩形 23"/>
        <dsp:cNvSpPr/>
      </dsp:nvSpPr>
      <dsp:spPr bwMode="white">
        <a:xfrm>
          <a:off x="5892155" y="2649068"/>
          <a:ext cx="1217387" cy="608694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0160" tIns="10160" rIns="10160" bIns="101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rPr>
            <a:t>财务总监</a:t>
          </a:r>
        </a:p>
      </dsp:txBody>
      <dsp:txXfrm>
        <a:off x="5892155" y="2649068"/>
        <a:ext cx="1217387" cy="608694"/>
      </dsp:txXfrm>
    </dsp:sp>
    <dsp:sp modelId="{281CE1B2-6EFD-47FE-8412-4817EDF36C46}">
      <dsp:nvSpPr>
        <dsp:cNvPr id="4" name="矩形 3" hidden="1"/>
        <dsp:cNvSpPr/>
      </dsp:nvSpPr>
      <dsp:spPr>
        <a:xfrm>
          <a:off x="2209558" y="920378"/>
          <a:ext cx="243477" cy="608694"/>
        </a:xfrm>
        <a:prstGeom prst="rect">
          <a:avLst/>
        </a:prstGeom>
      </dsp:spPr>
      <dsp:txXfrm>
        <a:off x="2209558" y="920378"/>
        <a:ext cx="243477" cy="608694"/>
      </dsp:txXfrm>
    </dsp:sp>
    <dsp:sp modelId="{D330BC1D-F730-4130-AF72-1C64D3080B42}">
      <dsp:nvSpPr>
        <dsp:cNvPr id="7" name="矩形 6" hidden="1"/>
        <dsp:cNvSpPr/>
      </dsp:nvSpPr>
      <dsp:spPr>
        <a:xfrm>
          <a:off x="0" y="1784723"/>
          <a:ext cx="243477" cy="608694"/>
        </a:xfrm>
        <a:prstGeom prst="rect">
          <a:avLst/>
        </a:prstGeom>
      </dsp:spPr>
      <dsp:txXfrm>
        <a:off x="0" y="1784723"/>
        <a:ext cx="243477" cy="608694"/>
      </dsp:txXfrm>
    </dsp:sp>
    <dsp:sp modelId="{4820511D-DDF9-4070-BE6D-EEEDFA842A1F}">
      <dsp:nvSpPr>
        <dsp:cNvPr id="10" name="矩形 9" hidden="1"/>
        <dsp:cNvSpPr/>
      </dsp:nvSpPr>
      <dsp:spPr>
        <a:xfrm>
          <a:off x="1473039" y="1784723"/>
          <a:ext cx="243477" cy="608694"/>
        </a:xfrm>
        <a:prstGeom prst="rect">
          <a:avLst/>
        </a:prstGeom>
      </dsp:spPr>
      <dsp:txXfrm>
        <a:off x="1473039" y="1784723"/>
        <a:ext cx="243477" cy="608694"/>
      </dsp:txXfrm>
    </dsp:sp>
    <dsp:sp modelId="{7A0C98C5-CF31-4CEC-9610-8973CDACCC0D}">
      <dsp:nvSpPr>
        <dsp:cNvPr id="13" name="矩形 12" hidden="1"/>
        <dsp:cNvSpPr/>
      </dsp:nvSpPr>
      <dsp:spPr>
        <a:xfrm>
          <a:off x="2946077" y="1784723"/>
          <a:ext cx="243477" cy="608694"/>
        </a:xfrm>
        <a:prstGeom prst="rect">
          <a:avLst/>
        </a:prstGeom>
      </dsp:spPr>
      <dsp:txXfrm>
        <a:off x="2946077" y="1784723"/>
        <a:ext cx="243477" cy="608694"/>
      </dsp:txXfrm>
    </dsp:sp>
    <dsp:sp modelId="{C084F91F-4D3B-468B-AA2A-F5BB47412B53}">
      <dsp:nvSpPr>
        <dsp:cNvPr id="16" name="矩形 15" hidden="1"/>
        <dsp:cNvSpPr/>
      </dsp:nvSpPr>
      <dsp:spPr>
        <a:xfrm>
          <a:off x="5393026" y="1784723"/>
          <a:ext cx="243477" cy="608694"/>
        </a:xfrm>
        <a:prstGeom prst="rect">
          <a:avLst/>
        </a:prstGeom>
      </dsp:spPr>
      <dsp:txXfrm>
        <a:off x="5393026" y="1784723"/>
        <a:ext cx="243477" cy="608694"/>
      </dsp:txXfrm>
    </dsp:sp>
    <dsp:sp modelId="{BCD31B3C-6ABC-4A91-8334-EA004E1C48B3}">
      <dsp:nvSpPr>
        <dsp:cNvPr id="19" name="矩形 18" hidden="1"/>
        <dsp:cNvSpPr/>
      </dsp:nvSpPr>
      <dsp:spPr>
        <a:xfrm>
          <a:off x="2946077" y="2649068"/>
          <a:ext cx="243477" cy="608694"/>
        </a:xfrm>
        <a:prstGeom prst="rect">
          <a:avLst/>
        </a:prstGeom>
      </dsp:spPr>
      <dsp:txXfrm>
        <a:off x="2946077" y="2649068"/>
        <a:ext cx="243477" cy="608694"/>
      </dsp:txXfrm>
    </dsp:sp>
    <dsp:sp modelId="{C558EA19-4504-4B17-A032-68B734C40935}">
      <dsp:nvSpPr>
        <dsp:cNvPr id="22" name="矩形 21" hidden="1"/>
        <dsp:cNvSpPr/>
      </dsp:nvSpPr>
      <dsp:spPr>
        <a:xfrm>
          <a:off x="5393026" y="2649068"/>
          <a:ext cx="243477" cy="608694"/>
        </a:xfrm>
        <a:prstGeom prst="rect">
          <a:avLst/>
        </a:prstGeom>
      </dsp:spPr>
      <dsp:txXfrm>
        <a:off x="5393026" y="2649068"/>
        <a:ext cx="243477" cy="608694"/>
      </dsp:txXfrm>
    </dsp:sp>
    <dsp:sp modelId="{4C8E4C48-9B16-4206-A271-CA3B4BD8BDDF}">
      <dsp:nvSpPr>
        <dsp:cNvPr id="25" name="矩形 24" hidden="1"/>
        <dsp:cNvSpPr/>
      </dsp:nvSpPr>
      <dsp:spPr>
        <a:xfrm>
          <a:off x="5892155" y="2649068"/>
          <a:ext cx="243477" cy="608694"/>
        </a:xfrm>
        <a:prstGeom prst="rect">
          <a:avLst/>
        </a:prstGeom>
      </dsp:spPr>
      <dsp:txXfrm>
        <a:off x="5892155" y="2649068"/>
        <a:ext cx="243477" cy="6086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srcNode" val="rootConnector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8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8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0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10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9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33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6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B261BB-01DC-46C3-9734-6BB005C4FA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74DEE1-F1F9-40FB-BEE0-A7A9678790C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4DEE1-F1F9-40FB-BEE0-A7A967879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5" Type="http://schemas.openxmlformats.org/officeDocument/2006/relationships/slideLayout" Target="../slideLayouts/slideLayout12.xml"/><Relationship Id="rId14" Type="http://schemas.openxmlformats.org/officeDocument/2006/relationships/tags" Target="../tags/tag124.xml"/><Relationship Id="rId13" Type="http://schemas.openxmlformats.org/officeDocument/2006/relationships/tags" Target="../tags/tag123.xml"/><Relationship Id="rId12" Type="http://schemas.openxmlformats.org/officeDocument/2006/relationships/tags" Target="../tags/tag122.xml"/><Relationship Id="rId11" Type="http://schemas.openxmlformats.org/officeDocument/2006/relationships/tags" Target="../tags/tag121.xml"/><Relationship Id="rId10" Type="http://schemas.openxmlformats.org/officeDocument/2006/relationships/tags" Target="../tags/tag120.xml"/><Relationship Id="rId1" Type="http://schemas.openxmlformats.org/officeDocument/2006/relationships/tags" Target="../tags/tag11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tags" Target="../tags/tag132.xml"/><Relationship Id="rId7" Type="http://schemas.openxmlformats.org/officeDocument/2006/relationships/tags" Target="../tags/tag131.xml"/><Relationship Id="rId6" Type="http://schemas.openxmlformats.org/officeDocument/2006/relationships/tags" Target="../tags/tag130.xml"/><Relationship Id="rId5" Type="http://schemas.openxmlformats.org/officeDocument/2006/relationships/tags" Target="../tags/tag129.xml"/><Relationship Id="rId4" Type="http://schemas.openxmlformats.org/officeDocument/2006/relationships/tags" Target="../tags/tag128.xml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tags" Target="../tags/tag12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41.xml"/><Relationship Id="rId8" Type="http://schemas.openxmlformats.org/officeDocument/2006/relationships/tags" Target="../tags/tag140.xml"/><Relationship Id="rId7" Type="http://schemas.openxmlformats.org/officeDocument/2006/relationships/tags" Target="../tags/tag139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4" Type="http://schemas.openxmlformats.org/officeDocument/2006/relationships/tags" Target="../tags/tag136.xml"/><Relationship Id="rId3" Type="http://schemas.openxmlformats.org/officeDocument/2006/relationships/tags" Target="../tags/tag135.xml"/><Relationship Id="rId26" Type="http://schemas.openxmlformats.org/officeDocument/2006/relationships/notesSlide" Target="../notesSlides/notesSlide1.xml"/><Relationship Id="rId25" Type="http://schemas.openxmlformats.org/officeDocument/2006/relationships/slideLayout" Target="../slideLayouts/slideLayout12.xml"/><Relationship Id="rId24" Type="http://schemas.openxmlformats.org/officeDocument/2006/relationships/tags" Target="../tags/tag156.xml"/><Relationship Id="rId23" Type="http://schemas.openxmlformats.org/officeDocument/2006/relationships/tags" Target="../tags/tag155.xml"/><Relationship Id="rId22" Type="http://schemas.openxmlformats.org/officeDocument/2006/relationships/tags" Target="../tags/tag154.xml"/><Relationship Id="rId21" Type="http://schemas.openxmlformats.org/officeDocument/2006/relationships/tags" Target="../tags/tag153.xml"/><Relationship Id="rId20" Type="http://schemas.openxmlformats.org/officeDocument/2006/relationships/tags" Target="../tags/tag152.xml"/><Relationship Id="rId2" Type="http://schemas.openxmlformats.org/officeDocument/2006/relationships/tags" Target="../tags/tag134.xml"/><Relationship Id="rId19" Type="http://schemas.openxmlformats.org/officeDocument/2006/relationships/tags" Target="../tags/tag151.xml"/><Relationship Id="rId18" Type="http://schemas.openxmlformats.org/officeDocument/2006/relationships/tags" Target="../tags/tag150.xml"/><Relationship Id="rId17" Type="http://schemas.openxmlformats.org/officeDocument/2006/relationships/tags" Target="../tags/tag149.xml"/><Relationship Id="rId16" Type="http://schemas.openxmlformats.org/officeDocument/2006/relationships/tags" Target="../tags/tag148.xml"/><Relationship Id="rId15" Type="http://schemas.openxmlformats.org/officeDocument/2006/relationships/tags" Target="../tags/tag147.xml"/><Relationship Id="rId14" Type="http://schemas.openxmlformats.org/officeDocument/2006/relationships/tags" Target="../tags/tag146.xml"/><Relationship Id="rId13" Type="http://schemas.openxmlformats.org/officeDocument/2006/relationships/tags" Target="../tags/tag145.xml"/><Relationship Id="rId12" Type="http://schemas.openxmlformats.org/officeDocument/2006/relationships/tags" Target="../tags/tag144.xml"/><Relationship Id="rId11" Type="http://schemas.openxmlformats.org/officeDocument/2006/relationships/tags" Target="../tags/tag143.xml"/><Relationship Id="rId10" Type="http://schemas.openxmlformats.org/officeDocument/2006/relationships/tags" Target="../tags/tag142.xml"/><Relationship Id="rId1" Type="http://schemas.openxmlformats.org/officeDocument/2006/relationships/tags" Target="../tags/tag13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58.xml"/><Relationship Id="rId1" Type="http://schemas.openxmlformats.org/officeDocument/2006/relationships/tags" Target="../tags/tag15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60.xml"/><Relationship Id="rId1" Type="http://schemas.openxmlformats.org/officeDocument/2006/relationships/tags" Target="../tags/tag159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6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0" Type="http://schemas.openxmlformats.org/officeDocument/2006/relationships/slideLayout" Target="../slideLayouts/slideLayout12.xml"/><Relationship Id="rId1" Type="http://schemas.openxmlformats.org/officeDocument/2006/relationships/tags" Target="../tags/tag7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tags" Target="../tags/tag86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1" Type="http://schemas.openxmlformats.org/officeDocument/2006/relationships/slideLayout" Target="../slideLayouts/slideLayout12.xml"/><Relationship Id="rId30" Type="http://schemas.openxmlformats.org/officeDocument/2006/relationships/tags" Target="../tags/tag109.xml"/><Relationship Id="rId3" Type="http://schemas.openxmlformats.org/officeDocument/2006/relationships/tags" Target="../tags/tag82.xml"/><Relationship Id="rId29" Type="http://schemas.openxmlformats.org/officeDocument/2006/relationships/tags" Target="../tags/tag108.xml"/><Relationship Id="rId28" Type="http://schemas.openxmlformats.org/officeDocument/2006/relationships/tags" Target="../tags/tag107.xml"/><Relationship Id="rId27" Type="http://schemas.openxmlformats.org/officeDocument/2006/relationships/tags" Target="../tags/tag106.xml"/><Relationship Id="rId26" Type="http://schemas.openxmlformats.org/officeDocument/2006/relationships/tags" Target="../tags/tag105.xml"/><Relationship Id="rId25" Type="http://schemas.openxmlformats.org/officeDocument/2006/relationships/tags" Target="../tags/tag104.xml"/><Relationship Id="rId24" Type="http://schemas.openxmlformats.org/officeDocument/2006/relationships/tags" Target="../tags/tag103.xml"/><Relationship Id="rId23" Type="http://schemas.openxmlformats.org/officeDocument/2006/relationships/tags" Target="../tags/tag102.xml"/><Relationship Id="rId22" Type="http://schemas.openxmlformats.org/officeDocument/2006/relationships/tags" Target="../tags/tag101.xml"/><Relationship Id="rId21" Type="http://schemas.openxmlformats.org/officeDocument/2006/relationships/tags" Target="../tags/tag100.xml"/><Relationship Id="rId20" Type="http://schemas.openxmlformats.org/officeDocument/2006/relationships/tags" Target="../tags/tag99.xml"/><Relationship Id="rId2" Type="http://schemas.openxmlformats.org/officeDocument/2006/relationships/tags" Target="../tags/tag81.xml"/><Relationship Id="rId19" Type="http://schemas.openxmlformats.org/officeDocument/2006/relationships/tags" Target="../tags/tag98.xml"/><Relationship Id="rId18" Type="http://schemas.openxmlformats.org/officeDocument/2006/relationships/tags" Target="../tags/tag97.xml"/><Relationship Id="rId17" Type="http://schemas.openxmlformats.org/officeDocument/2006/relationships/tags" Target="../tags/tag96.xml"/><Relationship Id="rId16" Type="http://schemas.openxmlformats.org/officeDocument/2006/relationships/tags" Target="../tags/tag95.xml"/><Relationship Id="rId15" Type="http://schemas.openxmlformats.org/officeDocument/2006/relationships/tags" Target="../tags/tag94.xml"/><Relationship Id="rId14" Type="http://schemas.openxmlformats.org/officeDocument/2006/relationships/tags" Target="../tags/tag93.xml"/><Relationship Id="rId13" Type="http://schemas.openxmlformats.org/officeDocument/2006/relationships/tags" Target="../tags/tag92.xml"/><Relationship Id="rId12" Type="http://schemas.openxmlformats.org/officeDocument/2006/relationships/tags" Target="../tags/tag91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tags" Target="../tags/tag8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0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188085" y="1779905"/>
            <a:ext cx="6643370" cy="72009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500" kern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4800" dirty="0">
                <a:solidFill>
                  <a:schemeClr val="tx2"/>
                </a:solidFill>
              </a:rPr>
              <a:t>管</a:t>
            </a:r>
            <a:r>
              <a:rPr lang="en-US" altLang="zh-CN" sz="4800" dirty="0">
                <a:solidFill>
                  <a:schemeClr val="tx2"/>
                </a:solidFill>
              </a:rPr>
              <a:t> </a:t>
            </a:r>
            <a:r>
              <a:rPr lang="zh-CN" altLang="en-US" sz="4800" dirty="0">
                <a:solidFill>
                  <a:schemeClr val="tx2"/>
                </a:solidFill>
              </a:rPr>
              <a:t>理</a:t>
            </a:r>
            <a:r>
              <a:rPr lang="en-US" altLang="zh-CN" sz="4800" dirty="0">
                <a:solidFill>
                  <a:schemeClr val="tx2"/>
                </a:solidFill>
              </a:rPr>
              <a:t> </a:t>
            </a:r>
            <a:r>
              <a:rPr lang="zh-CN" altLang="en-US" sz="4800" dirty="0">
                <a:solidFill>
                  <a:schemeClr val="tx2"/>
                </a:solidFill>
              </a:rPr>
              <a:t>会</a:t>
            </a:r>
            <a:r>
              <a:rPr lang="en-US" altLang="zh-CN" sz="4800" dirty="0">
                <a:solidFill>
                  <a:schemeClr val="tx2"/>
                </a:solidFill>
              </a:rPr>
              <a:t> </a:t>
            </a:r>
            <a:r>
              <a:rPr lang="zh-CN" altLang="en-US" sz="4800" dirty="0">
                <a:solidFill>
                  <a:schemeClr val="tx2"/>
                </a:solidFill>
              </a:rPr>
              <a:t>计</a:t>
            </a:r>
            <a:endParaRPr lang="zh-CN" altLang="en-US" sz="48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3.2</a:t>
            </a:r>
            <a:r>
              <a:rPr lang="zh-CN" altLang="en-US" dirty="0"/>
              <a:t>财务总监与财务经理职责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55576" y="1552604"/>
            <a:ext cx="2952328" cy="201593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财务总监</a:t>
            </a:r>
            <a:endParaRPr lang="en-US" altLang="zh-CN" sz="2000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财务报告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资本运营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风险管理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税务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内部审计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16016" y="1275606"/>
            <a:ext cx="2952328" cy="266226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b="1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财务经理</a:t>
            </a:r>
            <a:endParaRPr lang="en-US" altLang="zh-CN" sz="2000" b="1" dirty="0">
              <a:ln w="0"/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财务预算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成本管理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编制报表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存货管理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应收账款管理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设计激励制度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考核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</a:t>
            </a:r>
            <a:r>
              <a:rPr lang="zh-CN" altLang="en-US" dirty="0"/>
              <a:t>管理会计师</a:t>
            </a:r>
            <a:endParaRPr lang="zh-CN" altLang="en-US" dirty="0"/>
          </a:p>
        </p:txBody>
      </p:sp>
      <p:sp>
        <p:nvSpPr>
          <p:cNvPr id="3" name="MH_Other_1"/>
          <p:cNvSpPr/>
          <p:nvPr>
            <p:custDataLst>
              <p:tags r:id="rId1"/>
            </p:custDataLst>
          </p:nvPr>
        </p:nvSpPr>
        <p:spPr>
          <a:xfrm>
            <a:off x="1726872" y="1410766"/>
            <a:ext cx="979488" cy="979488"/>
          </a:xfrm>
          <a:prstGeom prst="donut">
            <a:avLst>
              <a:gd name="adj" fmla="val 1143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MH_SubTitle_1"/>
          <p:cNvSpPr/>
          <p:nvPr>
            <p:custDataLst>
              <p:tags r:id="rId2"/>
            </p:custDataLst>
          </p:nvPr>
        </p:nvSpPr>
        <p:spPr>
          <a:xfrm>
            <a:off x="1360160" y="2650604"/>
            <a:ext cx="1712912" cy="463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</a:rPr>
              <a:t>记录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MH_Text_1"/>
          <p:cNvSpPr/>
          <p:nvPr>
            <p:custDataLst>
              <p:tags r:id="rId3"/>
            </p:custDataLst>
          </p:nvPr>
        </p:nvSpPr>
        <p:spPr>
          <a:xfrm>
            <a:off x="1193698" y="3210991"/>
            <a:ext cx="2045836" cy="17986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为各层管理者提供相关且可靠的数据。回答企业现在的运营状况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MH_Other_2"/>
          <p:cNvSpPr/>
          <p:nvPr>
            <p:custDataLst>
              <p:tags r:id="rId4"/>
            </p:custDataLst>
          </p:nvPr>
        </p:nvSpPr>
        <p:spPr>
          <a:xfrm>
            <a:off x="4174797" y="1410766"/>
            <a:ext cx="979488" cy="979488"/>
          </a:xfrm>
          <a:prstGeom prst="donut">
            <a:avLst>
              <a:gd name="adj" fmla="val 1143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MH_SubTitle_2"/>
          <p:cNvSpPr/>
          <p:nvPr>
            <p:custDataLst>
              <p:tags r:id="rId5"/>
            </p:custDataLst>
          </p:nvPr>
        </p:nvSpPr>
        <p:spPr>
          <a:xfrm>
            <a:off x="3633718" y="2650604"/>
            <a:ext cx="2060058" cy="463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fontScale="92500"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</a:rPr>
              <a:t>发现问题和寻找机会</a:t>
            </a:r>
            <a:endParaRPr lang="zh-CN" alt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MH_Text_2"/>
          <p:cNvSpPr/>
          <p:nvPr>
            <p:custDataLst>
              <p:tags r:id="rId6"/>
            </p:custDataLst>
          </p:nvPr>
        </p:nvSpPr>
        <p:spPr>
          <a:xfrm>
            <a:off x="3800148" y="3210991"/>
            <a:ext cx="1829362" cy="17986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帮助管理者及时、准确的发现问题，选择机会，主要回答哪些问题和机会是值得管理者重视的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MH_Other_3"/>
          <p:cNvSpPr/>
          <p:nvPr>
            <p:custDataLst>
              <p:tags r:id="rId7"/>
            </p:custDataLst>
          </p:nvPr>
        </p:nvSpPr>
        <p:spPr>
          <a:xfrm>
            <a:off x="6621136" y="1410766"/>
            <a:ext cx="979487" cy="979488"/>
          </a:xfrm>
          <a:prstGeom prst="donut">
            <a:avLst>
              <a:gd name="adj" fmla="val 1143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MH_SubTitle_3"/>
          <p:cNvSpPr/>
          <p:nvPr>
            <p:custDataLst>
              <p:tags r:id="rId8"/>
            </p:custDataLst>
          </p:nvPr>
        </p:nvSpPr>
        <p:spPr>
          <a:xfrm>
            <a:off x="6256011" y="2650604"/>
            <a:ext cx="1711325" cy="463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chemeClr val="accent3">
                    <a:lumMod val="75000"/>
                  </a:schemeClr>
                </a:solidFill>
              </a:rPr>
              <a:t>解决问题</a:t>
            </a:r>
            <a:endParaRPr lang="zh-CN" altLang="en-US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1" name="MH_Text_3"/>
          <p:cNvSpPr/>
          <p:nvPr>
            <p:custDataLst>
              <p:tags r:id="rId9"/>
            </p:custDataLst>
          </p:nvPr>
        </p:nvSpPr>
        <p:spPr>
          <a:xfrm>
            <a:off x="6196198" y="3210991"/>
            <a:ext cx="1844417" cy="17986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运用财务分析手段寻找实现企业管理各种目标的最佳途径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MH_Other_4"/>
          <p:cNvCxnSpPr/>
          <p:nvPr>
            <p:custDataLst>
              <p:tags r:id="rId10"/>
            </p:custDataLst>
          </p:nvPr>
        </p:nvCxnSpPr>
        <p:spPr>
          <a:xfrm>
            <a:off x="3079423" y="1921941"/>
            <a:ext cx="720725" cy="0"/>
          </a:xfrm>
          <a:prstGeom prst="line">
            <a:avLst/>
          </a:prstGeom>
          <a:ln w="15875">
            <a:solidFill>
              <a:srgbClr val="DDDDD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MH_Other_5"/>
          <p:cNvCxnSpPr/>
          <p:nvPr>
            <p:custDataLst>
              <p:tags r:id="rId11"/>
            </p:custDataLst>
          </p:nvPr>
        </p:nvCxnSpPr>
        <p:spPr>
          <a:xfrm>
            <a:off x="5527348" y="1921941"/>
            <a:ext cx="720725" cy="0"/>
          </a:xfrm>
          <a:prstGeom prst="line">
            <a:avLst/>
          </a:prstGeom>
          <a:ln w="15875">
            <a:solidFill>
              <a:srgbClr val="DDDDD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MH_Other_6"/>
          <p:cNvSpPr>
            <a:spLocks noChangeAspect="1"/>
          </p:cNvSpPr>
          <p:nvPr>
            <p:custDataLst>
              <p:tags r:id="rId12"/>
            </p:custDataLst>
          </p:nvPr>
        </p:nvSpPr>
        <p:spPr bwMode="auto">
          <a:xfrm>
            <a:off x="2011035" y="1671116"/>
            <a:ext cx="411162" cy="457200"/>
          </a:xfrm>
          <a:custGeom>
            <a:avLst/>
            <a:gdLst>
              <a:gd name="T0" fmla="*/ 527033 w 2960688"/>
              <a:gd name="T1" fmla="*/ 1877159 h 3298826"/>
              <a:gd name="T2" fmla="*/ 409443 w 2960688"/>
              <a:gd name="T3" fmla="*/ 2000501 h 3298826"/>
              <a:gd name="T4" fmla="*/ 411355 w 2960688"/>
              <a:gd name="T5" fmla="*/ 2233197 h 3298826"/>
              <a:gd name="T6" fmla="*/ 351125 w 2960688"/>
              <a:gd name="T7" fmla="*/ 2312034 h 3298826"/>
              <a:gd name="T8" fmla="*/ 273369 w 2960688"/>
              <a:gd name="T9" fmla="*/ 2124161 h 3298826"/>
              <a:gd name="T10" fmla="*/ 346027 w 2960688"/>
              <a:gd name="T11" fmla="*/ 1891464 h 3298826"/>
              <a:gd name="T12" fmla="*/ 896304 w 2960688"/>
              <a:gd name="T13" fmla="*/ 1785321 h 3298826"/>
              <a:gd name="T14" fmla="*/ 1068706 w 2960688"/>
              <a:gd name="T15" fmla="*/ 2016555 h 3298826"/>
              <a:gd name="T16" fmla="*/ 1068071 w 2960688"/>
              <a:gd name="T17" fmla="*/ 2228732 h 3298826"/>
              <a:gd name="T18" fmla="*/ 959169 w 2960688"/>
              <a:gd name="T19" fmla="*/ 2409781 h 3298826"/>
              <a:gd name="T20" fmla="*/ 713741 w 2960688"/>
              <a:gd name="T21" fmla="*/ 2518728 h 3298826"/>
              <a:gd name="T22" fmla="*/ 693421 w 2960688"/>
              <a:gd name="T23" fmla="*/ 1957476 h 3298826"/>
              <a:gd name="T24" fmla="*/ 640080 w 2960688"/>
              <a:gd name="T25" fmla="*/ 1634173 h 3298826"/>
              <a:gd name="T26" fmla="*/ 392430 w 2960688"/>
              <a:gd name="T27" fmla="*/ 1729423 h 3298826"/>
              <a:gd name="T28" fmla="*/ 232092 w 2960688"/>
              <a:gd name="T29" fmla="*/ 1935163 h 3298826"/>
              <a:gd name="T30" fmla="*/ 200025 w 2960688"/>
              <a:gd name="T31" fmla="*/ 2188846 h 3298826"/>
              <a:gd name="T32" fmla="*/ 307658 w 2960688"/>
              <a:gd name="T33" fmla="*/ 2432368 h 3298826"/>
              <a:gd name="T34" fmla="*/ 520065 w 2960688"/>
              <a:gd name="T35" fmla="*/ 2581276 h 3298826"/>
              <a:gd name="T36" fmla="*/ 775335 w 2960688"/>
              <a:gd name="T37" fmla="*/ 2601279 h 3298826"/>
              <a:gd name="T38" fmla="*/ 1014095 w 2960688"/>
              <a:gd name="T39" fmla="*/ 2481581 h 3298826"/>
              <a:gd name="T40" fmla="*/ 1151890 w 2960688"/>
              <a:gd name="T41" fmla="*/ 2263141 h 3298826"/>
              <a:gd name="T42" fmla="*/ 1159510 w 2960688"/>
              <a:gd name="T43" fmla="*/ 2006283 h 3298826"/>
              <a:gd name="T44" fmla="*/ 1027748 w 2960688"/>
              <a:gd name="T45" fmla="*/ 1773556 h 3298826"/>
              <a:gd name="T46" fmla="*/ 803275 w 2960688"/>
              <a:gd name="T47" fmla="*/ 1647190 h 3298826"/>
              <a:gd name="T48" fmla="*/ 1574800 w 2960688"/>
              <a:gd name="T49" fmla="*/ 2092842 h 3298826"/>
              <a:gd name="T50" fmla="*/ 2153920 w 2960688"/>
              <a:gd name="T51" fmla="*/ 1496357 h 3298826"/>
              <a:gd name="T52" fmla="*/ 2773363 w 2960688"/>
              <a:gd name="T53" fmla="*/ 1705761 h 3298826"/>
              <a:gd name="T54" fmla="*/ 2930208 w 2960688"/>
              <a:gd name="T55" fmla="*/ 2034463 h 3298826"/>
              <a:gd name="T56" fmla="*/ 2534285 w 2960688"/>
              <a:gd name="T57" fmla="*/ 2333022 h 3298826"/>
              <a:gd name="T58" fmla="*/ 2062798 w 2960688"/>
              <a:gd name="T59" fmla="*/ 2832102 h 3298826"/>
              <a:gd name="T60" fmla="*/ 1393825 w 2960688"/>
              <a:gd name="T61" fmla="*/ 2435503 h 3298826"/>
              <a:gd name="T62" fmla="*/ 1449705 w 2960688"/>
              <a:gd name="T63" fmla="*/ 1990995 h 3298826"/>
              <a:gd name="T64" fmla="*/ 1293813 w 2960688"/>
              <a:gd name="T65" fmla="*/ 1642623 h 3298826"/>
              <a:gd name="T66" fmla="*/ 818833 w 2960688"/>
              <a:gd name="T67" fmla="*/ 1450340 h 3298826"/>
              <a:gd name="T68" fmla="*/ 1141095 w 2960688"/>
              <a:gd name="T69" fmla="*/ 1611630 h 3298826"/>
              <a:gd name="T70" fmla="*/ 1340803 w 2960688"/>
              <a:gd name="T71" fmla="*/ 1927861 h 3298826"/>
              <a:gd name="T72" fmla="*/ 1348423 w 2960688"/>
              <a:gd name="T73" fmla="*/ 2284731 h 3298826"/>
              <a:gd name="T74" fmla="*/ 1223010 w 2960688"/>
              <a:gd name="T75" fmla="*/ 2541906 h 3298826"/>
              <a:gd name="T76" fmla="*/ 1473200 w 2960688"/>
              <a:gd name="T77" fmla="*/ 3188336 h 3298826"/>
              <a:gd name="T78" fmla="*/ 1409700 w 2960688"/>
              <a:gd name="T79" fmla="*/ 3287079 h 3298826"/>
              <a:gd name="T80" fmla="*/ 1293813 w 2960688"/>
              <a:gd name="T81" fmla="*/ 3278189 h 3298826"/>
              <a:gd name="T82" fmla="*/ 780415 w 2960688"/>
              <a:gd name="T83" fmla="*/ 2798129 h 3298826"/>
              <a:gd name="T84" fmla="*/ 485775 w 2960688"/>
              <a:gd name="T85" fmla="*/ 2775904 h 3298826"/>
              <a:gd name="T86" fmla="*/ 179387 w 2960688"/>
              <a:gd name="T87" fmla="*/ 2582863 h 3298826"/>
              <a:gd name="T88" fmla="*/ 11747 w 2960688"/>
              <a:gd name="T89" fmla="*/ 2248853 h 3298826"/>
              <a:gd name="T90" fmla="*/ 39687 w 2960688"/>
              <a:gd name="T91" fmla="*/ 1891666 h 3298826"/>
              <a:gd name="T92" fmla="*/ 248285 w 2960688"/>
              <a:gd name="T93" fmla="*/ 1593533 h 3298826"/>
              <a:gd name="T94" fmla="*/ 589598 w 2960688"/>
              <a:gd name="T95" fmla="*/ 1443356 h 3298826"/>
              <a:gd name="T96" fmla="*/ 2009571 w 2960688"/>
              <a:gd name="T97" fmla="*/ 44471 h 3298826"/>
              <a:gd name="T98" fmla="*/ 2211293 w 2960688"/>
              <a:gd name="T99" fmla="*/ 227752 h 3298826"/>
              <a:gd name="T100" fmla="*/ 2308501 w 2960688"/>
              <a:gd name="T101" fmla="*/ 511410 h 3298826"/>
              <a:gd name="T102" fmla="*/ 2385695 w 2960688"/>
              <a:gd name="T103" fmla="*/ 681985 h 3298826"/>
              <a:gd name="T104" fmla="*/ 2326608 w 2960688"/>
              <a:gd name="T105" fmla="*/ 854149 h 3298826"/>
              <a:gd name="T106" fmla="*/ 2142358 w 2960688"/>
              <a:gd name="T107" fmla="*/ 1198477 h 3298826"/>
              <a:gd name="T108" fmla="*/ 1940000 w 2960688"/>
              <a:gd name="T109" fmla="*/ 1360477 h 3298826"/>
              <a:gd name="T110" fmla="*/ 1698569 w 2960688"/>
              <a:gd name="T111" fmla="*/ 1367782 h 3298826"/>
              <a:gd name="T112" fmla="*/ 1505106 w 2960688"/>
              <a:gd name="T113" fmla="*/ 1235642 h 3298826"/>
              <a:gd name="T114" fmla="*/ 1298619 w 2960688"/>
              <a:gd name="T115" fmla="*/ 873208 h 3298826"/>
              <a:gd name="T116" fmla="*/ 1219200 w 2960688"/>
              <a:gd name="T117" fmla="*/ 700409 h 3298826"/>
              <a:gd name="T118" fmla="*/ 1306560 w 2960688"/>
              <a:gd name="T119" fmla="*/ 536504 h 3298826"/>
              <a:gd name="T120" fmla="*/ 1394873 w 2960688"/>
              <a:gd name="T121" fmla="*/ 248081 h 3298826"/>
              <a:gd name="T122" fmla="*/ 1587383 w 2960688"/>
              <a:gd name="T123" fmla="*/ 54953 h 3298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60688" h="3298826">
                <a:moveTo>
                  <a:pt x="472859" y="1797050"/>
                </a:moveTo>
                <a:lnTo>
                  <a:pt x="478276" y="1797050"/>
                </a:lnTo>
                <a:lnTo>
                  <a:pt x="483375" y="1797686"/>
                </a:lnTo>
                <a:lnTo>
                  <a:pt x="488792" y="1798640"/>
                </a:lnTo>
                <a:lnTo>
                  <a:pt x="493891" y="1800229"/>
                </a:lnTo>
                <a:lnTo>
                  <a:pt x="499309" y="1802454"/>
                </a:lnTo>
                <a:lnTo>
                  <a:pt x="503770" y="1804679"/>
                </a:lnTo>
                <a:lnTo>
                  <a:pt x="508550" y="1807858"/>
                </a:lnTo>
                <a:lnTo>
                  <a:pt x="512693" y="1811355"/>
                </a:lnTo>
                <a:lnTo>
                  <a:pt x="516836" y="1815170"/>
                </a:lnTo>
                <a:lnTo>
                  <a:pt x="520341" y="1819302"/>
                </a:lnTo>
                <a:lnTo>
                  <a:pt x="523846" y="1824071"/>
                </a:lnTo>
                <a:lnTo>
                  <a:pt x="526396" y="1829157"/>
                </a:lnTo>
                <a:lnTo>
                  <a:pt x="528945" y="1834561"/>
                </a:lnTo>
                <a:lnTo>
                  <a:pt x="530220" y="1839648"/>
                </a:lnTo>
                <a:lnTo>
                  <a:pt x="531495" y="1845370"/>
                </a:lnTo>
                <a:lnTo>
                  <a:pt x="531813" y="1850774"/>
                </a:lnTo>
                <a:lnTo>
                  <a:pt x="531813" y="1855860"/>
                </a:lnTo>
                <a:lnTo>
                  <a:pt x="531495" y="1861264"/>
                </a:lnTo>
                <a:lnTo>
                  <a:pt x="530220" y="1866668"/>
                </a:lnTo>
                <a:lnTo>
                  <a:pt x="528945" y="1871755"/>
                </a:lnTo>
                <a:lnTo>
                  <a:pt x="527033" y="1877159"/>
                </a:lnTo>
                <a:lnTo>
                  <a:pt x="524165" y="1881609"/>
                </a:lnTo>
                <a:lnTo>
                  <a:pt x="520978" y="1886378"/>
                </a:lnTo>
                <a:lnTo>
                  <a:pt x="517792" y="1890510"/>
                </a:lnTo>
                <a:lnTo>
                  <a:pt x="513968" y="1894643"/>
                </a:lnTo>
                <a:lnTo>
                  <a:pt x="509506" y="1898140"/>
                </a:lnTo>
                <a:lnTo>
                  <a:pt x="504726" y="1901636"/>
                </a:lnTo>
                <a:lnTo>
                  <a:pt x="495803" y="1907358"/>
                </a:lnTo>
                <a:lnTo>
                  <a:pt x="486880" y="1913080"/>
                </a:lnTo>
                <a:lnTo>
                  <a:pt x="478913" y="1918803"/>
                </a:lnTo>
                <a:lnTo>
                  <a:pt x="471265" y="1924842"/>
                </a:lnTo>
                <a:lnTo>
                  <a:pt x="463936" y="1931200"/>
                </a:lnTo>
                <a:lnTo>
                  <a:pt x="457244" y="1937240"/>
                </a:lnTo>
                <a:lnTo>
                  <a:pt x="450870" y="1943280"/>
                </a:lnTo>
                <a:lnTo>
                  <a:pt x="444815" y="1949320"/>
                </a:lnTo>
                <a:lnTo>
                  <a:pt x="439398" y="1955678"/>
                </a:lnTo>
                <a:lnTo>
                  <a:pt x="433980" y="1962036"/>
                </a:lnTo>
                <a:lnTo>
                  <a:pt x="429519" y="1968076"/>
                </a:lnTo>
                <a:lnTo>
                  <a:pt x="424739" y="1974751"/>
                </a:lnTo>
                <a:lnTo>
                  <a:pt x="420596" y="1980791"/>
                </a:lnTo>
                <a:lnTo>
                  <a:pt x="416453" y="1987467"/>
                </a:lnTo>
                <a:lnTo>
                  <a:pt x="412948" y="1993825"/>
                </a:lnTo>
                <a:lnTo>
                  <a:pt x="409443" y="2000501"/>
                </a:lnTo>
                <a:lnTo>
                  <a:pt x="406256" y="2006858"/>
                </a:lnTo>
                <a:lnTo>
                  <a:pt x="403388" y="2013534"/>
                </a:lnTo>
                <a:lnTo>
                  <a:pt x="400838" y="2019892"/>
                </a:lnTo>
                <a:lnTo>
                  <a:pt x="398608" y="2026886"/>
                </a:lnTo>
                <a:lnTo>
                  <a:pt x="394465" y="2039919"/>
                </a:lnTo>
                <a:lnTo>
                  <a:pt x="391278" y="2053271"/>
                </a:lnTo>
                <a:lnTo>
                  <a:pt x="388729" y="2066622"/>
                </a:lnTo>
                <a:lnTo>
                  <a:pt x="387135" y="2079974"/>
                </a:lnTo>
                <a:lnTo>
                  <a:pt x="386498" y="2093007"/>
                </a:lnTo>
                <a:lnTo>
                  <a:pt x="385861" y="2106041"/>
                </a:lnTo>
                <a:lnTo>
                  <a:pt x="385861" y="2118439"/>
                </a:lnTo>
                <a:lnTo>
                  <a:pt x="386817" y="2130518"/>
                </a:lnTo>
                <a:lnTo>
                  <a:pt x="387773" y="2141962"/>
                </a:lnTo>
                <a:lnTo>
                  <a:pt x="389366" y="2153724"/>
                </a:lnTo>
                <a:lnTo>
                  <a:pt x="391278" y="2164215"/>
                </a:lnTo>
                <a:lnTo>
                  <a:pt x="393190" y="2174705"/>
                </a:lnTo>
                <a:lnTo>
                  <a:pt x="395421" y="2184242"/>
                </a:lnTo>
                <a:lnTo>
                  <a:pt x="397970" y="2193461"/>
                </a:lnTo>
                <a:lnTo>
                  <a:pt x="402432" y="2209038"/>
                </a:lnTo>
                <a:lnTo>
                  <a:pt x="406574" y="2221435"/>
                </a:lnTo>
                <a:lnTo>
                  <a:pt x="409761" y="2229383"/>
                </a:lnTo>
                <a:lnTo>
                  <a:pt x="411355" y="2233197"/>
                </a:lnTo>
                <a:lnTo>
                  <a:pt x="413585" y="2238602"/>
                </a:lnTo>
                <a:lnTo>
                  <a:pt x="415179" y="2244006"/>
                </a:lnTo>
                <a:lnTo>
                  <a:pt x="416453" y="2249728"/>
                </a:lnTo>
                <a:lnTo>
                  <a:pt x="416772" y="2255132"/>
                </a:lnTo>
                <a:lnTo>
                  <a:pt x="416772" y="2260536"/>
                </a:lnTo>
                <a:lnTo>
                  <a:pt x="415816" y="2265940"/>
                </a:lnTo>
                <a:lnTo>
                  <a:pt x="414860" y="2271026"/>
                </a:lnTo>
                <a:lnTo>
                  <a:pt x="413267" y="2276113"/>
                </a:lnTo>
                <a:lnTo>
                  <a:pt x="411036" y="2281199"/>
                </a:lnTo>
                <a:lnTo>
                  <a:pt x="408168" y="2285967"/>
                </a:lnTo>
                <a:lnTo>
                  <a:pt x="405300" y="2290736"/>
                </a:lnTo>
                <a:lnTo>
                  <a:pt x="401794" y="2294868"/>
                </a:lnTo>
                <a:lnTo>
                  <a:pt x="397970" y="2298683"/>
                </a:lnTo>
                <a:lnTo>
                  <a:pt x="393509" y="2302180"/>
                </a:lnTo>
                <a:lnTo>
                  <a:pt x="389047" y="2305359"/>
                </a:lnTo>
                <a:lnTo>
                  <a:pt x="383630" y="2307902"/>
                </a:lnTo>
                <a:lnTo>
                  <a:pt x="378213" y="2309809"/>
                </a:lnTo>
                <a:lnTo>
                  <a:pt x="372795" y="2311717"/>
                </a:lnTo>
                <a:lnTo>
                  <a:pt x="367696" y="2312670"/>
                </a:lnTo>
                <a:lnTo>
                  <a:pt x="361642" y="2312988"/>
                </a:lnTo>
                <a:lnTo>
                  <a:pt x="356543" y="2312988"/>
                </a:lnTo>
                <a:lnTo>
                  <a:pt x="351125" y="2312034"/>
                </a:lnTo>
                <a:lnTo>
                  <a:pt x="345708" y="2311081"/>
                </a:lnTo>
                <a:lnTo>
                  <a:pt x="340609" y="2309491"/>
                </a:lnTo>
                <a:lnTo>
                  <a:pt x="335829" y="2307584"/>
                </a:lnTo>
                <a:lnTo>
                  <a:pt x="330730" y="2304723"/>
                </a:lnTo>
                <a:lnTo>
                  <a:pt x="326587" y="2301862"/>
                </a:lnTo>
                <a:lnTo>
                  <a:pt x="322126" y="2298365"/>
                </a:lnTo>
                <a:lnTo>
                  <a:pt x="318302" y="2294550"/>
                </a:lnTo>
                <a:lnTo>
                  <a:pt x="314478" y="2289782"/>
                </a:lnTo>
                <a:lnTo>
                  <a:pt x="311610" y="2285332"/>
                </a:lnTo>
                <a:lnTo>
                  <a:pt x="308742" y="2280245"/>
                </a:lnTo>
                <a:lnTo>
                  <a:pt x="306830" y="2275795"/>
                </a:lnTo>
                <a:lnTo>
                  <a:pt x="302687" y="2264987"/>
                </a:lnTo>
                <a:lnTo>
                  <a:pt x="296951" y="2249092"/>
                </a:lnTo>
                <a:lnTo>
                  <a:pt x="293764" y="2239237"/>
                </a:lnTo>
                <a:lnTo>
                  <a:pt x="290259" y="2228111"/>
                </a:lnTo>
                <a:lnTo>
                  <a:pt x="287391" y="2216349"/>
                </a:lnTo>
                <a:lnTo>
                  <a:pt x="284204" y="2202998"/>
                </a:lnTo>
                <a:lnTo>
                  <a:pt x="281017" y="2189328"/>
                </a:lnTo>
                <a:lnTo>
                  <a:pt x="278468" y="2173752"/>
                </a:lnTo>
                <a:lnTo>
                  <a:pt x="276556" y="2158175"/>
                </a:lnTo>
                <a:lnTo>
                  <a:pt x="274644" y="2141645"/>
                </a:lnTo>
                <a:lnTo>
                  <a:pt x="273369" y="2124161"/>
                </a:lnTo>
                <a:lnTo>
                  <a:pt x="273050" y="2106041"/>
                </a:lnTo>
                <a:lnTo>
                  <a:pt x="273369" y="2088239"/>
                </a:lnTo>
                <a:lnTo>
                  <a:pt x="274325" y="2078384"/>
                </a:lnTo>
                <a:lnTo>
                  <a:pt x="274962" y="2069483"/>
                </a:lnTo>
                <a:lnTo>
                  <a:pt x="275918" y="2059629"/>
                </a:lnTo>
                <a:lnTo>
                  <a:pt x="277193" y="2049774"/>
                </a:lnTo>
                <a:lnTo>
                  <a:pt x="278786" y="2040237"/>
                </a:lnTo>
                <a:lnTo>
                  <a:pt x="280698" y="2030382"/>
                </a:lnTo>
                <a:lnTo>
                  <a:pt x="282929" y="2020846"/>
                </a:lnTo>
                <a:lnTo>
                  <a:pt x="285479" y="2010673"/>
                </a:lnTo>
                <a:lnTo>
                  <a:pt x="288347" y="2000819"/>
                </a:lnTo>
                <a:lnTo>
                  <a:pt x="291533" y="1990328"/>
                </a:lnTo>
                <a:lnTo>
                  <a:pt x="295039" y="1980473"/>
                </a:lnTo>
                <a:lnTo>
                  <a:pt x="299181" y="1970619"/>
                </a:lnTo>
                <a:lnTo>
                  <a:pt x="303324" y="1960446"/>
                </a:lnTo>
                <a:lnTo>
                  <a:pt x="308423" y="1950274"/>
                </a:lnTo>
                <a:lnTo>
                  <a:pt x="313522" y="1940419"/>
                </a:lnTo>
                <a:lnTo>
                  <a:pt x="319258" y="1930247"/>
                </a:lnTo>
                <a:lnTo>
                  <a:pt x="325313" y="1920710"/>
                </a:lnTo>
                <a:lnTo>
                  <a:pt x="331368" y="1910855"/>
                </a:lnTo>
                <a:lnTo>
                  <a:pt x="338697" y="1901318"/>
                </a:lnTo>
                <a:lnTo>
                  <a:pt x="346027" y="1891464"/>
                </a:lnTo>
                <a:lnTo>
                  <a:pt x="353675" y="1881927"/>
                </a:lnTo>
                <a:lnTo>
                  <a:pt x="362279" y="1872708"/>
                </a:lnTo>
                <a:lnTo>
                  <a:pt x="370883" y="1863807"/>
                </a:lnTo>
                <a:lnTo>
                  <a:pt x="380125" y="1854906"/>
                </a:lnTo>
                <a:lnTo>
                  <a:pt x="389685" y="1846005"/>
                </a:lnTo>
                <a:lnTo>
                  <a:pt x="400201" y="1837740"/>
                </a:lnTo>
                <a:lnTo>
                  <a:pt x="411036" y="1829157"/>
                </a:lnTo>
                <a:lnTo>
                  <a:pt x="422190" y="1820892"/>
                </a:lnTo>
                <a:lnTo>
                  <a:pt x="433980" y="1813263"/>
                </a:lnTo>
                <a:lnTo>
                  <a:pt x="446409" y="1805315"/>
                </a:lnTo>
                <a:lnTo>
                  <a:pt x="451189" y="1802772"/>
                </a:lnTo>
                <a:lnTo>
                  <a:pt x="456606" y="1800547"/>
                </a:lnTo>
                <a:lnTo>
                  <a:pt x="461705" y="1798957"/>
                </a:lnTo>
                <a:lnTo>
                  <a:pt x="467441" y="1797686"/>
                </a:lnTo>
                <a:lnTo>
                  <a:pt x="472859" y="1797050"/>
                </a:lnTo>
                <a:close/>
                <a:moveTo>
                  <a:pt x="799783" y="1741488"/>
                </a:moveTo>
                <a:lnTo>
                  <a:pt x="816611" y="1747205"/>
                </a:lnTo>
                <a:lnTo>
                  <a:pt x="833438" y="1753558"/>
                </a:lnTo>
                <a:lnTo>
                  <a:pt x="849631" y="1760228"/>
                </a:lnTo>
                <a:lnTo>
                  <a:pt x="865506" y="1767851"/>
                </a:lnTo>
                <a:lnTo>
                  <a:pt x="881064" y="1776427"/>
                </a:lnTo>
                <a:lnTo>
                  <a:pt x="896304" y="1785321"/>
                </a:lnTo>
                <a:lnTo>
                  <a:pt x="910909" y="1795167"/>
                </a:lnTo>
                <a:lnTo>
                  <a:pt x="925514" y="1805332"/>
                </a:lnTo>
                <a:lnTo>
                  <a:pt x="939166" y="1816131"/>
                </a:lnTo>
                <a:lnTo>
                  <a:pt x="952819" y="1827566"/>
                </a:lnTo>
                <a:lnTo>
                  <a:pt x="965201" y="1839953"/>
                </a:lnTo>
                <a:lnTo>
                  <a:pt x="977584" y="1852976"/>
                </a:lnTo>
                <a:lnTo>
                  <a:pt x="989331" y="1866317"/>
                </a:lnTo>
                <a:lnTo>
                  <a:pt x="1000444" y="1879975"/>
                </a:lnTo>
                <a:lnTo>
                  <a:pt x="1011239" y="1894586"/>
                </a:lnTo>
                <a:lnTo>
                  <a:pt x="1021081" y="1909514"/>
                </a:lnTo>
                <a:lnTo>
                  <a:pt x="1026479" y="1918090"/>
                </a:lnTo>
                <a:lnTo>
                  <a:pt x="1031559" y="1926666"/>
                </a:lnTo>
                <a:lnTo>
                  <a:pt x="1036004" y="1935242"/>
                </a:lnTo>
                <a:lnTo>
                  <a:pt x="1040766" y="1944136"/>
                </a:lnTo>
                <a:lnTo>
                  <a:pt x="1044894" y="1952712"/>
                </a:lnTo>
                <a:lnTo>
                  <a:pt x="1049021" y="1961605"/>
                </a:lnTo>
                <a:lnTo>
                  <a:pt x="1052831" y="1970817"/>
                </a:lnTo>
                <a:lnTo>
                  <a:pt x="1056324" y="1979710"/>
                </a:lnTo>
                <a:lnTo>
                  <a:pt x="1059816" y="1988922"/>
                </a:lnTo>
                <a:lnTo>
                  <a:pt x="1062991" y="1997815"/>
                </a:lnTo>
                <a:lnTo>
                  <a:pt x="1065849" y="2007026"/>
                </a:lnTo>
                <a:lnTo>
                  <a:pt x="1068706" y="2016555"/>
                </a:lnTo>
                <a:lnTo>
                  <a:pt x="1070929" y="2025767"/>
                </a:lnTo>
                <a:lnTo>
                  <a:pt x="1073151" y="2035295"/>
                </a:lnTo>
                <a:lnTo>
                  <a:pt x="1075056" y="2044507"/>
                </a:lnTo>
                <a:lnTo>
                  <a:pt x="1076961" y="2054353"/>
                </a:lnTo>
                <a:lnTo>
                  <a:pt x="1078549" y="2063882"/>
                </a:lnTo>
                <a:lnTo>
                  <a:pt x="1079819" y="2073411"/>
                </a:lnTo>
                <a:lnTo>
                  <a:pt x="1080771" y="2082940"/>
                </a:lnTo>
                <a:lnTo>
                  <a:pt x="1081724" y="2092786"/>
                </a:lnTo>
                <a:lnTo>
                  <a:pt x="1082359" y="2102315"/>
                </a:lnTo>
                <a:lnTo>
                  <a:pt x="1082676" y="2111844"/>
                </a:lnTo>
                <a:lnTo>
                  <a:pt x="1082676" y="2122008"/>
                </a:lnTo>
                <a:lnTo>
                  <a:pt x="1082676" y="2131537"/>
                </a:lnTo>
                <a:lnTo>
                  <a:pt x="1082359" y="2141066"/>
                </a:lnTo>
                <a:lnTo>
                  <a:pt x="1081724" y="2150913"/>
                </a:lnTo>
                <a:lnTo>
                  <a:pt x="1080771" y="2160442"/>
                </a:lnTo>
                <a:lnTo>
                  <a:pt x="1079819" y="2170606"/>
                </a:lnTo>
                <a:lnTo>
                  <a:pt x="1078231" y="2180135"/>
                </a:lnTo>
                <a:lnTo>
                  <a:pt x="1076644" y="2189981"/>
                </a:lnTo>
                <a:lnTo>
                  <a:pt x="1075056" y="2199510"/>
                </a:lnTo>
                <a:lnTo>
                  <a:pt x="1072834" y="2209674"/>
                </a:lnTo>
                <a:lnTo>
                  <a:pt x="1070611" y="2219203"/>
                </a:lnTo>
                <a:lnTo>
                  <a:pt x="1068071" y="2228732"/>
                </a:lnTo>
                <a:lnTo>
                  <a:pt x="1065214" y="2238261"/>
                </a:lnTo>
                <a:lnTo>
                  <a:pt x="1062356" y="2247472"/>
                </a:lnTo>
                <a:lnTo>
                  <a:pt x="1058864" y="2257001"/>
                </a:lnTo>
                <a:lnTo>
                  <a:pt x="1055689" y="2266212"/>
                </a:lnTo>
                <a:lnTo>
                  <a:pt x="1052196" y="2275106"/>
                </a:lnTo>
                <a:lnTo>
                  <a:pt x="1048386" y="2284317"/>
                </a:lnTo>
                <a:lnTo>
                  <a:pt x="1044259" y="2292893"/>
                </a:lnTo>
                <a:lnTo>
                  <a:pt x="1039814" y="2301787"/>
                </a:lnTo>
                <a:lnTo>
                  <a:pt x="1035369" y="2310045"/>
                </a:lnTo>
                <a:lnTo>
                  <a:pt x="1030606" y="2318621"/>
                </a:lnTo>
                <a:lnTo>
                  <a:pt x="1025844" y="2327197"/>
                </a:lnTo>
                <a:lnTo>
                  <a:pt x="1020764" y="2335456"/>
                </a:lnTo>
                <a:lnTo>
                  <a:pt x="1015366" y="2343396"/>
                </a:lnTo>
                <a:lnTo>
                  <a:pt x="1009969" y="2351655"/>
                </a:lnTo>
                <a:lnTo>
                  <a:pt x="1004254" y="2359278"/>
                </a:lnTo>
                <a:lnTo>
                  <a:pt x="998539" y="2366901"/>
                </a:lnTo>
                <a:lnTo>
                  <a:pt x="992506" y="2374524"/>
                </a:lnTo>
                <a:lnTo>
                  <a:pt x="985839" y="2381830"/>
                </a:lnTo>
                <a:lnTo>
                  <a:pt x="979806" y="2389135"/>
                </a:lnTo>
                <a:lnTo>
                  <a:pt x="972821" y="2396440"/>
                </a:lnTo>
                <a:lnTo>
                  <a:pt x="966471" y="2403111"/>
                </a:lnTo>
                <a:lnTo>
                  <a:pt x="959169" y="2409781"/>
                </a:lnTo>
                <a:lnTo>
                  <a:pt x="952184" y="2416451"/>
                </a:lnTo>
                <a:lnTo>
                  <a:pt x="944564" y="2423121"/>
                </a:lnTo>
                <a:lnTo>
                  <a:pt x="937261" y="2429156"/>
                </a:lnTo>
                <a:lnTo>
                  <a:pt x="929641" y="2435191"/>
                </a:lnTo>
                <a:lnTo>
                  <a:pt x="921704" y="2441544"/>
                </a:lnTo>
                <a:lnTo>
                  <a:pt x="913766" y="2447261"/>
                </a:lnTo>
                <a:lnTo>
                  <a:pt x="905511" y="2452661"/>
                </a:lnTo>
                <a:lnTo>
                  <a:pt x="897256" y="2458061"/>
                </a:lnTo>
                <a:lnTo>
                  <a:pt x="884874" y="2465684"/>
                </a:lnTo>
                <a:lnTo>
                  <a:pt x="872809" y="2472354"/>
                </a:lnTo>
                <a:lnTo>
                  <a:pt x="860426" y="2478707"/>
                </a:lnTo>
                <a:lnTo>
                  <a:pt x="847726" y="2484742"/>
                </a:lnTo>
                <a:lnTo>
                  <a:pt x="834708" y="2490141"/>
                </a:lnTo>
                <a:lnTo>
                  <a:pt x="821691" y="2495541"/>
                </a:lnTo>
                <a:lnTo>
                  <a:pt x="808991" y="2499988"/>
                </a:lnTo>
                <a:lnTo>
                  <a:pt x="795338" y="2503799"/>
                </a:lnTo>
                <a:lnTo>
                  <a:pt x="782003" y="2507611"/>
                </a:lnTo>
                <a:lnTo>
                  <a:pt x="768668" y="2510787"/>
                </a:lnTo>
                <a:lnTo>
                  <a:pt x="755016" y="2513328"/>
                </a:lnTo>
                <a:lnTo>
                  <a:pt x="741046" y="2515552"/>
                </a:lnTo>
                <a:lnTo>
                  <a:pt x="727393" y="2517140"/>
                </a:lnTo>
                <a:lnTo>
                  <a:pt x="713741" y="2518728"/>
                </a:lnTo>
                <a:lnTo>
                  <a:pt x="699771" y="2519363"/>
                </a:lnTo>
                <a:lnTo>
                  <a:pt x="685801" y="2519363"/>
                </a:lnTo>
                <a:lnTo>
                  <a:pt x="675958" y="2519363"/>
                </a:lnTo>
                <a:lnTo>
                  <a:pt x="666116" y="2519046"/>
                </a:lnTo>
                <a:lnTo>
                  <a:pt x="646113" y="2517140"/>
                </a:lnTo>
                <a:lnTo>
                  <a:pt x="647701" y="2406922"/>
                </a:lnTo>
                <a:lnTo>
                  <a:pt x="648971" y="2312586"/>
                </a:lnTo>
                <a:lnTo>
                  <a:pt x="650241" y="2242708"/>
                </a:lnTo>
                <a:lnTo>
                  <a:pt x="650876" y="2220156"/>
                </a:lnTo>
                <a:lnTo>
                  <a:pt x="651193" y="2207133"/>
                </a:lnTo>
                <a:lnTo>
                  <a:pt x="653416" y="2182040"/>
                </a:lnTo>
                <a:lnTo>
                  <a:pt x="656273" y="2157583"/>
                </a:lnTo>
                <a:lnTo>
                  <a:pt x="658813" y="2134078"/>
                </a:lnTo>
                <a:lnTo>
                  <a:pt x="661988" y="2111209"/>
                </a:lnTo>
                <a:lnTo>
                  <a:pt x="665481" y="2089293"/>
                </a:lnTo>
                <a:lnTo>
                  <a:pt x="668973" y="2068329"/>
                </a:lnTo>
                <a:lnTo>
                  <a:pt x="672148" y="2048001"/>
                </a:lnTo>
                <a:lnTo>
                  <a:pt x="675958" y="2028625"/>
                </a:lnTo>
                <a:lnTo>
                  <a:pt x="680403" y="2009885"/>
                </a:lnTo>
                <a:lnTo>
                  <a:pt x="684531" y="1991463"/>
                </a:lnTo>
                <a:lnTo>
                  <a:pt x="688658" y="1974311"/>
                </a:lnTo>
                <a:lnTo>
                  <a:pt x="693421" y="1957476"/>
                </a:lnTo>
                <a:lnTo>
                  <a:pt x="697866" y="1941595"/>
                </a:lnTo>
                <a:lnTo>
                  <a:pt x="702946" y="1926031"/>
                </a:lnTo>
                <a:lnTo>
                  <a:pt x="707708" y="1911420"/>
                </a:lnTo>
                <a:lnTo>
                  <a:pt x="712788" y="1897444"/>
                </a:lnTo>
                <a:lnTo>
                  <a:pt x="717868" y="1883786"/>
                </a:lnTo>
                <a:lnTo>
                  <a:pt x="723266" y="1870763"/>
                </a:lnTo>
                <a:lnTo>
                  <a:pt x="728663" y="1858693"/>
                </a:lnTo>
                <a:lnTo>
                  <a:pt x="733743" y="1846941"/>
                </a:lnTo>
                <a:lnTo>
                  <a:pt x="739141" y="1835824"/>
                </a:lnTo>
                <a:lnTo>
                  <a:pt x="744538" y="1825025"/>
                </a:lnTo>
                <a:lnTo>
                  <a:pt x="750253" y="1814543"/>
                </a:lnTo>
                <a:lnTo>
                  <a:pt x="755651" y="1804696"/>
                </a:lnTo>
                <a:lnTo>
                  <a:pt x="761366" y="1795485"/>
                </a:lnTo>
                <a:lnTo>
                  <a:pt x="766763" y="1786591"/>
                </a:lnTo>
                <a:lnTo>
                  <a:pt x="777876" y="1770392"/>
                </a:lnTo>
                <a:lnTo>
                  <a:pt x="788988" y="1755464"/>
                </a:lnTo>
                <a:lnTo>
                  <a:pt x="799783" y="1741488"/>
                </a:lnTo>
                <a:close/>
                <a:moveTo>
                  <a:pt x="687070" y="1632268"/>
                </a:moveTo>
                <a:lnTo>
                  <a:pt x="675640" y="1632585"/>
                </a:lnTo>
                <a:lnTo>
                  <a:pt x="663575" y="1632585"/>
                </a:lnTo>
                <a:lnTo>
                  <a:pt x="651828" y="1633538"/>
                </a:lnTo>
                <a:lnTo>
                  <a:pt x="640080" y="1634173"/>
                </a:lnTo>
                <a:lnTo>
                  <a:pt x="628015" y="1635760"/>
                </a:lnTo>
                <a:lnTo>
                  <a:pt x="616585" y="1637348"/>
                </a:lnTo>
                <a:lnTo>
                  <a:pt x="604838" y="1638935"/>
                </a:lnTo>
                <a:lnTo>
                  <a:pt x="592773" y="1641158"/>
                </a:lnTo>
                <a:lnTo>
                  <a:pt x="581343" y="1643381"/>
                </a:lnTo>
                <a:lnTo>
                  <a:pt x="569595" y="1645920"/>
                </a:lnTo>
                <a:lnTo>
                  <a:pt x="558165" y="1649095"/>
                </a:lnTo>
                <a:lnTo>
                  <a:pt x="546735" y="1652270"/>
                </a:lnTo>
                <a:lnTo>
                  <a:pt x="534670" y="1655763"/>
                </a:lnTo>
                <a:lnTo>
                  <a:pt x="523240" y="1659573"/>
                </a:lnTo>
                <a:lnTo>
                  <a:pt x="512128" y="1663700"/>
                </a:lnTo>
                <a:lnTo>
                  <a:pt x="500698" y="1668145"/>
                </a:lnTo>
                <a:lnTo>
                  <a:pt x="489268" y="1672908"/>
                </a:lnTo>
                <a:lnTo>
                  <a:pt x="478155" y="1678305"/>
                </a:lnTo>
                <a:lnTo>
                  <a:pt x="467043" y="1683703"/>
                </a:lnTo>
                <a:lnTo>
                  <a:pt x="455930" y="1689418"/>
                </a:lnTo>
                <a:lnTo>
                  <a:pt x="444818" y="1695133"/>
                </a:lnTo>
                <a:lnTo>
                  <a:pt x="434023" y="1701483"/>
                </a:lnTo>
                <a:lnTo>
                  <a:pt x="423545" y="1708150"/>
                </a:lnTo>
                <a:lnTo>
                  <a:pt x="412750" y="1714818"/>
                </a:lnTo>
                <a:lnTo>
                  <a:pt x="402273" y="1721803"/>
                </a:lnTo>
                <a:lnTo>
                  <a:pt x="392430" y="1729423"/>
                </a:lnTo>
                <a:lnTo>
                  <a:pt x="382588" y="1736726"/>
                </a:lnTo>
                <a:lnTo>
                  <a:pt x="373063" y="1744663"/>
                </a:lnTo>
                <a:lnTo>
                  <a:pt x="363220" y="1752283"/>
                </a:lnTo>
                <a:lnTo>
                  <a:pt x="354330" y="1760856"/>
                </a:lnTo>
                <a:lnTo>
                  <a:pt x="345440" y="1768793"/>
                </a:lnTo>
                <a:lnTo>
                  <a:pt x="336550" y="1777683"/>
                </a:lnTo>
                <a:lnTo>
                  <a:pt x="328295" y="1785938"/>
                </a:lnTo>
                <a:lnTo>
                  <a:pt x="320040" y="1795146"/>
                </a:lnTo>
                <a:lnTo>
                  <a:pt x="312103" y="1804036"/>
                </a:lnTo>
                <a:lnTo>
                  <a:pt x="304483" y="1813243"/>
                </a:lnTo>
                <a:lnTo>
                  <a:pt x="297180" y="1822768"/>
                </a:lnTo>
                <a:lnTo>
                  <a:pt x="289878" y="1832293"/>
                </a:lnTo>
                <a:lnTo>
                  <a:pt x="282893" y="1841818"/>
                </a:lnTo>
                <a:lnTo>
                  <a:pt x="276225" y="1851978"/>
                </a:lnTo>
                <a:lnTo>
                  <a:pt x="269875" y="1861821"/>
                </a:lnTo>
                <a:lnTo>
                  <a:pt x="263842" y="1871663"/>
                </a:lnTo>
                <a:lnTo>
                  <a:pt x="257810" y="1882141"/>
                </a:lnTo>
                <a:lnTo>
                  <a:pt x="252095" y="1892301"/>
                </a:lnTo>
                <a:lnTo>
                  <a:pt x="246697" y="1903096"/>
                </a:lnTo>
                <a:lnTo>
                  <a:pt x="241617" y="1913573"/>
                </a:lnTo>
                <a:lnTo>
                  <a:pt x="236855" y="1924051"/>
                </a:lnTo>
                <a:lnTo>
                  <a:pt x="232092" y="1935163"/>
                </a:lnTo>
                <a:lnTo>
                  <a:pt x="227965" y="1945958"/>
                </a:lnTo>
                <a:lnTo>
                  <a:pt x="223837" y="1957071"/>
                </a:lnTo>
                <a:lnTo>
                  <a:pt x="220027" y="1968183"/>
                </a:lnTo>
                <a:lnTo>
                  <a:pt x="216535" y="1979296"/>
                </a:lnTo>
                <a:lnTo>
                  <a:pt x="213360" y="1990726"/>
                </a:lnTo>
                <a:lnTo>
                  <a:pt x="210502" y="2001838"/>
                </a:lnTo>
                <a:lnTo>
                  <a:pt x="207645" y="2013268"/>
                </a:lnTo>
                <a:lnTo>
                  <a:pt x="205105" y="2024698"/>
                </a:lnTo>
                <a:lnTo>
                  <a:pt x="203200" y="2036763"/>
                </a:lnTo>
                <a:lnTo>
                  <a:pt x="201295" y="2048193"/>
                </a:lnTo>
                <a:lnTo>
                  <a:pt x="199390" y="2059623"/>
                </a:lnTo>
                <a:lnTo>
                  <a:pt x="198120" y="2071371"/>
                </a:lnTo>
                <a:lnTo>
                  <a:pt x="196850" y="2082801"/>
                </a:lnTo>
                <a:lnTo>
                  <a:pt x="196215" y="2094866"/>
                </a:lnTo>
                <a:lnTo>
                  <a:pt x="195897" y="2106613"/>
                </a:lnTo>
                <a:lnTo>
                  <a:pt x="195580" y="2118043"/>
                </a:lnTo>
                <a:lnTo>
                  <a:pt x="195580" y="2129791"/>
                </a:lnTo>
                <a:lnTo>
                  <a:pt x="195897" y="2141856"/>
                </a:lnTo>
                <a:lnTo>
                  <a:pt x="196532" y="2153603"/>
                </a:lnTo>
                <a:lnTo>
                  <a:pt x="197485" y="2165668"/>
                </a:lnTo>
                <a:lnTo>
                  <a:pt x="198437" y="2177098"/>
                </a:lnTo>
                <a:lnTo>
                  <a:pt x="200025" y="2188846"/>
                </a:lnTo>
                <a:lnTo>
                  <a:pt x="201930" y="2200593"/>
                </a:lnTo>
                <a:lnTo>
                  <a:pt x="203835" y="2212023"/>
                </a:lnTo>
                <a:lnTo>
                  <a:pt x="206057" y="2224088"/>
                </a:lnTo>
                <a:lnTo>
                  <a:pt x="208915" y="2235518"/>
                </a:lnTo>
                <a:lnTo>
                  <a:pt x="211772" y="2247266"/>
                </a:lnTo>
                <a:lnTo>
                  <a:pt x="215265" y="2258696"/>
                </a:lnTo>
                <a:lnTo>
                  <a:pt x="218757" y="2270443"/>
                </a:lnTo>
                <a:lnTo>
                  <a:pt x="222567" y="2281873"/>
                </a:lnTo>
                <a:lnTo>
                  <a:pt x="226695" y="2293303"/>
                </a:lnTo>
                <a:lnTo>
                  <a:pt x="231140" y="2304733"/>
                </a:lnTo>
                <a:lnTo>
                  <a:pt x="235902" y="2315846"/>
                </a:lnTo>
                <a:lnTo>
                  <a:pt x="240982" y="2327276"/>
                </a:lnTo>
                <a:lnTo>
                  <a:pt x="246380" y="2338388"/>
                </a:lnTo>
                <a:lnTo>
                  <a:pt x="252095" y="2349501"/>
                </a:lnTo>
                <a:lnTo>
                  <a:pt x="257810" y="2360296"/>
                </a:lnTo>
                <a:lnTo>
                  <a:pt x="264160" y="2371408"/>
                </a:lnTo>
                <a:lnTo>
                  <a:pt x="270827" y="2381886"/>
                </a:lnTo>
                <a:lnTo>
                  <a:pt x="277813" y="2392681"/>
                </a:lnTo>
                <a:lnTo>
                  <a:pt x="284798" y="2403158"/>
                </a:lnTo>
                <a:lnTo>
                  <a:pt x="292100" y="2413001"/>
                </a:lnTo>
                <a:lnTo>
                  <a:pt x="299720" y="2422843"/>
                </a:lnTo>
                <a:lnTo>
                  <a:pt x="307658" y="2432368"/>
                </a:lnTo>
                <a:lnTo>
                  <a:pt x="315595" y="2442211"/>
                </a:lnTo>
                <a:lnTo>
                  <a:pt x="323533" y="2451101"/>
                </a:lnTo>
                <a:lnTo>
                  <a:pt x="332105" y="2459991"/>
                </a:lnTo>
                <a:lnTo>
                  <a:pt x="340360" y="2468881"/>
                </a:lnTo>
                <a:lnTo>
                  <a:pt x="349250" y="2477136"/>
                </a:lnTo>
                <a:lnTo>
                  <a:pt x="358140" y="2485391"/>
                </a:lnTo>
                <a:lnTo>
                  <a:pt x="367348" y="2493328"/>
                </a:lnTo>
                <a:lnTo>
                  <a:pt x="376238" y="2500948"/>
                </a:lnTo>
                <a:lnTo>
                  <a:pt x="385445" y="2508251"/>
                </a:lnTo>
                <a:lnTo>
                  <a:pt x="394970" y="2515553"/>
                </a:lnTo>
                <a:lnTo>
                  <a:pt x="405130" y="2522538"/>
                </a:lnTo>
                <a:lnTo>
                  <a:pt x="414655" y="2528888"/>
                </a:lnTo>
                <a:lnTo>
                  <a:pt x="424498" y="2535556"/>
                </a:lnTo>
                <a:lnTo>
                  <a:pt x="434975" y="2541588"/>
                </a:lnTo>
                <a:lnTo>
                  <a:pt x="445135" y="2547621"/>
                </a:lnTo>
                <a:lnTo>
                  <a:pt x="455613" y="2553018"/>
                </a:lnTo>
                <a:lnTo>
                  <a:pt x="465773" y="2558416"/>
                </a:lnTo>
                <a:lnTo>
                  <a:pt x="476568" y="2563813"/>
                </a:lnTo>
                <a:lnTo>
                  <a:pt x="487363" y="2568258"/>
                </a:lnTo>
                <a:lnTo>
                  <a:pt x="498158" y="2573021"/>
                </a:lnTo>
                <a:lnTo>
                  <a:pt x="509270" y="2577466"/>
                </a:lnTo>
                <a:lnTo>
                  <a:pt x="520065" y="2581276"/>
                </a:lnTo>
                <a:lnTo>
                  <a:pt x="531178" y="2585086"/>
                </a:lnTo>
                <a:lnTo>
                  <a:pt x="542290" y="2588896"/>
                </a:lnTo>
                <a:lnTo>
                  <a:pt x="553720" y="2592071"/>
                </a:lnTo>
                <a:lnTo>
                  <a:pt x="564833" y="2594928"/>
                </a:lnTo>
                <a:lnTo>
                  <a:pt x="576580" y="2597786"/>
                </a:lnTo>
                <a:lnTo>
                  <a:pt x="588010" y="2600326"/>
                </a:lnTo>
                <a:lnTo>
                  <a:pt x="599440" y="2602231"/>
                </a:lnTo>
                <a:lnTo>
                  <a:pt x="611188" y="2604136"/>
                </a:lnTo>
                <a:lnTo>
                  <a:pt x="622618" y="2605724"/>
                </a:lnTo>
                <a:lnTo>
                  <a:pt x="634683" y="2607311"/>
                </a:lnTo>
                <a:lnTo>
                  <a:pt x="646113" y="2608581"/>
                </a:lnTo>
                <a:lnTo>
                  <a:pt x="657860" y="2609216"/>
                </a:lnTo>
                <a:lnTo>
                  <a:pt x="669925" y="2609534"/>
                </a:lnTo>
                <a:lnTo>
                  <a:pt x="681355" y="2609851"/>
                </a:lnTo>
                <a:lnTo>
                  <a:pt x="693103" y="2609851"/>
                </a:lnTo>
                <a:lnTo>
                  <a:pt x="704850" y="2609534"/>
                </a:lnTo>
                <a:lnTo>
                  <a:pt x="716915" y="2608899"/>
                </a:lnTo>
                <a:lnTo>
                  <a:pt x="728345" y="2607946"/>
                </a:lnTo>
                <a:lnTo>
                  <a:pt x="740093" y="2606676"/>
                </a:lnTo>
                <a:lnTo>
                  <a:pt x="752158" y="2605406"/>
                </a:lnTo>
                <a:lnTo>
                  <a:pt x="763905" y="2603501"/>
                </a:lnTo>
                <a:lnTo>
                  <a:pt x="775335" y="2601279"/>
                </a:lnTo>
                <a:lnTo>
                  <a:pt x="787083" y="2598738"/>
                </a:lnTo>
                <a:lnTo>
                  <a:pt x="798830" y="2596198"/>
                </a:lnTo>
                <a:lnTo>
                  <a:pt x="810578" y="2593658"/>
                </a:lnTo>
                <a:lnTo>
                  <a:pt x="822008" y="2590166"/>
                </a:lnTo>
                <a:lnTo>
                  <a:pt x="833438" y="2586673"/>
                </a:lnTo>
                <a:lnTo>
                  <a:pt x="844868" y="2582863"/>
                </a:lnTo>
                <a:lnTo>
                  <a:pt x="856615" y="2578736"/>
                </a:lnTo>
                <a:lnTo>
                  <a:pt x="867410" y="2573973"/>
                </a:lnTo>
                <a:lnTo>
                  <a:pt x="879158" y="2569528"/>
                </a:lnTo>
                <a:lnTo>
                  <a:pt x="890270" y="2564131"/>
                </a:lnTo>
                <a:lnTo>
                  <a:pt x="901383" y="2558733"/>
                </a:lnTo>
                <a:lnTo>
                  <a:pt x="912178" y="2553336"/>
                </a:lnTo>
                <a:lnTo>
                  <a:pt x="923290" y="2547303"/>
                </a:lnTo>
                <a:lnTo>
                  <a:pt x="934085" y="2540636"/>
                </a:lnTo>
                <a:lnTo>
                  <a:pt x="944880" y="2534286"/>
                </a:lnTo>
                <a:lnTo>
                  <a:pt x="955675" y="2527301"/>
                </a:lnTo>
                <a:lnTo>
                  <a:pt x="965835" y="2520633"/>
                </a:lnTo>
                <a:lnTo>
                  <a:pt x="976313" y="2512696"/>
                </a:lnTo>
                <a:lnTo>
                  <a:pt x="986155" y="2505711"/>
                </a:lnTo>
                <a:lnTo>
                  <a:pt x="995680" y="2497456"/>
                </a:lnTo>
                <a:lnTo>
                  <a:pt x="1005205" y="2489836"/>
                </a:lnTo>
                <a:lnTo>
                  <a:pt x="1014095" y="2481581"/>
                </a:lnTo>
                <a:lnTo>
                  <a:pt x="1023303" y="2473326"/>
                </a:lnTo>
                <a:lnTo>
                  <a:pt x="1031558" y="2464753"/>
                </a:lnTo>
                <a:lnTo>
                  <a:pt x="1040130" y="2456181"/>
                </a:lnTo>
                <a:lnTo>
                  <a:pt x="1048385" y="2446973"/>
                </a:lnTo>
                <a:lnTo>
                  <a:pt x="1056640" y="2438083"/>
                </a:lnTo>
                <a:lnTo>
                  <a:pt x="1064260" y="2429193"/>
                </a:lnTo>
                <a:lnTo>
                  <a:pt x="1071563" y="2419351"/>
                </a:lnTo>
                <a:lnTo>
                  <a:pt x="1078865" y="2409826"/>
                </a:lnTo>
                <a:lnTo>
                  <a:pt x="1085533" y="2400301"/>
                </a:lnTo>
                <a:lnTo>
                  <a:pt x="1092200" y="2390458"/>
                </a:lnTo>
                <a:lnTo>
                  <a:pt x="1098550" y="2380616"/>
                </a:lnTo>
                <a:lnTo>
                  <a:pt x="1104583" y="2370456"/>
                </a:lnTo>
                <a:lnTo>
                  <a:pt x="1110933" y="2360296"/>
                </a:lnTo>
                <a:lnTo>
                  <a:pt x="1116330" y="2349818"/>
                </a:lnTo>
                <a:lnTo>
                  <a:pt x="1121728" y="2339023"/>
                </a:lnTo>
                <a:lnTo>
                  <a:pt x="1126808" y="2328863"/>
                </a:lnTo>
                <a:lnTo>
                  <a:pt x="1131570" y="2318068"/>
                </a:lnTo>
                <a:lnTo>
                  <a:pt x="1136015" y="2306956"/>
                </a:lnTo>
                <a:lnTo>
                  <a:pt x="1140778" y="2296478"/>
                </a:lnTo>
                <a:lnTo>
                  <a:pt x="1144588" y="2285366"/>
                </a:lnTo>
                <a:lnTo>
                  <a:pt x="1148398" y="2274253"/>
                </a:lnTo>
                <a:lnTo>
                  <a:pt x="1151890" y="2263141"/>
                </a:lnTo>
                <a:lnTo>
                  <a:pt x="1155383" y="2251711"/>
                </a:lnTo>
                <a:lnTo>
                  <a:pt x="1158240" y="2240598"/>
                </a:lnTo>
                <a:lnTo>
                  <a:pt x="1161098" y="2228851"/>
                </a:lnTo>
                <a:lnTo>
                  <a:pt x="1163320" y="2217421"/>
                </a:lnTo>
                <a:lnTo>
                  <a:pt x="1165543" y="2205673"/>
                </a:lnTo>
                <a:lnTo>
                  <a:pt x="1167448" y="2194243"/>
                </a:lnTo>
                <a:lnTo>
                  <a:pt x="1169035" y="2182813"/>
                </a:lnTo>
                <a:lnTo>
                  <a:pt x="1170305" y="2170748"/>
                </a:lnTo>
                <a:lnTo>
                  <a:pt x="1171258" y="2159318"/>
                </a:lnTo>
                <a:lnTo>
                  <a:pt x="1172210" y="2147571"/>
                </a:lnTo>
                <a:lnTo>
                  <a:pt x="1172845" y="2135823"/>
                </a:lnTo>
                <a:lnTo>
                  <a:pt x="1172845" y="2123758"/>
                </a:lnTo>
                <a:lnTo>
                  <a:pt x="1172845" y="2112328"/>
                </a:lnTo>
                <a:lnTo>
                  <a:pt x="1172528" y="2100581"/>
                </a:lnTo>
                <a:lnTo>
                  <a:pt x="1172210" y="2088516"/>
                </a:lnTo>
                <a:lnTo>
                  <a:pt x="1170940" y="2076768"/>
                </a:lnTo>
                <a:lnTo>
                  <a:pt x="1169670" y="2065021"/>
                </a:lnTo>
                <a:lnTo>
                  <a:pt x="1168083" y="2053591"/>
                </a:lnTo>
                <a:lnTo>
                  <a:pt x="1166813" y="2041526"/>
                </a:lnTo>
                <a:lnTo>
                  <a:pt x="1164273" y="2029778"/>
                </a:lnTo>
                <a:lnTo>
                  <a:pt x="1162050" y="2018348"/>
                </a:lnTo>
                <a:lnTo>
                  <a:pt x="1159510" y="2006283"/>
                </a:lnTo>
                <a:lnTo>
                  <a:pt x="1156335" y="1994853"/>
                </a:lnTo>
                <a:lnTo>
                  <a:pt x="1153478" y="1983423"/>
                </a:lnTo>
                <a:lnTo>
                  <a:pt x="1149985" y="1971993"/>
                </a:lnTo>
                <a:lnTo>
                  <a:pt x="1145540" y="1960563"/>
                </a:lnTo>
                <a:lnTo>
                  <a:pt x="1141730" y="1949133"/>
                </a:lnTo>
                <a:lnTo>
                  <a:pt x="1137285" y="1937386"/>
                </a:lnTo>
                <a:lnTo>
                  <a:pt x="1132205" y="1926591"/>
                </a:lnTo>
                <a:lnTo>
                  <a:pt x="1127443" y="1914843"/>
                </a:lnTo>
                <a:lnTo>
                  <a:pt x="1122045" y="1903731"/>
                </a:lnTo>
                <a:lnTo>
                  <a:pt x="1116330" y="1892936"/>
                </a:lnTo>
                <a:lnTo>
                  <a:pt x="1110615" y="1882141"/>
                </a:lnTo>
                <a:lnTo>
                  <a:pt x="1103948" y="1871028"/>
                </a:lnTo>
                <a:lnTo>
                  <a:pt x="1097598" y="1860233"/>
                </a:lnTo>
                <a:lnTo>
                  <a:pt x="1090613" y="1849438"/>
                </a:lnTo>
                <a:lnTo>
                  <a:pt x="1083310" y="1839278"/>
                </a:lnTo>
                <a:lnTo>
                  <a:pt x="1076008" y="1829436"/>
                </a:lnTo>
                <a:lnTo>
                  <a:pt x="1068388" y="1819276"/>
                </a:lnTo>
                <a:lnTo>
                  <a:pt x="1060768" y="1809751"/>
                </a:lnTo>
                <a:lnTo>
                  <a:pt x="1053148" y="1800226"/>
                </a:lnTo>
                <a:lnTo>
                  <a:pt x="1044575" y="1791018"/>
                </a:lnTo>
                <a:lnTo>
                  <a:pt x="1036320" y="1782128"/>
                </a:lnTo>
                <a:lnTo>
                  <a:pt x="1027748" y="1773556"/>
                </a:lnTo>
                <a:lnTo>
                  <a:pt x="1019175" y="1764983"/>
                </a:lnTo>
                <a:lnTo>
                  <a:pt x="1010285" y="1757046"/>
                </a:lnTo>
                <a:lnTo>
                  <a:pt x="1001395" y="1749108"/>
                </a:lnTo>
                <a:lnTo>
                  <a:pt x="992188" y="1741171"/>
                </a:lnTo>
                <a:lnTo>
                  <a:pt x="982663" y="1734186"/>
                </a:lnTo>
                <a:lnTo>
                  <a:pt x="973138" y="1726883"/>
                </a:lnTo>
                <a:lnTo>
                  <a:pt x="963613" y="1719898"/>
                </a:lnTo>
                <a:lnTo>
                  <a:pt x="953770" y="1713230"/>
                </a:lnTo>
                <a:lnTo>
                  <a:pt x="943610" y="1706880"/>
                </a:lnTo>
                <a:lnTo>
                  <a:pt x="933768" y="1700848"/>
                </a:lnTo>
                <a:lnTo>
                  <a:pt x="923290" y="1695133"/>
                </a:lnTo>
                <a:lnTo>
                  <a:pt x="913130" y="1689418"/>
                </a:lnTo>
                <a:lnTo>
                  <a:pt x="902335" y="1684020"/>
                </a:lnTo>
                <a:lnTo>
                  <a:pt x="892175" y="1678623"/>
                </a:lnTo>
                <a:lnTo>
                  <a:pt x="881380" y="1673860"/>
                </a:lnTo>
                <a:lnTo>
                  <a:pt x="870268" y="1669415"/>
                </a:lnTo>
                <a:lnTo>
                  <a:pt x="859473" y="1664653"/>
                </a:lnTo>
                <a:lnTo>
                  <a:pt x="848360" y="1660843"/>
                </a:lnTo>
                <a:lnTo>
                  <a:pt x="837248" y="1657033"/>
                </a:lnTo>
                <a:lnTo>
                  <a:pt x="825818" y="1653858"/>
                </a:lnTo>
                <a:lnTo>
                  <a:pt x="814705" y="1650365"/>
                </a:lnTo>
                <a:lnTo>
                  <a:pt x="803275" y="1647190"/>
                </a:lnTo>
                <a:lnTo>
                  <a:pt x="791845" y="1644651"/>
                </a:lnTo>
                <a:lnTo>
                  <a:pt x="780415" y="1642111"/>
                </a:lnTo>
                <a:lnTo>
                  <a:pt x="768985" y="1639888"/>
                </a:lnTo>
                <a:lnTo>
                  <a:pt x="757238" y="1637983"/>
                </a:lnTo>
                <a:lnTo>
                  <a:pt x="745490" y="1636395"/>
                </a:lnTo>
                <a:lnTo>
                  <a:pt x="734060" y="1635125"/>
                </a:lnTo>
                <a:lnTo>
                  <a:pt x="722313" y="1633855"/>
                </a:lnTo>
                <a:lnTo>
                  <a:pt x="710565" y="1632903"/>
                </a:lnTo>
                <a:lnTo>
                  <a:pt x="698818" y="1632585"/>
                </a:lnTo>
                <a:lnTo>
                  <a:pt x="687070" y="1632268"/>
                </a:lnTo>
                <a:close/>
                <a:moveTo>
                  <a:pt x="1446848" y="1466850"/>
                </a:moveTo>
                <a:lnTo>
                  <a:pt x="1448435" y="1479858"/>
                </a:lnTo>
                <a:lnTo>
                  <a:pt x="1450658" y="1496357"/>
                </a:lnTo>
                <a:lnTo>
                  <a:pt x="1453833" y="1515711"/>
                </a:lnTo>
                <a:lnTo>
                  <a:pt x="1457960" y="1538238"/>
                </a:lnTo>
                <a:lnTo>
                  <a:pt x="1468120" y="1591541"/>
                </a:lnTo>
                <a:lnTo>
                  <a:pt x="1480185" y="1653093"/>
                </a:lnTo>
                <a:lnTo>
                  <a:pt x="1494155" y="1721308"/>
                </a:lnTo>
                <a:lnTo>
                  <a:pt x="1509713" y="1794282"/>
                </a:lnTo>
                <a:lnTo>
                  <a:pt x="1525905" y="1870112"/>
                </a:lnTo>
                <a:lnTo>
                  <a:pt x="1542098" y="1946576"/>
                </a:lnTo>
                <a:lnTo>
                  <a:pt x="1574800" y="2092842"/>
                </a:lnTo>
                <a:lnTo>
                  <a:pt x="1602740" y="2217533"/>
                </a:lnTo>
                <a:lnTo>
                  <a:pt x="1629410" y="2336830"/>
                </a:lnTo>
                <a:lnTo>
                  <a:pt x="1730693" y="1746690"/>
                </a:lnTo>
                <a:lnTo>
                  <a:pt x="1671003" y="1606453"/>
                </a:lnTo>
                <a:lnTo>
                  <a:pt x="1768475" y="1514442"/>
                </a:lnTo>
                <a:lnTo>
                  <a:pt x="1798955" y="1514442"/>
                </a:lnTo>
                <a:lnTo>
                  <a:pt x="1806258" y="1514442"/>
                </a:lnTo>
                <a:lnTo>
                  <a:pt x="1836420" y="1514442"/>
                </a:lnTo>
                <a:lnTo>
                  <a:pt x="1933575" y="1606453"/>
                </a:lnTo>
                <a:lnTo>
                  <a:pt x="1873885" y="1746690"/>
                </a:lnTo>
                <a:lnTo>
                  <a:pt x="1975168" y="2336830"/>
                </a:lnTo>
                <a:lnTo>
                  <a:pt x="2002155" y="2217533"/>
                </a:lnTo>
                <a:lnTo>
                  <a:pt x="2030095" y="2092842"/>
                </a:lnTo>
                <a:lnTo>
                  <a:pt x="2062480" y="1946576"/>
                </a:lnTo>
                <a:lnTo>
                  <a:pt x="2078990" y="1870112"/>
                </a:lnTo>
                <a:lnTo>
                  <a:pt x="2094865" y="1794282"/>
                </a:lnTo>
                <a:lnTo>
                  <a:pt x="2110740" y="1721308"/>
                </a:lnTo>
                <a:lnTo>
                  <a:pt x="2124393" y="1653093"/>
                </a:lnTo>
                <a:lnTo>
                  <a:pt x="2136775" y="1591541"/>
                </a:lnTo>
                <a:lnTo>
                  <a:pt x="2146618" y="1538238"/>
                </a:lnTo>
                <a:lnTo>
                  <a:pt x="2150428" y="1515711"/>
                </a:lnTo>
                <a:lnTo>
                  <a:pt x="2153920" y="1496357"/>
                </a:lnTo>
                <a:lnTo>
                  <a:pt x="2156143" y="1479858"/>
                </a:lnTo>
                <a:lnTo>
                  <a:pt x="2157730" y="1466850"/>
                </a:lnTo>
                <a:lnTo>
                  <a:pt x="2164398" y="1469071"/>
                </a:lnTo>
                <a:lnTo>
                  <a:pt x="2173923" y="1471609"/>
                </a:lnTo>
                <a:lnTo>
                  <a:pt x="2226628" y="1488108"/>
                </a:lnTo>
                <a:lnTo>
                  <a:pt x="2293620" y="1509683"/>
                </a:lnTo>
                <a:lnTo>
                  <a:pt x="2331085" y="1522374"/>
                </a:lnTo>
                <a:lnTo>
                  <a:pt x="2370455" y="1535700"/>
                </a:lnTo>
                <a:lnTo>
                  <a:pt x="2411730" y="1549660"/>
                </a:lnTo>
                <a:lnTo>
                  <a:pt x="2453323" y="1564255"/>
                </a:lnTo>
                <a:lnTo>
                  <a:pt x="2495868" y="1579801"/>
                </a:lnTo>
                <a:lnTo>
                  <a:pt x="2538413" y="1595665"/>
                </a:lnTo>
                <a:lnTo>
                  <a:pt x="2580005" y="1612164"/>
                </a:lnTo>
                <a:lnTo>
                  <a:pt x="2620645" y="1628345"/>
                </a:lnTo>
                <a:lnTo>
                  <a:pt x="2659698" y="1644844"/>
                </a:lnTo>
                <a:lnTo>
                  <a:pt x="2678430" y="1653410"/>
                </a:lnTo>
                <a:lnTo>
                  <a:pt x="2696210" y="1661342"/>
                </a:lnTo>
                <a:lnTo>
                  <a:pt x="2713990" y="1669909"/>
                </a:lnTo>
                <a:lnTo>
                  <a:pt x="2730818" y="1678158"/>
                </a:lnTo>
                <a:lnTo>
                  <a:pt x="2747010" y="1686090"/>
                </a:lnTo>
                <a:lnTo>
                  <a:pt x="2761933" y="1694339"/>
                </a:lnTo>
                <a:lnTo>
                  <a:pt x="2773363" y="1705761"/>
                </a:lnTo>
                <a:lnTo>
                  <a:pt x="2785110" y="1718770"/>
                </a:lnTo>
                <a:lnTo>
                  <a:pt x="2798128" y="1733364"/>
                </a:lnTo>
                <a:lnTo>
                  <a:pt x="2805113" y="1741296"/>
                </a:lnTo>
                <a:lnTo>
                  <a:pt x="2811780" y="1749546"/>
                </a:lnTo>
                <a:lnTo>
                  <a:pt x="2818766" y="1758747"/>
                </a:lnTo>
                <a:lnTo>
                  <a:pt x="2825750" y="1768265"/>
                </a:lnTo>
                <a:lnTo>
                  <a:pt x="2833053" y="1778735"/>
                </a:lnTo>
                <a:lnTo>
                  <a:pt x="2839720" y="1789840"/>
                </a:lnTo>
                <a:lnTo>
                  <a:pt x="2847023" y="1801262"/>
                </a:lnTo>
                <a:lnTo>
                  <a:pt x="2854326" y="1813636"/>
                </a:lnTo>
                <a:lnTo>
                  <a:pt x="2861310" y="1826962"/>
                </a:lnTo>
                <a:lnTo>
                  <a:pt x="2867978" y="1840922"/>
                </a:lnTo>
                <a:lnTo>
                  <a:pt x="2874963" y="1855517"/>
                </a:lnTo>
                <a:lnTo>
                  <a:pt x="2881948" y="1871698"/>
                </a:lnTo>
                <a:lnTo>
                  <a:pt x="2888933" y="1887880"/>
                </a:lnTo>
                <a:lnTo>
                  <a:pt x="2895283" y="1905964"/>
                </a:lnTo>
                <a:lnTo>
                  <a:pt x="2901316" y="1924367"/>
                </a:lnTo>
                <a:lnTo>
                  <a:pt x="2907666" y="1944355"/>
                </a:lnTo>
                <a:lnTo>
                  <a:pt x="2913698" y="1964978"/>
                </a:lnTo>
                <a:lnTo>
                  <a:pt x="2919413" y="1986871"/>
                </a:lnTo>
                <a:lnTo>
                  <a:pt x="2924810" y="2010032"/>
                </a:lnTo>
                <a:lnTo>
                  <a:pt x="2930208" y="2034463"/>
                </a:lnTo>
                <a:lnTo>
                  <a:pt x="2934653" y="2059528"/>
                </a:lnTo>
                <a:lnTo>
                  <a:pt x="2939416" y="2086496"/>
                </a:lnTo>
                <a:lnTo>
                  <a:pt x="2943543" y="2114734"/>
                </a:lnTo>
                <a:lnTo>
                  <a:pt x="2947353" y="2144241"/>
                </a:lnTo>
                <a:lnTo>
                  <a:pt x="2950846" y="2175017"/>
                </a:lnTo>
                <a:lnTo>
                  <a:pt x="2953703" y="2207062"/>
                </a:lnTo>
                <a:lnTo>
                  <a:pt x="2954338" y="2215946"/>
                </a:lnTo>
                <a:lnTo>
                  <a:pt x="2954656" y="2230858"/>
                </a:lnTo>
                <a:lnTo>
                  <a:pt x="2955608" y="2275595"/>
                </a:lnTo>
                <a:lnTo>
                  <a:pt x="2957196" y="2411390"/>
                </a:lnTo>
                <a:lnTo>
                  <a:pt x="2959100" y="2583673"/>
                </a:lnTo>
                <a:lnTo>
                  <a:pt x="2960688" y="2760715"/>
                </a:lnTo>
                <a:lnTo>
                  <a:pt x="2908936" y="2767695"/>
                </a:lnTo>
                <a:lnTo>
                  <a:pt x="2857818" y="2773723"/>
                </a:lnTo>
                <a:lnTo>
                  <a:pt x="2806383" y="2779434"/>
                </a:lnTo>
                <a:lnTo>
                  <a:pt x="2755266" y="2784511"/>
                </a:lnTo>
                <a:lnTo>
                  <a:pt x="2702878" y="2788952"/>
                </a:lnTo>
                <a:lnTo>
                  <a:pt x="2649220" y="2793712"/>
                </a:lnTo>
                <a:lnTo>
                  <a:pt x="2536825" y="2802278"/>
                </a:lnTo>
                <a:lnTo>
                  <a:pt x="2535555" y="2668704"/>
                </a:lnTo>
                <a:lnTo>
                  <a:pt x="2534920" y="2527832"/>
                </a:lnTo>
                <a:lnTo>
                  <a:pt x="2534285" y="2333022"/>
                </a:lnTo>
                <a:lnTo>
                  <a:pt x="2534285" y="2318745"/>
                </a:lnTo>
                <a:lnTo>
                  <a:pt x="2533333" y="2305102"/>
                </a:lnTo>
                <a:lnTo>
                  <a:pt x="2531745" y="2291776"/>
                </a:lnTo>
                <a:lnTo>
                  <a:pt x="2530475" y="2279085"/>
                </a:lnTo>
                <a:lnTo>
                  <a:pt x="2527935" y="2266711"/>
                </a:lnTo>
                <a:lnTo>
                  <a:pt x="2525713" y="2254654"/>
                </a:lnTo>
                <a:lnTo>
                  <a:pt x="2522538" y="2243232"/>
                </a:lnTo>
                <a:lnTo>
                  <a:pt x="2519680" y="2232127"/>
                </a:lnTo>
                <a:lnTo>
                  <a:pt x="2515870" y="2221340"/>
                </a:lnTo>
                <a:lnTo>
                  <a:pt x="2512060" y="2210870"/>
                </a:lnTo>
                <a:lnTo>
                  <a:pt x="2508250" y="2200717"/>
                </a:lnTo>
                <a:lnTo>
                  <a:pt x="2503488" y="2191198"/>
                </a:lnTo>
                <a:lnTo>
                  <a:pt x="2499360" y="2181680"/>
                </a:lnTo>
                <a:lnTo>
                  <a:pt x="2494280" y="2172796"/>
                </a:lnTo>
                <a:lnTo>
                  <a:pt x="2489835" y="2163912"/>
                </a:lnTo>
                <a:lnTo>
                  <a:pt x="2484755" y="2155346"/>
                </a:lnTo>
                <a:lnTo>
                  <a:pt x="2484755" y="2813383"/>
                </a:lnTo>
                <a:lnTo>
                  <a:pt x="2405698" y="2818459"/>
                </a:lnTo>
                <a:lnTo>
                  <a:pt x="2323148" y="2822584"/>
                </a:lnTo>
                <a:lnTo>
                  <a:pt x="2238058" y="2826391"/>
                </a:lnTo>
                <a:lnTo>
                  <a:pt x="2150745" y="2829881"/>
                </a:lnTo>
                <a:lnTo>
                  <a:pt x="2062798" y="2832102"/>
                </a:lnTo>
                <a:lnTo>
                  <a:pt x="1974850" y="2834006"/>
                </a:lnTo>
                <a:lnTo>
                  <a:pt x="1887538" y="2835275"/>
                </a:lnTo>
                <a:lnTo>
                  <a:pt x="1802448" y="2835275"/>
                </a:lnTo>
                <a:lnTo>
                  <a:pt x="1750378" y="2835275"/>
                </a:lnTo>
                <a:lnTo>
                  <a:pt x="1697673" y="2834958"/>
                </a:lnTo>
                <a:lnTo>
                  <a:pt x="1644333" y="2834006"/>
                </a:lnTo>
                <a:lnTo>
                  <a:pt x="1590358" y="2833372"/>
                </a:lnTo>
                <a:lnTo>
                  <a:pt x="1536065" y="2832102"/>
                </a:lnTo>
                <a:lnTo>
                  <a:pt x="1482090" y="2830516"/>
                </a:lnTo>
                <a:lnTo>
                  <a:pt x="1427798" y="2829247"/>
                </a:lnTo>
                <a:lnTo>
                  <a:pt x="1374775" y="2826709"/>
                </a:lnTo>
                <a:lnTo>
                  <a:pt x="1257300" y="2643639"/>
                </a:lnTo>
                <a:lnTo>
                  <a:pt x="1274128" y="2624919"/>
                </a:lnTo>
                <a:lnTo>
                  <a:pt x="1290003" y="2605882"/>
                </a:lnTo>
                <a:lnTo>
                  <a:pt x="1305560" y="2585894"/>
                </a:lnTo>
                <a:lnTo>
                  <a:pt x="1319848" y="2565588"/>
                </a:lnTo>
                <a:lnTo>
                  <a:pt x="1334135" y="2544965"/>
                </a:lnTo>
                <a:lnTo>
                  <a:pt x="1347470" y="2524024"/>
                </a:lnTo>
                <a:lnTo>
                  <a:pt x="1360170" y="2502132"/>
                </a:lnTo>
                <a:lnTo>
                  <a:pt x="1371918" y="2480557"/>
                </a:lnTo>
                <a:lnTo>
                  <a:pt x="1383348" y="2458348"/>
                </a:lnTo>
                <a:lnTo>
                  <a:pt x="1393825" y="2435503"/>
                </a:lnTo>
                <a:lnTo>
                  <a:pt x="1403668" y="2412342"/>
                </a:lnTo>
                <a:lnTo>
                  <a:pt x="1412558" y="2389181"/>
                </a:lnTo>
                <a:lnTo>
                  <a:pt x="1420813" y="2365385"/>
                </a:lnTo>
                <a:lnTo>
                  <a:pt x="1428115" y="2341589"/>
                </a:lnTo>
                <a:lnTo>
                  <a:pt x="1435100" y="2317158"/>
                </a:lnTo>
                <a:lnTo>
                  <a:pt x="1441133" y="2293045"/>
                </a:lnTo>
                <a:lnTo>
                  <a:pt x="1444943" y="2274008"/>
                </a:lnTo>
                <a:lnTo>
                  <a:pt x="1448753" y="2254972"/>
                </a:lnTo>
                <a:lnTo>
                  <a:pt x="1451928" y="2236252"/>
                </a:lnTo>
                <a:lnTo>
                  <a:pt x="1454785" y="2217215"/>
                </a:lnTo>
                <a:lnTo>
                  <a:pt x="1456690" y="2198179"/>
                </a:lnTo>
                <a:lnTo>
                  <a:pt x="1458595" y="2179142"/>
                </a:lnTo>
                <a:lnTo>
                  <a:pt x="1459548" y="2160105"/>
                </a:lnTo>
                <a:lnTo>
                  <a:pt x="1460500" y="2141068"/>
                </a:lnTo>
                <a:lnTo>
                  <a:pt x="1460818" y="2122349"/>
                </a:lnTo>
                <a:lnTo>
                  <a:pt x="1460500" y="2103312"/>
                </a:lnTo>
                <a:lnTo>
                  <a:pt x="1459548" y="2084593"/>
                </a:lnTo>
                <a:lnTo>
                  <a:pt x="1458913" y="2065873"/>
                </a:lnTo>
                <a:lnTo>
                  <a:pt x="1457008" y="2046519"/>
                </a:lnTo>
                <a:lnTo>
                  <a:pt x="1455103" y="2027800"/>
                </a:lnTo>
                <a:lnTo>
                  <a:pt x="1452880" y="2009715"/>
                </a:lnTo>
                <a:lnTo>
                  <a:pt x="1449705" y="1990995"/>
                </a:lnTo>
                <a:lnTo>
                  <a:pt x="1446213" y="1971958"/>
                </a:lnTo>
                <a:lnTo>
                  <a:pt x="1442403" y="1953874"/>
                </a:lnTo>
                <a:lnTo>
                  <a:pt x="1437958" y="1935471"/>
                </a:lnTo>
                <a:lnTo>
                  <a:pt x="1433195" y="1917069"/>
                </a:lnTo>
                <a:lnTo>
                  <a:pt x="1427798" y="1898984"/>
                </a:lnTo>
                <a:lnTo>
                  <a:pt x="1422083" y="1881217"/>
                </a:lnTo>
                <a:lnTo>
                  <a:pt x="1416050" y="1863132"/>
                </a:lnTo>
                <a:lnTo>
                  <a:pt x="1409383" y="1845364"/>
                </a:lnTo>
                <a:lnTo>
                  <a:pt x="1402715" y="1827596"/>
                </a:lnTo>
                <a:lnTo>
                  <a:pt x="1395095" y="1810146"/>
                </a:lnTo>
                <a:lnTo>
                  <a:pt x="1386840" y="1792696"/>
                </a:lnTo>
                <a:lnTo>
                  <a:pt x="1378585" y="1775563"/>
                </a:lnTo>
                <a:lnTo>
                  <a:pt x="1369695" y="1758429"/>
                </a:lnTo>
                <a:lnTo>
                  <a:pt x="1360488" y="1741614"/>
                </a:lnTo>
                <a:lnTo>
                  <a:pt x="1350963" y="1724798"/>
                </a:lnTo>
                <a:lnTo>
                  <a:pt x="1340485" y="1708299"/>
                </a:lnTo>
                <a:lnTo>
                  <a:pt x="1333500" y="1696877"/>
                </a:lnTo>
                <a:lnTo>
                  <a:pt x="1325563" y="1685773"/>
                </a:lnTo>
                <a:lnTo>
                  <a:pt x="1317943" y="1674668"/>
                </a:lnTo>
                <a:lnTo>
                  <a:pt x="1310323" y="1663563"/>
                </a:lnTo>
                <a:lnTo>
                  <a:pt x="1302385" y="1653093"/>
                </a:lnTo>
                <a:lnTo>
                  <a:pt x="1293813" y="1642623"/>
                </a:lnTo>
                <a:lnTo>
                  <a:pt x="1285558" y="1632152"/>
                </a:lnTo>
                <a:lnTo>
                  <a:pt x="1276985" y="1621999"/>
                </a:lnTo>
                <a:lnTo>
                  <a:pt x="1259523" y="1602011"/>
                </a:lnTo>
                <a:lnTo>
                  <a:pt x="1241425" y="1582657"/>
                </a:lnTo>
                <a:lnTo>
                  <a:pt x="1222693" y="1564255"/>
                </a:lnTo>
                <a:lnTo>
                  <a:pt x="1203325" y="1546170"/>
                </a:lnTo>
                <a:lnTo>
                  <a:pt x="1270953" y="1523008"/>
                </a:lnTo>
                <a:lnTo>
                  <a:pt x="1332865" y="1502702"/>
                </a:lnTo>
                <a:lnTo>
                  <a:pt x="1386840" y="1485569"/>
                </a:lnTo>
                <a:lnTo>
                  <a:pt x="1430655" y="1471609"/>
                </a:lnTo>
                <a:lnTo>
                  <a:pt x="1440815" y="1468754"/>
                </a:lnTo>
                <a:lnTo>
                  <a:pt x="1446848" y="1466850"/>
                </a:lnTo>
                <a:close/>
                <a:moveTo>
                  <a:pt x="671830" y="1436688"/>
                </a:moveTo>
                <a:lnTo>
                  <a:pt x="688658" y="1436688"/>
                </a:lnTo>
                <a:lnTo>
                  <a:pt x="704850" y="1437323"/>
                </a:lnTo>
                <a:lnTo>
                  <a:pt x="721360" y="1437958"/>
                </a:lnTo>
                <a:lnTo>
                  <a:pt x="737870" y="1439228"/>
                </a:lnTo>
                <a:lnTo>
                  <a:pt x="754380" y="1440816"/>
                </a:lnTo>
                <a:lnTo>
                  <a:pt x="770255" y="1442721"/>
                </a:lnTo>
                <a:lnTo>
                  <a:pt x="786765" y="1444943"/>
                </a:lnTo>
                <a:lnTo>
                  <a:pt x="802958" y="1447483"/>
                </a:lnTo>
                <a:lnTo>
                  <a:pt x="818833" y="1450340"/>
                </a:lnTo>
                <a:lnTo>
                  <a:pt x="835025" y="1453515"/>
                </a:lnTo>
                <a:lnTo>
                  <a:pt x="851218" y="1457643"/>
                </a:lnTo>
                <a:lnTo>
                  <a:pt x="866775" y="1461771"/>
                </a:lnTo>
                <a:lnTo>
                  <a:pt x="882333" y="1466215"/>
                </a:lnTo>
                <a:lnTo>
                  <a:pt x="898208" y="1471295"/>
                </a:lnTo>
                <a:lnTo>
                  <a:pt x="913765" y="1476693"/>
                </a:lnTo>
                <a:lnTo>
                  <a:pt x="929005" y="1482408"/>
                </a:lnTo>
                <a:lnTo>
                  <a:pt x="944563" y="1488440"/>
                </a:lnTo>
                <a:lnTo>
                  <a:pt x="959803" y="1495108"/>
                </a:lnTo>
                <a:lnTo>
                  <a:pt x="974725" y="1501458"/>
                </a:lnTo>
                <a:lnTo>
                  <a:pt x="989648" y="1508760"/>
                </a:lnTo>
                <a:lnTo>
                  <a:pt x="1004253" y="1516380"/>
                </a:lnTo>
                <a:lnTo>
                  <a:pt x="1018540" y="1524318"/>
                </a:lnTo>
                <a:lnTo>
                  <a:pt x="1033145" y="1532573"/>
                </a:lnTo>
                <a:lnTo>
                  <a:pt x="1047433" y="1541146"/>
                </a:lnTo>
                <a:lnTo>
                  <a:pt x="1061085" y="1550035"/>
                </a:lnTo>
                <a:lnTo>
                  <a:pt x="1075373" y="1559560"/>
                </a:lnTo>
                <a:lnTo>
                  <a:pt x="1088708" y="1569085"/>
                </a:lnTo>
                <a:lnTo>
                  <a:pt x="1102043" y="1579245"/>
                </a:lnTo>
                <a:lnTo>
                  <a:pt x="1115378" y="1589723"/>
                </a:lnTo>
                <a:lnTo>
                  <a:pt x="1128078" y="1600518"/>
                </a:lnTo>
                <a:lnTo>
                  <a:pt x="1141095" y="1611630"/>
                </a:lnTo>
                <a:lnTo>
                  <a:pt x="1153478" y="1623061"/>
                </a:lnTo>
                <a:lnTo>
                  <a:pt x="1165543" y="1634490"/>
                </a:lnTo>
                <a:lnTo>
                  <a:pt x="1177290" y="1646873"/>
                </a:lnTo>
                <a:lnTo>
                  <a:pt x="1189355" y="1659573"/>
                </a:lnTo>
                <a:lnTo>
                  <a:pt x="1200785" y="1671955"/>
                </a:lnTo>
                <a:lnTo>
                  <a:pt x="1211898" y="1685608"/>
                </a:lnTo>
                <a:lnTo>
                  <a:pt x="1222693" y="1698943"/>
                </a:lnTo>
                <a:lnTo>
                  <a:pt x="1233170" y="1712595"/>
                </a:lnTo>
                <a:lnTo>
                  <a:pt x="1243330" y="1726883"/>
                </a:lnTo>
                <a:lnTo>
                  <a:pt x="1253173" y="1741171"/>
                </a:lnTo>
                <a:lnTo>
                  <a:pt x="1262698" y="1755776"/>
                </a:lnTo>
                <a:lnTo>
                  <a:pt x="1272223" y="1771016"/>
                </a:lnTo>
                <a:lnTo>
                  <a:pt x="1280795" y="1785938"/>
                </a:lnTo>
                <a:lnTo>
                  <a:pt x="1289050" y="1801496"/>
                </a:lnTo>
                <a:lnTo>
                  <a:pt x="1297305" y="1817053"/>
                </a:lnTo>
                <a:lnTo>
                  <a:pt x="1304925" y="1832293"/>
                </a:lnTo>
                <a:lnTo>
                  <a:pt x="1311593" y="1848168"/>
                </a:lnTo>
                <a:lnTo>
                  <a:pt x="1318578" y="1864043"/>
                </a:lnTo>
                <a:lnTo>
                  <a:pt x="1324610" y="1879918"/>
                </a:lnTo>
                <a:lnTo>
                  <a:pt x="1330325" y="1895793"/>
                </a:lnTo>
                <a:lnTo>
                  <a:pt x="1335723" y="1911986"/>
                </a:lnTo>
                <a:lnTo>
                  <a:pt x="1340803" y="1927861"/>
                </a:lnTo>
                <a:lnTo>
                  <a:pt x="1345248" y="1944371"/>
                </a:lnTo>
                <a:lnTo>
                  <a:pt x="1349693" y="1960881"/>
                </a:lnTo>
                <a:lnTo>
                  <a:pt x="1353503" y="1977073"/>
                </a:lnTo>
                <a:lnTo>
                  <a:pt x="1356360" y="1993266"/>
                </a:lnTo>
                <a:lnTo>
                  <a:pt x="1359535" y="2009776"/>
                </a:lnTo>
                <a:lnTo>
                  <a:pt x="1361758" y="2026286"/>
                </a:lnTo>
                <a:lnTo>
                  <a:pt x="1363980" y="2042796"/>
                </a:lnTo>
                <a:lnTo>
                  <a:pt x="1365568" y="2059623"/>
                </a:lnTo>
                <a:lnTo>
                  <a:pt x="1367155" y="2076133"/>
                </a:lnTo>
                <a:lnTo>
                  <a:pt x="1367790" y="2092326"/>
                </a:lnTo>
                <a:lnTo>
                  <a:pt x="1368425" y="2108836"/>
                </a:lnTo>
                <a:lnTo>
                  <a:pt x="1368425" y="2125346"/>
                </a:lnTo>
                <a:lnTo>
                  <a:pt x="1368425" y="2141856"/>
                </a:lnTo>
                <a:lnTo>
                  <a:pt x="1367473" y="2158366"/>
                </a:lnTo>
                <a:lnTo>
                  <a:pt x="1366520" y="2174558"/>
                </a:lnTo>
                <a:lnTo>
                  <a:pt x="1364933" y="2191068"/>
                </a:lnTo>
                <a:lnTo>
                  <a:pt x="1363028" y="2207578"/>
                </a:lnTo>
                <a:lnTo>
                  <a:pt x="1360805" y="2223771"/>
                </a:lnTo>
                <a:lnTo>
                  <a:pt x="1357948" y="2239963"/>
                </a:lnTo>
                <a:lnTo>
                  <a:pt x="1354773" y="2256156"/>
                </a:lnTo>
                <a:lnTo>
                  <a:pt x="1351598" y="2272348"/>
                </a:lnTo>
                <a:lnTo>
                  <a:pt x="1348423" y="2284731"/>
                </a:lnTo>
                <a:lnTo>
                  <a:pt x="1345248" y="2297431"/>
                </a:lnTo>
                <a:lnTo>
                  <a:pt x="1342073" y="2309813"/>
                </a:lnTo>
                <a:lnTo>
                  <a:pt x="1337945" y="2322196"/>
                </a:lnTo>
                <a:lnTo>
                  <a:pt x="1334135" y="2334578"/>
                </a:lnTo>
                <a:lnTo>
                  <a:pt x="1330008" y="2347278"/>
                </a:lnTo>
                <a:lnTo>
                  <a:pt x="1325563" y="2359343"/>
                </a:lnTo>
                <a:lnTo>
                  <a:pt x="1320800" y="2371408"/>
                </a:lnTo>
                <a:lnTo>
                  <a:pt x="1316038" y="2383473"/>
                </a:lnTo>
                <a:lnTo>
                  <a:pt x="1310958" y="2395538"/>
                </a:lnTo>
                <a:lnTo>
                  <a:pt x="1305560" y="2407286"/>
                </a:lnTo>
                <a:lnTo>
                  <a:pt x="1299845" y="2419033"/>
                </a:lnTo>
                <a:lnTo>
                  <a:pt x="1294130" y="2431098"/>
                </a:lnTo>
                <a:lnTo>
                  <a:pt x="1288098" y="2442528"/>
                </a:lnTo>
                <a:lnTo>
                  <a:pt x="1281430" y="2453958"/>
                </a:lnTo>
                <a:lnTo>
                  <a:pt x="1275080" y="2465388"/>
                </a:lnTo>
                <a:lnTo>
                  <a:pt x="1268413" y="2476818"/>
                </a:lnTo>
                <a:lnTo>
                  <a:pt x="1261110" y="2487931"/>
                </a:lnTo>
                <a:lnTo>
                  <a:pt x="1253808" y="2499043"/>
                </a:lnTo>
                <a:lnTo>
                  <a:pt x="1246505" y="2509838"/>
                </a:lnTo>
                <a:lnTo>
                  <a:pt x="1238885" y="2520951"/>
                </a:lnTo>
                <a:lnTo>
                  <a:pt x="1230948" y="2531428"/>
                </a:lnTo>
                <a:lnTo>
                  <a:pt x="1223010" y="2541906"/>
                </a:lnTo>
                <a:lnTo>
                  <a:pt x="1214438" y="2552383"/>
                </a:lnTo>
                <a:lnTo>
                  <a:pt x="1206183" y="2562543"/>
                </a:lnTo>
                <a:lnTo>
                  <a:pt x="1197293" y="2573021"/>
                </a:lnTo>
                <a:lnTo>
                  <a:pt x="1188403" y="2582863"/>
                </a:lnTo>
                <a:lnTo>
                  <a:pt x="1179195" y="2592388"/>
                </a:lnTo>
                <a:lnTo>
                  <a:pt x="1169670" y="2602231"/>
                </a:lnTo>
                <a:lnTo>
                  <a:pt x="1160145" y="2611439"/>
                </a:lnTo>
                <a:lnTo>
                  <a:pt x="1150303" y="2620964"/>
                </a:lnTo>
                <a:lnTo>
                  <a:pt x="1140460" y="2630171"/>
                </a:lnTo>
                <a:lnTo>
                  <a:pt x="1455420" y="3124201"/>
                </a:lnTo>
                <a:lnTo>
                  <a:pt x="1458595" y="3128964"/>
                </a:lnTo>
                <a:lnTo>
                  <a:pt x="1461135" y="3134044"/>
                </a:lnTo>
                <a:lnTo>
                  <a:pt x="1463675" y="3139441"/>
                </a:lnTo>
                <a:lnTo>
                  <a:pt x="1465898" y="3144839"/>
                </a:lnTo>
                <a:lnTo>
                  <a:pt x="1467803" y="3150236"/>
                </a:lnTo>
                <a:lnTo>
                  <a:pt x="1469390" y="3155316"/>
                </a:lnTo>
                <a:lnTo>
                  <a:pt x="1470343" y="3160714"/>
                </a:lnTo>
                <a:lnTo>
                  <a:pt x="1471613" y="3166111"/>
                </a:lnTo>
                <a:lnTo>
                  <a:pt x="1472248" y="3171826"/>
                </a:lnTo>
                <a:lnTo>
                  <a:pt x="1472883" y="3177224"/>
                </a:lnTo>
                <a:lnTo>
                  <a:pt x="1473200" y="3182621"/>
                </a:lnTo>
                <a:lnTo>
                  <a:pt x="1473200" y="3188336"/>
                </a:lnTo>
                <a:lnTo>
                  <a:pt x="1472883" y="3193734"/>
                </a:lnTo>
                <a:lnTo>
                  <a:pt x="1471930" y="3199131"/>
                </a:lnTo>
                <a:lnTo>
                  <a:pt x="1471295" y="3204529"/>
                </a:lnTo>
                <a:lnTo>
                  <a:pt x="1470025" y="3209609"/>
                </a:lnTo>
                <a:lnTo>
                  <a:pt x="1469073" y="3215006"/>
                </a:lnTo>
                <a:lnTo>
                  <a:pt x="1467485" y="3220404"/>
                </a:lnTo>
                <a:lnTo>
                  <a:pt x="1465580" y="3225484"/>
                </a:lnTo>
                <a:lnTo>
                  <a:pt x="1463675" y="3230881"/>
                </a:lnTo>
                <a:lnTo>
                  <a:pt x="1461135" y="3235644"/>
                </a:lnTo>
                <a:lnTo>
                  <a:pt x="1458595" y="3240406"/>
                </a:lnTo>
                <a:lnTo>
                  <a:pt x="1455420" y="3245486"/>
                </a:lnTo>
                <a:lnTo>
                  <a:pt x="1452563" y="3249931"/>
                </a:lnTo>
                <a:lnTo>
                  <a:pt x="1449388" y="3254376"/>
                </a:lnTo>
                <a:lnTo>
                  <a:pt x="1445895" y="3258821"/>
                </a:lnTo>
                <a:lnTo>
                  <a:pt x="1442085" y="3262949"/>
                </a:lnTo>
                <a:lnTo>
                  <a:pt x="1437958" y="3266759"/>
                </a:lnTo>
                <a:lnTo>
                  <a:pt x="1433830" y="3270886"/>
                </a:lnTo>
                <a:lnTo>
                  <a:pt x="1429385" y="3274379"/>
                </a:lnTo>
                <a:lnTo>
                  <a:pt x="1424940" y="3277871"/>
                </a:lnTo>
                <a:lnTo>
                  <a:pt x="1419860" y="3281364"/>
                </a:lnTo>
                <a:lnTo>
                  <a:pt x="1415098" y="3283904"/>
                </a:lnTo>
                <a:lnTo>
                  <a:pt x="1409700" y="3287079"/>
                </a:lnTo>
                <a:lnTo>
                  <a:pt x="1404620" y="3289301"/>
                </a:lnTo>
                <a:lnTo>
                  <a:pt x="1399223" y="3291524"/>
                </a:lnTo>
                <a:lnTo>
                  <a:pt x="1393825" y="3293429"/>
                </a:lnTo>
                <a:lnTo>
                  <a:pt x="1388428" y="3295016"/>
                </a:lnTo>
                <a:lnTo>
                  <a:pt x="1382713" y="3296286"/>
                </a:lnTo>
                <a:lnTo>
                  <a:pt x="1377633" y="3297239"/>
                </a:lnTo>
                <a:lnTo>
                  <a:pt x="1372235" y="3298191"/>
                </a:lnTo>
                <a:lnTo>
                  <a:pt x="1366520" y="3298509"/>
                </a:lnTo>
                <a:lnTo>
                  <a:pt x="1361123" y="3298826"/>
                </a:lnTo>
                <a:lnTo>
                  <a:pt x="1355725" y="3298826"/>
                </a:lnTo>
                <a:lnTo>
                  <a:pt x="1350010" y="3298509"/>
                </a:lnTo>
                <a:lnTo>
                  <a:pt x="1344613" y="3297874"/>
                </a:lnTo>
                <a:lnTo>
                  <a:pt x="1339215" y="3296921"/>
                </a:lnTo>
                <a:lnTo>
                  <a:pt x="1333818" y="3295969"/>
                </a:lnTo>
                <a:lnTo>
                  <a:pt x="1328420" y="3294699"/>
                </a:lnTo>
                <a:lnTo>
                  <a:pt x="1323658" y="3293111"/>
                </a:lnTo>
                <a:lnTo>
                  <a:pt x="1318260" y="3291206"/>
                </a:lnTo>
                <a:lnTo>
                  <a:pt x="1313180" y="3289301"/>
                </a:lnTo>
                <a:lnTo>
                  <a:pt x="1308100" y="3287079"/>
                </a:lnTo>
                <a:lnTo>
                  <a:pt x="1303338" y="3284221"/>
                </a:lnTo>
                <a:lnTo>
                  <a:pt x="1298575" y="3281364"/>
                </a:lnTo>
                <a:lnTo>
                  <a:pt x="1293813" y="3278189"/>
                </a:lnTo>
                <a:lnTo>
                  <a:pt x="1289368" y="3275014"/>
                </a:lnTo>
                <a:lnTo>
                  <a:pt x="1284923" y="3271839"/>
                </a:lnTo>
                <a:lnTo>
                  <a:pt x="1280795" y="3268029"/>
                </a:lnTo>
                <a:lnTo>
                  <a:pt x="1276985" y="3263584"/>
                </a:lnTo>
                <a:lnTo>
                  <a:pt x="1273175" y="3259456"/>
                </a:lnTo>
                <a:lnTo>
                  <a:pt x="1269365" y="3255329"/>
                </a:lnTo>
                <a:lnTo>
                  <a:pt x="1265873" y="3250249"/>
                </a:lnTo>
                <a:lnTo>
                  <a:pt x="1262698" y="3245804"/>
                </a:lnTo>
                <a:lnTo>
                  <a:pt x="947420" y="2751774"/>
                </a:lnTo>
                <a:lnTo>
                  <a:pt x="935038" y="2756854"/>
                </a:lnTo>
                <a:lnTo>
                  <a:pt x="922338" y="2761934"/>
                </a:lnTo>
                <a:lnTo>
                  <a:pt x="909638" y="2766379"/>
                </a:lnTo>
                <a:lnTo>
                  <a:pt x="896938" y="2770506"/>
                </a:lnTo>
                <a:lnTo>
                  <a:pt x="883920" y="2774951"/>
                </a:lnTo>
                <a:lnTo>
                  <a:pt x="871538" y="2778761"/>
                </a:lnTo>
                <a:lnTo>
                  <a:pt x="858520" y="2782254"/>
                </a:lnTo>
                <a:lnTo>
                  <a:pt x="845503" y="2785429"/>
                </a:lnTo>
                <a:lnTo>
                  <a:pt x="832485" y="2788604"/>
                </a:lnTo>
                <a:lnTo>
                  <a:pt x="819468" y="2791144"/>
                </a:lnTo>
                <a:lnTo>
                  <a:pt x="806450" y="2794001"/>
                </a:lnTo>
                <a:lnTo>
                  <a:pt x="793433" y="2796224"/>
                </a:lnTo>
                <a:lnTo>
                  <a:pt x="780415" y="2798129"/>
                </a:lnTo>
                <a:lnTo>
                  <a:pt x="767398" y="2799716"/>
                </a:lnTo>
                <a:lnTo>
                  <a:pt x="754063" y="2801304"/>
                </a:lnTo>
                <a:lnTo>
                  <a:pt x="741045" y="2802891"/>
                </a:lnTo>
                <a:lnTo>
                  <a:pt x="728028" y="2803526"/>
                </a:lnTo>
                <a:lnTo>
                  <a:pt x="715010" y="2804161"/>
                </a:lnTo>
                <a:lnTo>
                  <a:pt x="701675" y="2804796"/>
                </a:lnTo>
                <a:lnTo>
                  <a:pt x="688658" y="2805114"/>
                </a:lnTo>
                <a:lnTo>
                  <a:pt x="675640" y="2805114"/>
                </a:lnTo>
                <a:lnTo>
                  <a:pt x="662623" y="2804796"/>
                </a:lnTo>
                <a:lnTo>
                  <a:pt x="649605" y="2804161"/>
                </a:lnTo>
                <a:lnTo>
                  <a:pt x="636588" y="2803526"/>
                </a:lnTo>
                <a:lnTo>
                  <a:pt x="623570" y="2802256"/>
                </a:lnTo>
                <a:lnTo>
                  <a:pt x="610553" y="2801304"/>
                </a:lnTo>
                <a:lnTo>
                  <a:pt x="597535" y="2799716"/>
                </a:lnTo>
                <a:lnTo>
                  <a:pt x="584518" y="2797811"/>
                </a:lnTo>
                <a:lnTo>
                  <a:pt x="571818" y="2795906"/>
                </a:lnTo>
                <a:lnTo>
                  <a:pt x="558800" y="2793684"/>
                </a:lnTo>
                <a:lnTo>
                  <a:pt x="546100" y="2791144"/>
                </a:lnTo>
                <a:lnTo>
                  <a:pt x="533718" y="2788286"/>
                </a:lnTo>
                <a:lnTo>
                  <a:pt x="517525" y="2784794"/>
                </a:lnTo>
                <a:lnTo>
                  <a:pt x="501968" y="2780666"/>
                </a:lnTo>
                <a:lnTo>
                  <a:pt x="485775" y="2775904"/>
                </a:lnTo>
                <a:lnTo>
                  <a:pt x="470218" y="2771141"/>
                </a:lnTo>
                <a:lnTo>
                  <a:pt x="454660" y="2765744"/>
                </a:lnTo>
                <a:lnTo>
                  <a:pt x="439103" y="2760029"/>
                </a:lnTo>
                <a:lnTo>
                  <a:pt x="424180" y="2753679"/>
                </a:lnTo>
                <a:lnTo>
                  <a:pt x="408940" y="2747329"/>
                </a:lnTo>
                <a:lnTo>
                  <a:pt x="394018" y="2740661"/>
                </a:lnTo>
                <a:lnTo>
                  <a:pt x="379095" y="2733676"/>
                </a:lnTo>
                <a:lnTo>
                  <a:pt x="364173" y="2725739"/>
                </a:lnTo>
                <a:lnTo>
                  <a:pt x="349568" y="2717801"/>
                </a:lnTo>
                <a:lnTo>
                  <a:pt x="335598" y="2709864"/>
                </a:lnTo>
                <a:lnTo>
                  <a:pt x="321310" y="2700974"/>
                </a:lnTo>
                <a:lnTo>
                  <a:pt x="307023" y="2692084"/>
                </a:lnTo>
                <a:lnTo>
                  <a:pt x="293370" y="2682559"/>
                </a:lnTo>
                <a:lnTo>
                  <a:pt x="279718" y="2673034"/>
                </a:lnTo>
                <a:lnTo>
                  <a:pt x="266065" y="2663191"/>
                </a:lnTo>
                <a:lnTo>
                  <a:pt x="253047" y="2652396"/>
                </a:lnTo>
                <a:lnTo>
                  <a:pt x="240347" y="2641601"/>
                </a:lnTo>
                <a:lnTo>
                  <a:pt x="227647" y="2630489"/>
                </a:lnTo>
                <a:lnTo>
                  <a:pt x="214947" y="2619059"/>
                </a:lnTo>
                <a:lnTo>
                  <a:pt x="203200" y="2607629"/>
                </a:lnTo>
                <a:lnTo>
                  <a:pt x="190817" y="2595563"/>
                </a:lnTo>
                <a:lnTo>
                  <a:pt x="179387" y="2582863"/>
                </a:lnTo>
                <a:lnTo>
                  <a:pt x="167957" y="2570163"/>
                </a:lnTo>
                <a:lnTo>
                  <a:pt x="156845" y="2556828"/>
                </a:lnTo>
                <a:lnTo>
                  <a:pt x="146050" y="2543493"/>
                </a:lnTo>
                <a:lnTo>
                  <a:pt x="135255" y="2529523"/>
                </a:lnTo>
                <a:lnTo>
                  <a:pt x="125095" y="2515553"/>
                </a:lnTo>
                <a:lnTo>
                  <a:pt x="115252" y="2500948"/>
                </a:lnTo>
                <a:lnTo>
                  <a:pt x="105410" y="2486343"/>
                </a:lnTo>
                <a:lnTo>
                  <a:pt x="96202" y="2471103"/>
                </a:lnTo>
                <a:lnTo>
                  <a:pt x="87630" y="2456181"/>
                </a:lnTo>
                <a:lnTo>
                  <a:pt x="79057" y="2440941"/>
                </a:lnTo>
                <a:lnTo>
                  <a:pt x="71437" y="2425383"/>
                </a:lnTo>
                <a:lnTo>
                  <a:pt x="63817" y="2409826"/>
                </a:lnTo>
                <a:lnTo>
                  <a:pt x="56515" y="2394268"/>
                </a:lnTo>
                <a:lnTo>
                  <a:pt x="50165" y="2378076"/>
                </a:lnTo>
                <a:lnTo>
                  <a:pt x="43815" y="2362518"/>
                </a:lnTo>
                <a:lnTo>
                  <a:pt x="38100" y="2346326"/>
                </a:lnTo>
                <a:lnTo>
                  <a:pt x="32385" y="2330451"/>
                </a:lnTo>
                <a:lnTo>
                  <a:pt x="27622" y="2313941"/>
                </a:lnTo>
                <a:lnTo>
                  <a:pt x="23177" y="2297748"/>
                </a:lnTo>
                <a:lnTo>
                  <a:pt x="19050" y="2281556"/>
                </a:lnTo>
                <a:lnTo>
                  <a:pt x="15240" y="2265363"/>
                </a:lnTo>
                <a:lnTo>
                  <a:pt x="11747" y="2248853"/>
                </a:lnTo>
                <a:lnTo>
                  <a:pt x="9207" y="2232343"/>
                </a:lnTo>
                <a:lnTo>
                  <a:pt x="6350" y="2216151"/>
                </a:lnTo>
                <a:lnTo>
                  <a:pt x="4445" y="2199641"/>
                </a:lnTo>
                <a:lnTo>
                  <a:pt x="2540" y="2182813"/>
                </a:lnTo>
                <a:lnTo>
                  <a:pt x="1587" y="2166303"/>
                </a:lnTo>
                <a:lnTo>
                  <a:pt x="635" y="2149793"/>
                </a:lnTo>
                <a:lnTo>
                  <a:pt x="0" y="2133283"/>
                </a:lnTo>
                <a:lnTo>
                  <a:pt x="0" y="2117091"/>
                </a:lnTo>
                <a:lnTo>
                  <a:pt x="317" y="2100581"/>
                </a:lnTo>
                <a:lnTo>
                  <a:pt x="952" y="2084071"/>
                </a:lnTo>
                <a:lnTo>
                  <a:pt x="2222" y="2067561"/>
                </a:lnTo>
                <a:lnTo>
                  <a:pt x="3810" y="2051051"/>
                </a:lnTo>
                <a:lnTo>
                  <a:pt x="5715" y="2034541"/>
                </a:lnTo>
                <a:lnTo>
                  <a:pt x="7937" y="2018666"/>
                </a:lnTo>
                <a:lnTo>
                  <a:pt x="10795" y="2002473"/>
                </a:lnTo>
                <a:lnTo>
                  <a:pt x="13652" y="1986598"/>
                </a:lnTo>
                <a:lnTo>
                  <a:pt x="17145" y="1970406"/>
                </a:lnTo>
                <a:lnTo>
                  <a:pt x="20955" y="1954213"/>
                </a:lnTo>
                <a:lnTo>
                  <a:pt x="24765" y="1938656"/>
                </a:lnTo>
                <a:lnTo>
                  <a:pt x="29527" y="1922463"/>
                </a:lnTo>
                <a:lnTo>
                  <a:pt x="34290" y="1906906"/>
                </a:lnTo>
                <a:lnTo>
                  <a:pt x="39687" y="1891666"/>
                </a:lnTo>
                <a:lnTo>
                  <a:pt x="45402" y="1876426"/>
                </a:lnTo>
                <a:lnTo>
                  <a:pt x="51752" y="1861186"/>
                </a:lnTo>
                <a:lnTo>
                  <a:pt x="58102" y="1845628"/>
                </a:lnTo>
                <a:lnTo>
                  <a:pt x="64452" y="1830706"/>
                </a:lnTo>
                <a:lnTo>
                  <a:pt x="71755" y="1815783"/>
                </a:lnTo>
                <a:lnTo>
                  <a:pt x="79375" y="1800861"/>
                </a:lnTo>
                <a:lnTo>
                  <a:pt x="87630" y="1786573"/>
                </a:lnTo>
                <a:lnTo>
                  <a:pt x="95567" y="1772286"/>
                </a:lnTo>
                <a:lnTo>
                  <a:pt x="104457" y="1757998"/>
                </a:lnTo>
                <a:lnTo>
                  <a:pt x="113030" y="1744028"/>
                </a:lnTo>
                <a:lnTo>
                  <a:pt x="122872" y="1730376"/>
                </a:lnTo>
                <a:lnTo>
                  <a:pt x="132397" y="1716723"/>
                </a:lnTo>
                <a:lnTo>
                  <a:pt x="142240" y="1703388"/>
                </a:lnTo>
                <a:lnTo>
                  <a:pt x="152717" y="1690053"/>
                </a:lnTo>
                <a:lnTo>
                  <a:pt x="163195" y="1677353"/>
                </a:lnTo>
                <a:lnTo>
                  <a:pt x="174307" y="1664335"/>
                </a:lnTo>
                <a:lnTo>
                  <a:pt x="185737" y="1652270"/>
                </a:lnTo>
                <a:lnTo>
                  <a:pt x="197802" y="1639888"/>
                </a:lnTo>
                <a:lnTo>
                  <a:pt x="209867" y="1628140"/>
                </a:lnTo>
                <a:lnTo>
                  <a:pt x="222250" y="1616075"/>
                </a:lnTo>
                <a:lnTo>
                  <a:pt x="235267" y="1604646"/>
                </a:lnTo>
                <a:lnTo>
                  <a:pt x="248285" y="1593533"/>
                </a:lnTo>
                <a:lnTo>
                  <a:pt x="261937" y="1583056"/>
                </a:lnTo>
                <a:lnTo>
                  <a:pt x="275908" y="1572260"/>
                </a:lnTo>
                <a:lnTo>
                  <a:pt x="289878" y="1561783"/>
                </a:lnTo>
                <a:lnTo>
                  <a:pt x="304165" y="1552258"/>
                </a:lnTo>
                <a:lnTo>
                  <a:pt x="319088" y="1542416"/>
                </a:lnTo>
                <a:lnTo>
                  <a:pt x="334010" y="1533208"/>
                </a:lnTo>
                <a:lnTo>
                  <a:pt x="349250" y="1524318"/>
                </a:lnTo>
                <a:lnTo>
                  <a:pt x="364490" y="1516063"/>
                </a:lnTo>
                <a:lnTo>
                  <a:pt x="379730" y="1508443"/>
                </a:lnTo>
                <a:lnTo>
                  <a:pt x="395605" y="1500823"/>
                </a:lnTo>
                <a:lnTo>
                  <a:pt x="411163" y="1493838"/>
                </a:lnTo>
                <a:lnTo>
                  <a:pt x="426720" y="1486853"/>
                </a:lnTo>
                <a:lnTo>
                  <a:pt x="442913" y="1480821"/>
                </a:lnTo>
                <a:lnTo>
                  <a:pt x="459105" y="1475105"/>
                </a:lnTo>
                <a:lnTo>
                  <a:pt x="474980" y="1469708"/>
                </a:lnTo>
                <a:lnTo>
                  <a:pt x="491173" y="1464628"/>
                </a:lnTo>
                <a:lnTo>
                  <a:pt x="507365" y="1460183"/>
                </a:lnTo>
                <a:lnTo>
                  <a:pt x="523558" y="1456055"/>
                </a:lnTo>
                <a:lnTo>
                  <a:pt x="540068" y="1452245"/>
                </a:lnTo>
                <a:lnTo>
                  <a:pt x="556578" y="1449070"/>
                </a:lnTo>
                <a:lnTo>
                  <a:pt x="573088" y="1445895"/>
                </a:lnTo>
                <a:lnTo>
                  <a:pt x="589598" y="1443356"/>
                </a:lnTo>
                <a:lnTo>
                  <a:pt x="605790" y="1441451"/>
                </a:lnTo>
                <a:lnTo>
                  <a:pt x="622300" y="1439546"/>
                </a:lnTo>
                <a:lnTo>
                  <a:pt x="638810" y="1438275"/>
                </a:lnTo>
                <a:lnTo>
                  <a:pt x="655320" y="1437640"/>
                </a:lnTo>
                <a:lnTo>
                  <a:pt x="671830" y="1436688"/>
                </a:lnTo>
                <a:close/>
                <a:moveTo>
                  <a:pt x="1808801" y="0"/>
                </a:moveTo>
                <a:lnTo>
                  <a:pt x="1822779" y="318"/>
                </a:lnTo>
                <a:lnTo>
                  <a:pt x="1836121" y="635"/>
                </a:lnTo>
                <a:lnTo>
                  <a:pt x="1849463" y="1588"/>
                </a:lnTo>
                <a:lnTo>
                  <a:pt x="1862806" y="3177"/>
                </a:lnTo>
                <a:lnTo>
                  <a:pt x="1875830" y="4447"/>
                </a:lnTo>
                <a:lnTo>
                  <a:pt x="1888855" y="6353"/>
                </a:lnTo>
                <a:lnTo>
                  <a:pt x="1901562" y="8894"/>
                </a:lnTo>
                <a:lnTo>
                  <a:pt x="1914269" y="11435"/>
                </a:lnTo>
                <a:lnTo>
                  <a:pt x="1926658" y="14612"/>
                </a:lnTo>
                <a:lnTo>
                  <a:pt x="1939047" y="17471"/>
                </a:lnTo>
                <a:lnTo>
                  <a:pt x="1951119" y="21282"/>
                </a:lnTo>
                <a:lnTo>
                  <a:pt x="1963190" y="25412"/>
                </a:lnTo>
                <a:lnTo>
                  <a:pt x="1974944" y="29859"/>
                </a:lnTo>
                <a:lnTo>
                  <a:pt x="1986698" y="34306"/>
                </a:lnTo>
                <a:lnTo>
                  <a:pt x="1998452" y="39071"/>
                </a:lnTo>
                <a:lnTo>
                  <a:pt x="2009571" y="44471"/>
                </a:lnTo>
                <a:lnTo>
                  <a:pt x="2020689" y="49870"/>
                </a:lnTo>
                <a:lnTo>
                  <a:pt x="2031490" y="55906"/>
                </a:lnTo>
                <a:lnTo>
                  <a:pt x="2042291" y="61941"/>
                </a:lnTo>
                <a:lnTo>
                  <a:pt x="2053092" y="67976"/>
                </a:lnTo>
                <a:lnTo>
                  <a:pt x="2063257" y="74964"/>
                </a:lnTo>
                <a:lnTo>
                  <a:pt x="2073741" y="81953"/>
                </a:lnTo>
                <a:lnTo>
                  <a:pt x="2083589" y="89259"/>
                </a:lnTo>
                <a:lnTo>
                  <a:pt x="2093754" y="96564"/>
                </a:lnTo>
                <a:lnTo>
                  <a:pt x="2103284" y="104506"/>
                </a:lnTo>
                <a:lnTo>
                  <a:pt x="2112814" y="112447"/>
                </a:lnTo>
                <a:lnTo>
                  <a:pt x="2122027" y="120388"/>
                </a:lnTo>
                <a:lnTo>
                  <a:pt x="2131239" y="129282"/>
                </a:lnTo>
                <a:lnTo>
                  <a:pt x="2139816" y="138176"/>
                </a:lnTo>
                <a:lnTo>
                  <a:pt x="2148711" y="147070"/>
                </a:lnTo>
                <a:lnTo>
                  <a:pt x="2157288" y="156282"/>
                </a:lnTo>
                <a:lnTo>
                  <a:pt x="2165548" y="165811"/>
                </a:lnTo>
                <a:lnTo>
                  <a:pt x="2173490" y="175658"/>
                </a:lnTo>
                <a:lnTo>
                  <a:pt x="2181749" y="185505"/>
                </a:lnTo>
                <a:lnTo>
                  <a:pt x="2189373" y="195987"/>
                </a:lnTo>
                <a:lnTo>
                  <a:pt x="2196680" y="206152"/>
                </a:lnTo>
                <a:lnTo>
                  <a:pt x="2203986" y="216952"/>
                </a:lnTo>
                <a:lnTo>
                  <a:pt x="2211293" y="227752"/>
                </a:lnTo>
                <a:lnTo>
                  <a:pt x="2217646" y="238870"/>
                </a:lnTo>
                <a:lnTo>
                  <a:pt x="2224635" y="249987"/>
                </a:lnTo>
                <a:lnTo>
                  <a:pt x="2230671" y="261423"/>
                </a:lnTo>
                <a:lnTo>
                  <a:pt x="2237024" y="273175"/>
                </a:lnTo>
                <a:lnTo>
                  <a:pt x="2243060" y="285246"/>
                </a:lnTo>
                <a:lnTo>
                  <a:pt x="2248778" y="296999"/>
                </a:lnTo>
                <a:lnTo>
                  <a:pt x="2253861" y="309069"/>
                </a:lnTo>
                <a:lnTo>
                  <a:pt x="2259261" y="321458"/>
                </a:lnTo>
                <a:lnTo>
                  <a:pt x="2264344" y="334163"/>
                </a:lnTo>
                <a:lnTo>
                  <a:pt x="2269427" y="347187"/>
                </a:lnTo>
                <a:lnTo>
                  <a:pt x="2273874" y="359575"/>
                </a:lnTo>
                <a:lnTo>
                  <a:pt x="2278004" y="372599"/>
                </a:lnTo>
                <a:lnTo>
                  <a:pt x="2282452" y="386257"/>
                </a:lnTo>
                <a:lnTo>
                  <a:pt x="2286264" y="399598"/>
                </a:lnTo>
                <a:lnTo>
                  <a:pt x="2290076" y="412939"/>
                </a:lnTo>
                <a:lnTo>
                  <a:pt x="2292935" y="426598"/>
                </a:lnTo>
                <a:lnTo>
                  <a:pt x="2296429" y="440575"/>
                </a:lnTo>
                <a:lnTo>
                  <a:pt x="2299288" y="454233"/>
                </a:lnTo>
                <a:lnTo>
                  <a:pt x="2301830" y="468527"/>
                </a:lnTo>
                <a:lnTo>
                  <a:pt x="2304053" y="482504"/>
                </a:lnTo>
                <a:lnTo>
                  <a:pt x="2306595" y="497116"/>
                </a:lnTo>
                <a:lnTo>
                  <a:pt x="2308501" y="511410"/>
                </a:lnTo>
                <a:lnTo>
                  <a:pt x="2309772" y="526339"/>
                </a:lnTo>
                <a:lnTo>
                  <a:pt x="2311360" y="540633"/>
                </a:lnTo>
                <a:lnTo>
                  <a:pt x="2312630" y="555245"/>
                </a:lnTo>
                <a:lnTo>
                  <a:pt x="2313266" y="570174"/>
                </a:lnTo>
                <a:lnTo>
                  <a:pt x="2320255" y="573033"/>
                </a:lnTo>
                <a:lnTo>
                  <a:pt x="2327244" y="576209"/>
                </a:lnTo>
                <a:lnTo>
                  <a:pt x="2333597" y="579704"/>
                </a:lnTo>
                <a:lnTo>
                  <a:pt x="2339633" y="583515"/>
                </a:lnTo>
                <a:lnTo>
                  <a:pt x="2345351" y="587645"/>
                </a:lnTo>
                <a:lnTo>
                  <a:pt x="2350751" y="592727"/>
                </a:lnTo>
                <a:lnTo>
                  <a:pt x="2356152" y="597809"/>
                </a:lnTo>
                <a:lnTo>
                  <a:pt x="2361234" y="603527"/>
                </a:lnTo>
                <a:lnTo>
                  <a:pt x="2365364" y="609562"/>
                </a:lnTo>
                <a:lnTo>
                  <a:pt x="2369494" y="616233"/>
                </a:lnTo>
                <a:lnTo>
                  <a:pt x="2372988" y="622903"/>
                </a:lnTo>
                <a:lnTo>
                  <a:pt x="2376483" y="630527"/>
                </a:lnTo>
                <a:lnTo>
                  <a:pt x="2379024" y="638786"/>
                </a:lnTo>
                <a:lnTo>
                  <a:pt x="2381566" y="647362"/>
                </a:lnTo>
                <a:lnTo>
                  <a:pt x="2383472" y="656574"/>
                </a:lnTo>
                <a:lnTo>
                  <a:pt x="2384425" y="666103"/>
                </a:lnTo>
                <a:lnTo>
                  <a:pt x="2385378" y="674362"/>
                </a:lnTo>
                <a:lnTo>
                  <a:pt x="2385695" y="681985"/>
                </a:lnTo>
                <a:lnTo>
                  <a:pt x="2386013" y="689927"/>
                </a:lnTo>
                <a:lnTo>
                  <a:pt x="2385695" y="698503"/>
                </a:lnTo>
                <a:lnTo>
                  <a:pt x="2385378" y="706444"/>
                </a:lnTo>
                <a:lnTo>
                  <a:pt x="2384425" y="714703"/>
                </a:lnTo>
                <a:lnTo>
                  <a:pt x="2383472" y="723279"/>
                </a:lnTo>
                <a:lnTo>
                  <a:pt x="2381883" y="731538"/>
                </a:lnTo>
                <a:lnTo>
                  <a:pt x="2380295" y="740115"/>
                </a:lnTo>
                <a:lnTo>
                  <a:pt x="2378389" y="748373"/>
                </a:lnTo>
                <a:lnTo>
                  <a:pt x="2376483" y="756950"/>
                </a:lnTo>
                <a:lnTo>
                  <a:pt x="2374259" y="765526"/>
                </a:lnTo>
                <a:lnTo>
                  <a:pt x="2371400" y="773467"/>
                </a:lnTo>
                <a:lnTo>
                  <a:pt x="2368541" y="781726"/>
                </a:lnTo>
                <a:lnTo>
                  <a:pt x="2365364" y="789985"/>
                </a:lnTo>
                <a:lnTo>
                  <a:pt x="2361870" y="797926"/>
                </a:lnTo>
                <a:lnTo>
                  <a:pt x="2358376" y="805550"/>
                </a:lnTo>
                <a:lnTo>
                  <a:pt x="2354563" y="813173"/>
                </a:lnTo>
                <a:lnTo>
                  <a:pt x="2350434" y="820479"/>
                </a:lnTo>
                <a:lnTo>
                  <a:pt x="2346304" y="827785"/>
                </a:lnTo>
                <a:lnTo>
                  <a:pt x="2341539" y="834773"/>
                </a:lnTo>
                <a:lnTo>
                  <a:pt x="2337091" y="841444"/>
                </a:lnTo>
                <a:lnTo>
                  <a:pt x="2332009" y="848114"/>
                </a:lnTo>
                <a:lnTo>
                  <a:pt x="2326608" y="854149"/>
                </a:lnTo>
                <a:lnTo>
                  <a:pt x="2321843" y="859867"/>
                </a:lnTo>
                <a:lnTo>
                  <a:pt x="2316125" y="865585"/>
                </a:lnTo>
                <a:lnTo>
                  <a:pt x="2310407" y="870667"/>
                </a:lnTo>
                <a:lnTo>
                  <a:pt x="2304689" y="875432"/>
                </a:lnTo>
                <a:lnTo>
                  <a:pt x="2298335" y="879879"/>
                </a:lnTo>
                <a:lnTo>
                  <a:pt x="2292300" y="884008"/>
                </a:lnTo>
                <a:lnTo>
                  <a:pt x="2285628" y="887502"/>
                </a:lnTo>
                <a:lnTo>
                  <a:pt x="2279275" y="890996"/>
                </a:lnTo>
                <a:lnTo>
                  <a:pt x="2273239" y="915137"/>
                </a:lnTo>
                <a:lnTo>
                  <a:pt x="2266250" y="938643"/>
                </a:lnTo>
                <a:lnTo>
                  <a:pt x="2258626" y="962467"/>
                </a:lnTo>
                <a:lnTo>
                  <a:pt x="2251002" y="986290"/>
                </a:lnTo>
                <a:lnTo>
                  <a:pt x="2242425" y="1009161"/>
                </a:lnTo>
                <a:lnTo>
                  <a:pt x="2233212" y="1032031"/>
                </a:lnTo>
                <a:lnTo>
                  <a:pt x="2223682" y="1054584"/>
                </a:lnTo>
                <a:lnTo>
                  <a:pt x="2213834" y="1076819"/>
                </a:lnTo>
                <a:lnTo>
                  <a:pt x="2203351" y="1098419"/>
                </a:lnTo>
                <a:lnTo>
                  <a:pt x="2192232" y="1119701"/>
                </a:lnTo>
                <a:lnTo>
                  <a:pt x="2180479" y="1140348"/>
                </a:lnTo>
                <a:lnTo>
                  <a:pt x="2168407" y="1160360"/>
                </a:lnTo>
                <a:lnTo>
                  <a:pt x="2155700" y="1179736"/>
                </a:lnTo>
                <a:lnTo>
                  <a:pt x="2142358" y="1198477"/>
                </a:lnTo>
                <a:lnTo>
                  <a:pt x="2128380" y="1216901"/>
                </a:lnTo>
                <a:lnTo>
                  <a:pt x="2114403" y="1234054"/>
                </a:lnTo>
                <a:lnTo>
                  <a:pt x="2106779" y="1242630"/>
                </a:lnTo>
                <a:lnTo>
                  <a:pt x="2099472" y="1250889"/>
                </a:lnTo>
                <a:lnTo>
                  <a:pt x="2091848" y="1259148"/>
                </a:lnTo>
                <a:lnTo>
                  <a:pt x="2083589" y="1266771"/>
                </a:lnTo>
                <a:lnTo>
                  <a:pt x="2075647" y="1274395"/>
                </a:lnTo>
                <a:lnTo>
                  <a:pt x="2067705" y="1282018"/>
                </a:lnTo>
                <a:lnTo>
                  <a:pt x="2059445" y="1289006"/>
                </a:lnTo>
                <a:lnTo>
                  <a:pt x="2051186" y="1295994"/>
                </a:lnTo>
                <a:lnTo>
                  <a:pt x="2042609" y="1302665"/>
                </a:lnTo>
                <a:lnTo>
                  <a:pt x="2034032" y="1309018"/>
                </a:lnTo>
                <a:lnTo>
                  <a:pt x="2025137" y="1315688"/>
                </a:lnTo>
                <a:lnTo>
                  <a:pt x="2016242" y="1321724"/>
                </a:lnTo>
                <a:lnTo>
                  <a:pt x="2007029" y="1327441"/>
                </a:lnTo>
                <a:lnTo>
                  <a:pt x="1997817" y="1332841"/>
                </a:lnTo>
                <a:lnTo>
                  <a:pt x="1988922" y="1338241"/>
                </a:lnTo>
                <a:lnTo>
                  <a:pt x="1979074" y="1343324"/>
                </a:lnTo>
                <a:lnTo>
                  <a:pt x="1969544" y="1348088"/>
                </a:lnTo>
                <a:lnTo>
                  <a:pt x="1960014" y="1352535"/>
                </a:lnTo>
                <a:lnTo>
                  <a:pt x="1950166" y="1356665"/>
                </a:lnTo>
                <a:lnTo>
                  <a:pt x="1940000" y="1360477"/>
                </a:lnTo>
                <a:lnTo>
                  <a:pt x="1929835" y="1364288"/>
                </a:lnTo>
                <a:lnTo>
                  <a:pt x="1919352" y="1367782"/>
                </a:lnTo>
                <a:lnTo>
                  <a:pt x="1909186" y="1370641"/>
                </a:lnTo>
                <a:lnTo>
                  <a:pt x="1898703" y="1373500"/>
                </a:lnTo>
                <a:lnTo>
                  <a:pt x="1888220" y="1375724"/>
                </a:lnTo>
                <a:lnTo>
                  <a:pt x="1877101" y="1377947"/>
                </a:lnTo>
                <a:lnTo>
                  <a:pt x="1865982" y="1379853"/>
                </a:lnTo>
                <a:lnTo>
                  <a:pt x="1854864" y="1381123"/>
                </a:lnTo>
                <a:lnTo>
                  <a:pt x="1843745" y="1382712"/>
                </a:lnTo>
                <a:lnTo>
                  <a:pt x="1832309" y="1383347"/>
                </a:lnTo>
                <a:lnTo>
                  <a:pt x="1820873" y="1383665"/>
                </a:lnTo>
                <a:lnTo>
                  <a:pt x="1808801" y="1384300"/>
                </a:lnTo>
                <a:lnTo>
                  <a:pt x="1797365" y="1383665"/>
                </a:lnTo>
                <a:lnTo>
                  <a:pt x="1785929" y="1383347"/>
                </a:lnTo>
                <a:lnTo>
                  <a:pt x="1774493" y="1382712"/>
                </a:lnTo>
                <a:lnTo>
                  <a:pt x="1763374" y="1381441"/>
                </a:lnTo>
                <a:lnTo>
                  <a:pt x="1752256" y="1379853"/>
                </a:lnTo>
                <a:lnTo>
                  <a:pt x="1741137" y="1377947"/>
                </a:lnTo>
                <a:lnTo>
                  <a:pt x="1730336" y="1375724"/>
                </a:lnTo>
                <a:lnTo>
                  <a:pt x="1719535" y="1373500"/>
                </a:lnTo>
                <a:lnTo>
                  <a:pt x="1709052" y="1370641"/>
                </a:lnTo>
                <a:lnTo>
                  <a:pt x="1698569" y="1367782"/>
                </a:lnTo>
                <a:lnTo>
                  <a:pt x="1688721" y="1364606"/>
                </a:lnTo>
                <a:lnTo>
                  <a:pt x="1678238" y="1360794"/>
                </a:lnTo>
                <a:lnTo>
                  <a:pt x="1668390" y="1356982"/>
                </a:lnTo>
                <a:lnTo>
                  <a:pt x="1658542" y="1352853"/>
                </a:lnTo>
                <a:lnTo>
                  <a:pt x="1649012" y="1348088"/>
                </a:lnTo>
                <a:lnTo>
                  <a:pt x="1639164" y="1343641"/>
                </a:lnTo>
                <a:lnTo>
                  <a:pt x="1630269" y="1338559"/>
                </a:lnTo>
                <a:lnTo>
                  <a:pt x="1620421" y="1333794"/>
                </a:lnTo>
                <a:lnTo>
                  <a:pt x="1611526" y="1327759"/>
                </a:lnTo>
                <a:lnTo>
                  <a:pt x="1602632" y="1322042"/>
                </a:lnTo>
                <a:lnTo>
                  <a:pt x="1593737" y="1316324"/>
                </a:lnTo>
                <a:lnTo>
                  <a:pt x="1584842" y="1309971"/>
                </a:lnTo>
                <a:lnTo>
                  <a:pt x="1576265" y="1303936"/>
                </a:lnTo>
                <a:lnTo>
                  <a:pt x="1567688" y="1296947"/>
                </a:lnTo>
                <a:lnTo>
                  <a:pt x="1559746" y="1289959"/>
                </a:lnTo>
                <a:lnTo>
                  <a:pt x="1551169" y="1282653"/>
                </a:lnTo>
                <a:lnTo>
                  <a:pt x="1543227" y="1275348"/>
                </a:lnTo>
                <a:lnTo>
                  <a:pt x="1535285" y="1267724"/>
                </a:lnTo>
                <a:lnTo>
                  <a:pt x="1527661" y="1260100"/>
                </a:lnTo>
                <a:lnTo>
                  <a:pt x="1520037" y="1252159"/>
                </a:lnTo>
                <a:lnTo>
                  <a:pt x="1512095" y="1244218"/>
                </a:lnTo>
                <a:lnTo>
                  <a:pt x="1505106" y="1235642"/>
                </a:lnTo>
                <a:lnTo>
                  <a:pt x="1490811" y="1218489"/>
                </a:lnTo>
                <a:lnTo>
                  <a:pt x="1477151" y="1200383"/>
                </a:lnTo>
                <a:lnTo>
                  <a:pt x="1463491" y="1181642"/>
                </a:lnTo>
                <a:lnTo>
                  <a:pt x="1451102" y="1162583"/>
                </a:lnTo>
                <a:lnTo>
                  <a:pt x="1438712" y="1142572"/>
                </a:lnTo>
                <a:lnTo>
                  <a:pt x="1426958" y="1121925"/>
                </a:lnTo>
                <a:lnTo>
                  <a:pt x="1415840" y="1101278"/>
                </a:lnTo>
                <a:lnTo>
                  <a:pt x="1405357" y="1079678"/>
                </a:lnTo>
                <a:lnTo>
                  <a:pt x="1395191" y="1057760"/>
                </a:lnTo>
                <a:lnTo>
                  <a:pt x="1385979" y="1035525"/>
                </a:lnTo>
                <a:lnTo>
                  <a:pt x="1376766" y="1012972"/>
                </a:lnTo>
                <a:lnTo>
                  <a:pt x="1368189" y="989467"/>
                </a:lnTo>
                <a:lnTo>
                  <a:pt x="1360247" y="966278"/>
                </a:lnTo>
                <a:lnTo>
                  <a:pt x="1352941" y="943090"/>
                </a:lnTo>
                <a:lnTo>
                  <a:pt x="1346269" y="919267"/>
                </a:lnTo>
                <a:lnTo>
                  <a:pt x="1339598" y="895126"/>
                </a:lnTo>
                <a:lnTo>
                  <a:pt x="1332292" y="892902"/>
                </a:lnTo>
                <a:lnTo>
                  <a:pt x="1324985" y="889726"/>
                </a:lnTo>
                <a:lnTo>
                  <a:pt x="1318314" y="886232"/>
                </a:lnTo>
                <a:lnTo>
                  <a:pt x="1311325" y="882420"/>
                </a:lnTo>
                <a:lnTo>
                  <a:pt x="1304654" y="878290"/>
                </a:lnTo>
                <a:lnTo>
                  <a:pt x="1298619" y="873208"/>
                </a:lnTo>
                <a:lnTo>
                  <a:pt x="1292265" y="867808"/>
                </a:lnTo>
                <a:lnTo>
                  <a:pt x="1286547" y="862726"/>
                </a:lnTo>
                <a:lnTo>
                  <a:pt x="1280829" y="856373"/>
                </a:lnTo>
                <a:lnTo>
                  <a:pt x="1274793" y="850020"/>
                </a:lnTo>
                <a:lnTo>
                  <a:pt x="1269710" y="843032"/>
                </a:lnTo>
                <a:lnTo>
                  <a:pt x="1264627" y="836044"/>
                </a:lnTo>
                <a:lnTo>
                  <a:pt x="1259545" y="828738"/>
                </a:lnTo>
                <a:lnTo>
                  <a:pt x="1255097" y="821114"/>
                </a:lnTo>
                <a:lnTo>
                  <a:pt x="1250968" y="813491"/>
                </a:lnTo>
                <a:lnTo>
                  <a:pt x="1246520" y="805550"/>
                </a:lnTo>
                <a:lnTo>
                  <a:pt x="1242708" y="796973"/>
                </a:lnTo>
                <a:lnTo>
                  <a:pt x="1239214" y="788714"/>
                </a:lnTo>
                <a:lnTo>
                  <a:pt x="1236037" y="780138"/>
                </a:lnTo>
                <a:lnTo>
                  <a:pt x="1232860" y="771562"/>
                </a:lnTo>
                <a:lnTo>
                  <a:pt x="1230001" y="762667"/>
                </a:lnTo>
                <a:lnTo>
                  <a:pt x="1227460" y="753773"/>
                </a:lnTo>
                <a:lnTo>
                  <a:pt x="1225554" y="745197"/>
                </a:lnTo>
                <a:lnTo>
                  <a:pt x="1223648" y="735985"/>
                </a:lnTo>
                <a:lnTo>
                  <a:pt x="1222059" y="727091"/>
                </a:lnTo>
                <a:lnTo>
                  <a:pt x="1220471" y="718197"/>
                </a:lnTo>
                <a:lnTo>
                  <a:pt x="1219836" y="708985"/>
                </a:lnTo>
                <a:lnTo>
                  <a:pt x="1219200" y="700409"/>
                </a:lnTo>
                <a:lnTo>
                  <a:pt x="1219200" y="691832"/>
                </a:lnTo>
                <a:lnTo>
                  <a:pt x="1219200" y="682938"/>
                </a:lnTo>
                <a:lnTo>
                  <a:pt x="1219518" y="674680"/>
                </a:lnTo>
                <a:lnTo>
                  <a:pt x="1220153" y="666103"/>
                </a:lnTo>
                <a:lnTo>
                  <a:pt x="1221742" y="655621"/>
                </a:lnTo>
                <a:lnTo>
                  <a:pt x="1223648" y="645456"/>
                </a:lnTo>
                <a:lnTo>
                  <a:pt x="1226824" y="635927"/>
                </a:lnTo>
                <a:lnTo>
                  <a:pt x="1229683" y="627350"/>
                </a:lnTo>
                <a:lnTo>
                  <a:pt x="1233496" y="618774"/>
                </a:lnTo>
                <a:lnTo>
                  <a:pt x="1237943" y="611468"/>
                </a:lnTo>
                <a:lnTo>
                  <a:pt x="1242708" y="604162"/>
                </a:lnTo>
                <a:lnTo>
                  <a:pt x="1248108" y="598127"/>
                </a:lnTo>
                <a:lnTo>
                  <a:pt x="1253827" y="592409"/>
                </a:lnTo>
                <a:lnTo>
                  <a:pt x="1259862" y="587009"/>
                </a:lnTo>
                <a:lnTo>
                  <a:pt x="1266534" y="581927"/>
                </a:lnTo>
                <a:lnTo>
                  <a:pt x="1273522" y="577798"/>
                </a:lnTo>
                <a:lnTo>
                  <a:pt x="1280829" y="574304"/>
                </a:lnTo>
                <a:lnTo>
                  <a:pt x="1288453" y="570809"/>
                </a:lnTo>
                <a:lnTo>
                  <a:pt x="1296395" y="568268"/>
                </a:lnTo>
                <a:lnTo>
                  <a:pt x="1304654" y="566045"/>
                </a:lnTo>
                <a:lnTo>
                  <a:pt x="1305607" y="551115"/>
                </a:lnTo>
                <a:lnTo>
                  <a:pt x="1306560" y="536504"/>
                </a:lnTo>
                <a:lnTo>
                  <a:pt x="1308149" y="521892"/>
                </a:lnTo>
                <a:lnTo>
                  <a:pt x="1310055" y="507598"/>
                </a:lnTo>
                <a:lnTo>
                  <a:pt x="1311961" y="493304"/>
                </a:lnTo>
                <a:lnTo>
                  <a:pt x="1314502" y="479010"/>
                </a:lnTo>
                <a:lnTo>
                  <a:pt x="1316726" y="465033"/>
                </a:lnTo>
                <a:lnTo>
                  <a:pt x="1319267" y="450739"/>
                </a:lnTo>
                <a:lnTo>
                  <a:pt x="1322444" y="437081"/>
                </a:lnTo>
                <a:lnTo>
                  <a:pt x="1325303" y="423104"/>
                </a:lnTo>
                <a:lnTo>
                  <a:pt x="1328797" y="409763"/>
                </a:lnTo>
                <a:lnTo>
                  <a:pt x="1332610" y="396422"/>
                </a:lnTo>
                <a:lnTo>
                  <a:pt x="1336422" y="383081"/>
                </a:lnTo>
                <a:lnTo>
                  <a:pt x="1340869" y="370057"/>
                </a:lnTo>
                <a:lnTo>
                  <a:pt x="1344999" y="357034"/>
                </a:lnTo>
                <a:lnTo>
                  <a:pt x="1349446" y="344010"/>
                </a:lnTo>
                <a:lnTo>
                  <a:pt x="1354529" y="331305"/>
                </a:lnTo>
                <a:lnTo>
                  <a:pt x="1359612" y="319234"/>
                </a:lnTo>
                <a:lnTo>
                  <a:pt x="1365012" y="306528"/>
                </a:lnTo>
                <a:lnTo>
                  <a:pt x="1370095" y="294775"/>
                </a:lnTo>
                <a:lnTo>
                  <a:pt x="1376131" y="282705"/>
                </a:lnTo>
                <a:lnTo>
                  <a:pt x="1382167" y="270952"/>
                </a:lnTo>
                <a:lnTo>
                  <a:pt x="1388202" y="259517"/>
                </a:lnTo>
                <a:lnTo>
                  <a:pt x="1394873" y="248081"/>
                </a:lnTo>
                <a:lnTo>
                  <a:pt x="1401227" y="236964"/>
                </a:lnTo>
                <a:lnTo>
                  <a:pt x="1408216" y="225846"/>
                </a:lnTo>
                <a:lnTo>
                  <a:pt x="1414887" y="215046"/>
                </a:lnTo>
                <a:lnTo>
                  <a:pt x="1422193" y="204246"/>
                </a:lnTo>
                <a:lnTo>
                  <a:pt x="1429817" y="194082"/>
                </a:lnTo>
                <a:lnTo>
                  <a:pt x="1437759" y="183917"/>
                </a:lnTo>
                <a:lnTo>
                  <a:pt x="1445701" y="174070"/>
                </a:lnTo>
                <a:lnTo>
                  <a:pt x="1453643" y="164541"/>
                </a:lnTo>
                <a:lnTo>
                  <a:pt x="1461585" y="155011"/>
                </a:lnTo>
                <a:lnTo>
                  <a:pt x="1470480" y="145799"/>
                </a:lnTo>
                <a:lnTo>
                  <a:pt x="1479057" y="136588"/>
                </a:lnTo>
                <a:lnTo>
                  <a:pt x="1488269" y="128329"/>
                </a:lnTo>
                <a:lnTo>
                  <a:pt x="1496846" y="119753"/>
                </a:lnTo>
                <a:lnTo>
                  <a:pt x="1506377" y="111494"/>
                </a:lnTo>
                <a:lnTo>
                  <a:pt x="1515589" y="103235"/>
                </a:lnTo>
                <a:lnTo>
                  <a:pt x="1525755" y="95611"/>
                </a:lnTo>
                <a:lnTo>
                  <a:pt x="1535285" y="88306"/>
                </a:lnTo>
                <a:lnTo>
                  <a:pt x="1545133" y="81000"/>
                </a:lnTo>
                <a:lnTo>
                  <a:pt x="1555616" y="74329"/>
                </a:lnTo>
                <a:lnTo>
                  <a:pt x="1565781" y="67659"/>
                </a:lnTo>
                <a:lnTo>
                  <a:pt x="1576582" y="61306"/>
                </a:lnTo>
                <a:lnTo>
                  <a:pt x="1587383" y="54953"/>
                </a:lnTo>
                <a:lnTo>
                  <a:pt x="1597866" y="49235"/>
                </a:lnTo>
                <a:lnTo>
                  <a:pt x="1608985" y="44153"/>
                </a:lnTo>
                <a:lnTo>
                  <a:pt x="1620421" y="38753"/>
                </a:lnTo>
                <a:lnTo>
                  <a:pt x="1632175" y="33988"/>
                </a:lnTo>
                <a:lnTo>
                  <a:pt x="1643611" y="29541"/>
                </a:lnTo>
                <a:lnTo>
                  <a:pt x="1655365" y="25412"/>
                </a:lnTo>
                <a:lnTo>
                  <a:pt x="1667119" y="20965"/>
                </a:lnTo>
                <a:lnTo>
                  <a:pt x="1679508" y="17471"/>
                </a:lnTo>
                <a:lnTo>
                  <a:pt x="1691898" y="14294"/>
                </a:lnTo>
                <a:lnTo>
                  <a:pt x="1703969" y="11435"/>
                </a:lnTo>
                <a:lnTo>
                  <a:pt x="1716676" y="8894"/>
                </a:lnTo>
                <a:lnTo>
                  <a:pt x="1729383" y="6353"/>
                </a:lnTo>
                <a:lnTo>
                  <a:pt x="1742408" y="4447"/>
                </a:lnTo>
                <a:lnTo>
                  <a:pt x="1755432" y="3177"/>
                </a:lnTo>
                <a:lnTo>
                  <a:pt x="1768457" y="1588"/>
                </a:lnTo>
                <a:lnTo>
                  <a:pt x="1781799" y="635"/>
                </a:lnTo>
                <a:lnTo>
                  <a:pt x="1795459" y="318"/>
                </a:lnTo>
                <a:lnTo>
                  <a:pt x="180880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MH_Other_7"/>
          <p:cNvSpPr>
            <a:spLocks noChangeAspect="1"/>
          </p:cNvSpPr>
          <p:nvPr>
            <p:custDataLst>
              <p:tags r:id="rId13"/>
            </p:custDataLst>
          </p:nvPr>
        </p:nvSpPr>
        <p:spPr bwMode="auto">
          <a:xfrm>
            <a:off x="6922761" y="1671116"/>
            <a:ext cx="376237" cy="457200"/>
          </a:xfrm>
          <a:custGeom>
            <a:avLst/>
            <a:gdLst>
              <a:gd name="T0" fmla="*/ 1333607 w 1536700"/>
              <a:gd name="T1" fmla="*/ 1604728 h 1868487"/>
              <a:gd name="T2" fmla="*/ 1345254 w 1536700"/>
              <a:gd name="T3" fmla="*/ 1560027 h 1868487"/>
              <a:gd name="T4" fmla="*/ 1287014 w 1536700"/>
              <a:gd name="T5" fmla="*/ 1509820 h 1868487"/>
              <a:gd name="T6" fmla="*/ 1140765 w 1536700"/>
              <a:gd name="T7" fmla="*/ 1194970 h 1868487"/>
              <a:gd name="T8" fmla="*/ 1130088 w 1536700"/>
              <a:gd name="T9" fmla="*/ 1237079 h 1868487"/>
              <a:gd name="T10" fmla="*/ 1194800 w 1536700"/>
              <a:gd name="T11" fmla="*/ 1282104 h 1868487"/>
              <a:gd name="T12" fmla="*/ 1351727 w 1536700"/>
              <a:gd name="T13" fmla="*/ 1022645 h 1868487"/>
              <a:gd name="T14" fmla="*/ 1487621 w 1536700"/>
              <a:gd name="T15" fmla="*/ 1103948 h 1868487"/>
              <a:gd name="T16" fmla="*/ 1335548 w 1536700"/>
              <a:gd name="T17" fmla="*/ 1257486 h 1868487"/>
              <a:gd name="T18" fmla="*/ 1285397 w 1536700"/>
              <a:gd name="T19" fmla="*/ 1185253 h 1868487"/>
              <a:gd name="T20" fmla="*/ 1436822 w 1536700"/>
              <a:gd name="T21" fmla="*/ 1352394 h 1868487"/>
              <a:gd name="T22" fmla="*/ 1549098 w 1536700"/>
              <a:gd name="T23" fmla="*/ 1456049 h 1868487"/>
              <a:gd name="T24" fmla="*/ 1563011 w 1536700"/>
              <a:gd name="T25" fmla="*/ 1589180 h 1868487"/>
              <a:gd name="T26" fmla="*/ 1495710 w 1536700"/>
              <a:gd name="T27" fmla="*/ 1721338 h 1868487"/>
              <a:gd name="T28" fmla="*/ 1317752 w 1536700"/>
              <a:gd name="T29" fmla="*/ 1797459 h 1868487"/>
              <a:gd name="T30" fmla="*/ 1077024 w 1536700"/>
              <a:gd name="T31" fmla="*/ 1783207 h 1868487"/>
              <a:gd name="T32" fmla="*/ 933687 w 1536700"/>
              <a:gd name="T33" fmla="*/ 1677610 h 1868487"/>
              <a:gd name="T34" fmla="*/ 1116498 w 1536700"/>
              <a:gd name="T35" fmla="*/ 1531846 h 1868487"/>
              <a:gd name="T36" fmla="*/ 1138500 w 1536700"/>
              <a:gd name="T37" fmla="*/ 1605699 h 1868487"/>
              <a:gd name="T38" fmla="*/ 1203859 w 1536700"/>
              <a:gd name="T39" fmla="*/ 1633880 h 1868487"/>
              <a:gd name="T40" fmla="*/ 1017166 w 1536700"/>
              <a:gd name="T41" fmla="*/ 1418798 h 1868487"/>
              <a:gd name="T42" fmla="*/ 937894 w 1536700"/>
              <a:gd name="T43" fmla="*/ 1342677 h 1868487"/>
              <a:gd name="T44" fmla="*/ 922363 w 1536700"/>
              <a:gd name="T45" fmla="*/ 1227038 h 1868487"/>
              <a:gd name="T46" fmla="*/ 952454 w 1536700"/>
              <a:gd name="T47" fmla="*/ 1135369 h 1868487"/>
              <a:gd name="T48" fmla="*/ 1079936 w 1536700"/>
              <a:gd name="T49" fmla="*/ 1034306 h 1868487"/>
              <a:gd name="T50" fmla="*/ 403116 w 1536700"/>
              <a:gd name="T51" fmla="*/ 697035 h 1868487"/>
              <a:gd name="T52" fmla="*/ 548492 w 1536700"/>
              <a:gd name="T53" fmla="*/ 869146 h 1868487"/>
              <a:gd name="T54" fmla="*/ 531999 w 1536700"/>
              <a:gd name="T55" fmla="*/ 802786 h 1868487"/>
              <a:gd name="T56" fmla="*/ 656186 w 1536700"/>
              <a:gd name="T57" fmla="*/ 829330 h 1868487"/>
              <a:gd name="T58" fmla="*/ 759352 w 1536700"/>
              <a:gd name="T59" fmla="*/ 793399 h 1868487"/>
              <a:gd name="T60" fmla="*/ 719897 w 1536700"/>
              <a:gd name="T61" fmla="*/ 884360 h 1868487"/>
              <a:gd name="T62" fmla="*/ 923966 w 1536700"/>
              <a:gd name="T63" fmla="*/ 721223 h 1868487"/>
              <a:gd name="T64" fmla="*/ 1064647 w 1536700"/>
              <a:gd name="T65" fmla="*/ 850750 h 1868487"/>
              <a:gd name="T66" fmla="*/ 1089547 w 1536700"/>
              <a:gd name="T67" fmla="*/ 969435 h 1868487"/>
              <a:gd name="T68" fmla="*/ 937547 w 1536700"/>
              <a:gd name="T69" fmla="*/ 1059372 h 1868487"/>
              <a:gd name="T70" fmla="*/ 862842 w 1536700"/>
              <a:gd name="T71" fmla="*/ 1226304 h 1868487"/>
              <a:gd name="T72" fmla="*/ 880628 w 1536700"/>
              <a:gd name="T73" fmla="*/ 1360239 h 1868487"/>
              <a:gd name="T74" fmla="*/ 942075 w 1536700"/>
              <a:gd name="T75" fmla="*/ 1440146 h 1868487"/>
              <a:gd name="T76" fmla="*/ 841817 w 1536700"/>
              <a:gd name="T77" fmla="*/ 1607193 h 1868487"/>
              <a:gd name="T78" fmla="*/ 35898 w 1536700"/>
              <a:gd name="T79" fmla="*/ 1223467 h 1868487"/>
              <a:gd name="T80" fmla="*/ 99286 w 1536700"/>
              <a:gd name="T81" fmla="*/ 1017193 h 1868487"/>
              <a:gd name="T82" fmla="*/ 204715 w 1536700"/>
              <a:gd name="T83" fmla="*/ 843950 h 1868487"/>
              <a:gd name="T84" fmla="*/ 358978 w 1536700"/>
              <a:gd name="T85" fmla="*/ 717337 h 1868487"/>
              <a:gd name="T86" fmla="*/ 747494 w 1536700"/>
              <a:gd name="T87" fmla="*/ 18775 h 1868487"/>
              <a:gd name="T88" fmla="*/ 867088 w 1536700"/>
              <a:gd name="T89" fmla="*/ 91608 h 1868487"/>
              <a:gd name="T90" fmla="*/ 911372 w 1536700"/>
              <a:gd name="T91" fmla="*/ 173829 h 1868487"/>
              <a:gd name="T92" fmla="*/ 914928 w 1536700"/>
              <a:gd name="T93" fmla="*/ 280651 h 1868487"/>
              <a:gd name="T94" fmla="*/ 945957 w 1536700"/>
              <a:gd name="T95" fmla="*/ 336653 h 1868487"/>
              <a:gd name="T96" fmla="*/ 929472 w 1536700"/>
              <a:gd name="T97" fmla="*/ 415960 h 1868487"/>
              <a:gd name="T98" fmla="*/ 896826 w 1536700"/>
              <a:gd name="T99" fmla="*/ 504331 h 1868487"/>
              <a:gd name="T100" fmla="*/ 819897 w 1536700"/>
              <a:gd name="T101" fmla="*/ 651616 h 1868487"/>
              <a:gd name="T102" fmla="*/ 688989 w 1536700"/>
              <a:gd name="T103" fmla="*/ 741931 h 1868487"/>
              <a:gd name="T104" fmla="*/ 609151 w 1536700"/>
              <a:gd name="T105" fmla="*/ 743549 h 1868487"/>
              <a:gd name="T106" fmla="*/ 481152 w 1536700"/>
              <a:gd name="T107" fmla="*/ 661975 h 1868487"/>
              <a:gd name="T108" fmla="*/ 398728 w 1536700"/>
              <a:gd name="T109" fmla="*/ 515985 h 1868487"/>
              <a:gd name="T110" fmla="*/ 365436 w 1536700"/>
              <a:gd name="T111" fmla="*/ 419521 h 1868487"/>
              <a:gd name="T112" fmla="*/ 346042 w 1536700"/>
              <a:gd name="T113" fmla="*/ 346040 h 1868487"/>
              <a:gd name="T114" fmla="*/ 373840 w 1536700"/>
              <a:gd name="T115" fmla="*/ 281946 h 1868487"/>
              <a:gd name="T116" fmla="*/ 379011 w 1536700"/>
              <a:gd name="T117" fmla="*/ 181598 h 1868487"/>
              <a:gd name="T118" fmla="*/ 420384 w 1536700"/>
              <a:gd name="T119" fmla="*/ 96787 h 1868487"/>
              <a:gd name="T120" fmla="*/ 532222 w 1536700"/>
              <a:gd name="T121" fmla="*/ 22983 h 18684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536700" h="1868487">
                <a:moveTo>
                  <a:pt x="1235566" y="1471349"/>
                </a:moveTo>
                <a:lnTo>
                  <a:pt x="1235566" y="1602564"/>
                </a:lnTo>
                <a:lnTo>
                  <a:pt x="1244460" y="1601610"/>
                </a:lnTo>
                <a:lnTo>
                  <a:pt x="1253354" y="1600340"/>
                </a:lnTo>
                <a:lnTo>
                  <a:pt x="1261613" y="1598751"/>
                </a:lnTo>
                <a:lnTo>
                  <a:pt x="1269554" y="1596527"/>
                </a:lnTo>
                <a:lnTo>
                  <a:pt x="1277178" y="1594303"/>
                </a:lnTo>
                <a:lnTo>
                  <a:pt x="1284166" y="1591444"/>
                </a:lnTo>
                <a:lnTo>
                  <a:pt x="1290519" y="1588267"/>
                </a:lnTo>
                <a:lnTo>
                  <a:pt x="1296873" y="1584454"/>
                </a:lnTo>
                <a:lnTo>
                  <a:pt x="1302273" y="1580642"/>
                </a:lnTo>
                <a:lnTo>
                  <a:pt x="1307355" y="1576194"/>
                </a:lnTo>
                <a:lnTo>
                  <a:pt x="1309261" y="1573970"/>
                </a:lnTo>
                <a:lnTo>
                  <a:pt x="1311485" y="1571110"/>
                </a:lnTo>
                <a:lnTo>
                  <a:pt x="1313390" y="1568569"/>
                </a:lnTo>
                <a:lnTo>
                  <a:pt x="1314979" y="1565709"/>
                </a:lnTo>
                <a:lnTo>
                  <a:pt x="1316249" y="1563168"/>
                </a:lnTo>
                <a:lnTo>
                  <a:pt x="1317838" y="1560308"/>
                </a:lnTo>
                <a:lnTo>
                  <a:pt x="1319108" y="1556813"/>
                </a:lnTo>
                <a:lnTo>
                  <a:pt x="1319744" y="1553954"/>
                </a:lnTo>
                <a:lnTo>
                  <a:pt x="1320696" y="1550459"/>
                </a:lnTo>
                <a:lnTo>
                  <a:pt x="1321014" y="1546647"/>
                </a:lnTo>
                <a:lnTo>
                  <a:pt x="1321332" y="1543469"/>
                </a:lnTo>
                <a:lnTo>
                  <a:pt x="1321332" y="1539339"/>
                </a:lnTo>
                <a:lnTo>
                  <a:pt x="1321014" y="1532985"/>
                </a:lnTo>
                <a:lnTo>
                  <a:pt x="1320696" y="1530126"/>
                </a:lnTo>
                <a:lnTo>
                  <a:pt x="1320061" y="1526949"/>
                </a:lnTo>
                <a:lnTo>
                  <a:pt x="1319426" y="1524089"/>
                </a:lnTo>
                <a:lnTo>
                  <a:pt x="1318473" y="1521547"/>
                </a:lnTo>
                <a:lnTo>
                  <a:pt x="1315614" y="1516146"/>
                </a:lnTo>
                <a:lnTo>
                  <a:pt x="1312438" y="1511381"/>
                </a:lnTo>
                <a:lnTo>
                  <a:pt x="1308626" y="1506615"/>
                </a:lnTo>
                <a:lnTo>
                  <a:pt x="1303861" y="1502485"/>
                </a:lnTo>
                <a:lnTo>
                  <a:pt x="1298778" y="1498355"/>
                </a:lnTo>
                <a:lnTo>
                  <a:pt x="1293061" y="1494542"/>
                </a:lnTo>
                <a:lnTo>
                  <a:pt x="1286708" y="1491047"/>
                </a:lnTo>
                <a:lnTo>
                  <a:pt x="1279402" y="1487552"/>
                </a:lnTo>
                <a:lnTo>
                  <a:pt x="1272096" y="1484375"/>
                </a:lnTo>
                <a:lnTo>
                  <a:pt x="1263519" y="1480881"/>
                </a:lnTo>
                <a:lnTo>
                  <a:pt x="1254942" y="1478021"/>
                </a:lnTo>
                <a:lnTo>
                  <a:pt x="1235566" y="1471349"/>
                </a:lnTo>
                <a:close/>
                <a:moveTo>
                  <a:pt x="1174894" y="1155863"/>
                </a:moveTo>
                <a:lnTo>
                  <a:pt x="1167906" y="1156181"/>
                </a:lnTo>
                <a:lnTo>
                  <a:pt x="1161235" y="1156816"/>
                </a:lnTo>
                <a:lnTo>
                  <a:pt x="1154564" y="1157451"/>
                </a:lnTo>
                <a:lnTo>
                  <a:pt x="1148211" y="1158404"/>
                </a:lnTo>
                <a:lnTo>
                  <a:pt x="1142176" y="1159993"/>
                </a:lnTo>
                <a:lnTo>
                  <a:pt x="1136776" y="1161899"/>
                </a:lnTo>
                <a:lnTo>
                  <a:pt x="1131376" y="1164123"/>
                </a:lnTo>
                <a:lnTo>
                  <a:pt x="1126293" y="1166665"/>
                </a:lnTo>
                <a:lnTo>
                  <a:pt x="1121846" y="1170160"/>
                </a:lnTo>
                <a:lnTo>
                  <a:pt x="1119940" y="1172066"/>
                </a:lnTo>
                <a:lnTo>
                  <a:pt x="1118034" y="1174290"/>
                </a:lnTo>
                <a:lnTo>
                  <a:pt x="1116128" y="1176196"/>
                </a:lnTo>
                <a:lnTo>
                  <a:pt x="1114540" y="1178420"/>
                </a:lnTo>
                <a:lnTo>
                  <a:pt x="1113269" y="1180962"/>
                </a:lnTo>
                <a:lnTo>
                  <a:pt x="1111999" y="1183504"/>
                </a:lnTo>
                <a:lnTo>
                  <a:pt x="1111046" y="1186681"/>
                </a:lnTo>
                <a:lnTo>
                  <a:pt x="1110093" y="1189540"/>
                </a:lnTo>
                <a:lnTo>
                  <a:pt x="1109458" y="1192399"/>
                </a:lnTo>
                <a:lnTo>
                  <a:pt x="1108822" y="1195894"/>
                </a:lnTo>
                <a:lnTo>
                  <a:pt x="1108505" y="1199707"/>
                </a:lnTo>
                <a:lnTo>
                  <a:pt x="1108505" y="1203202"/>
                </a:lnTo>
                <a:lnTo>
                  <a:pt x="1108822" y="1208603"/>
                </a:lnTo>
                <a:lnTo>
                  <a:pt x="1109458" y="1213368"/>
                </a:lnTo>
                <a:lnTo>
                  <a:pt x="1111363" y="1218134"/>
                </a:lnTo>
                <a:lnTo>
                  <a:pt x="1113269" y="1222582"/>
                </a:lnTo>
                <a:lnTo>
                  <a:pt x="1115493" y="1227030"/>
                </a:lnTo>
                <a:lnTo>
                  <a:pt x="1118987" y="1230842"/>
                </a:lnTo>
                <a:lnTo>
                  <a:pt x="1122481" y="1234655"/>
                </a:lnTo>
                <a:lnTo>
                  <a:pt x="1126928" y="1238468"/>
                </a:lnTo>
                <a:lnTo>
                  <a:pt x="1132011" y="1241645"/>
                </a:lnTo>
                <a:lnTo>
                  <a:pt x="1137411" y="1245139"/>
                </a:lnTo>
                <a:lnTo>
                  <a:pt x="1143446" y="1247681"/>
                </a:lnTo>
                <a:lnTo>
                  <a:pt x="1150117" y="1250858"/>
                </a:lnTo>
                <a:lnTo>
                  <a:pt x="1157105" y="1253082"/>
                </a:lnTo>
                <a:lnTo>
                  <a:pt x="1164729" y="1255306"/>
                </a:lnTo>
                <a:lnTo>
                  <a:pt x="1172988" y="1257530"/>
                </a:lnTo>
                <a:lnTo>
                  <a:pt x="1181882" y="1259436"/>
                </a:lnTo>
                <a:lnTo>
                  <a:pt x="1181882" y="1155863"/>
                </a:lnTo>
                <a:lnTo>
                  <a:pt x="1174894" y="1155863"/>
                </a:lnTo>
                <a:close/>
                <a:moveTo>
                  <a:pt x="1181882" y="909637"/>
                </a:moveTo>
                <a:lnTo>
                  <a:pt x="1235566" y="909637"/>
                </a:lnTo>
                <a:lnTo>
                  <a:pt x="1235566" y="992242"/>
                </a:lnTo>
                <a:lnTo>
                  <a:pt x="1249225" y="992560"/>
                </a:lnTo>
                <a:lnTo>
                  <a:pt x="1262566" y="993513"/>
                </a:lnTo>
                <a:lnTo>
                  <a:pt x="1275907" y="994466"/>
                </a:lnTo>
                <a:lnTo>
                  <a:pt x="1288931" y="995737"/>
                </a:lnTo>
                <a:lnTo>
                  <a:pt x="1301955" y="997643"/>
                </a:lnTo>
                <a:lnTo>
                  <a:pt x="1314661" y="1000185"/>
                </a:lnTo>
                <a:lnTo>
                  <a:pt x="1327050" y="1003044"/>
                </a:lnTo>
                <a:lnTo>
                  <a:pt x="1339438" y="1006539"/>
                </a:lnTo>
                <a:lnTo>
                  <a:pt x="1351509" y="1010034"/>
                </a:lnTo>
                <a:lnTo>
                  <a:pt x="1363262" y="1014482"/>
                </a:lnTo>
                <a:lnTo>
                  <a:pt x="1374380" y="1019247"/>
                </a:lnTo>
                <a:lnTo>
                  <a:pt x="1385498" y="1024013"/>
                </a:lnTo>
                <a:lnTo>
                  <a:pt x="1396615" y="1029732"/>
                </a:lnTo>
                <a:lnTo>
                  <a:pt x="1406780" y="1035768"/>
                </a:lnTo>
                <a:lnTo>
                  <a:pt x="1416945" y="1042440"/>
                </a:lnTo>
                <a:lnTo>
                  <a:pt x="1426157" y="1049430"/>
                </a:lnTo>
                <a:lnTo>
                  <a:pt x="1435687" y="1057055"/>
                </a:lnTo>
                <a:lnTo>
                  <a:pt x="1444263" y="1065315"/>
                </a:lnTo>
                <a:lnTo>
                  <a:pt x="1452840" y="1073894"/>
                </a:lnTo>
                <a:lnTo>
                  <a:pt x="1460464" y="1082789"/>
                </a:lnTo>
                <a:lnTo>
                  <a:pt x="1467770" y="1092638"/>
                </a:lnTo>
                <a:lnTo>
                  <a:pt x="1474440" y="1102805"/>
                </a:lnTo>
                <a:lnTo>
                  <a:pt x="1480793" y="1113290"/>
                </a:lnTo>
                <a:lnTo>
                  <a:pt x="1486511" y="1124727"/>
                </a:lnTo>
                <a:lnTo>
                  <a:pt x="1491594" y="1136482"/>
                </a:lnTo>
                <a:lnTo>
                  <a:pt x="1495723" y="1148555"/>
                </a:lnTo>
                <a:lnTo>
                  <a:pt x="1499853" y="1161582"/>
                </a:lnTo>
                <a:lnTo>
                  <a:pt x="1502711" y="1174608"/>
                </a:lnTo>
                <a:lnTo>
                  <a:pt x="1505570" y="1188587"/>
                </a:lnTo>
                <a:lnTo>
                  <a:pt x="1507159" y="1202884"/>
                </a:lnTo>
                <a:lnTo>
                  <a:pt x="1508111" y="1217816"/>
                </a:lnTo>
                <a:lnTo>
                  <a:pt x="1508747" y="1233384"/>
                </a:lnTo>
                <a:lnTo>
                  <a:pt x="1311167" y="1233384"/>
                </a:lnTo>
                <a:lnTo>
                  <a:pt x="1309896" y="1223853"/>
                </a:lnTo>
                <a:lnTo>
                  <a:pt x="1308626" y="1215275"/>
                </a:lnTo>
                <a:lnTo>
                  <a:pt x="1306720" y="1207332"/>
                </a:lnTo>
                <a:lnTo>
                  <a:pt x="1304814" y="1200342"/>
                </a:lnTo>
                <a:lnTo>
                  <a:pt x="1301955" y="1193988"/>
                </a:lnTo>
                <a:lnTo>
                  <a:pt x="1299096" y="1188269"/>
                </a:lnTo>
                <a:lnTo>
                  <a:pt x="1295284" y="1183186"/>
                </a:lnTo>
                <a:lnTo>
                  <a:pt x="1291472" y="1178738"/>
                </a:lnTo>
                <a:lnTo>
                  <a:pt x="1286708" y="1174925"/>
                </a:lnTo>
                <a:lnTo>
                  <a:pt x="1281308" y="1171113"/>
                </a:lnTo>
                <a:lnTo>
                  <a:pt x="1275590" y="1168254"/>
                </a:lnTo>
                <a:lnTo>
                  <a:pt x="1268919" y="1165076"/>
                </a:lnTo>
                <a:lnTo>
                  <a:pt x="1261931" y="1162535"/>
                </a:lnTo>
                <a:lnTo>
                  <a:pt x="1253989" y="1159993"/>
                </a:lnTo>
                <a:lnTo>
                  <a:pt x="1245095" y="1158087"/>
                </a:lnTo>
                <a:lnTo>
                  <a:pt x="1235566" y="1155863"/>
                </a:lnTo>
                <a:lnTo>
                  <a:pt x="1235566" y="1271827"/>
                </a:lnTo>
                <a:lnTo>
                  <a:pt x="1260342" y="1277228"/>
                </a:lnTo>
                <a:lnTo>
                  <a:pt x="1283213" y="1282629"/>
                </a:lnTo>
                <a:lnTo>
                  <a:pt x="1305131" y="1288348"/>
                </a:lnTo>
                <a:lnTo>
                  <a:pt x="1325461" y="1294385"/>
                </a:lnTo>
                <a:lnTo>
                  <a:pt x="1344838" y="1300421"/>
                </a:lnTo>
                <a:lnTo>
                  <a:pt x="1362944" y="1306775"/>
                </a:lnTo>
                <a:lnTo>
                  <a:pt x="1379780" y="1313129"/>
                </a:lnTo>
                <a:lnTo>
                  <a:pt x="1395662" y="1319801"/>
                </a:lnTo>
                <a:lnTo>
                  <a:pt x="1410592" y="1326473"/>
                </a:lnTo>
                <a:lnTo>
                  <a:pt x="1424251" y="1333145"/>
                </a:lnTo>
                <a:lnTo>
                  <a:pt x="1436957" y="1340135"/>
                </a:lnTo>
                <a:lnTo>
                  <a:pt x="1448710" y="1347442"/>
                </a:lnTo>
                <a:lnTo>
                  <a:pt x="1459511" y="1354750"/>
                </a:lnTo>
                <a:lnTo>
                  <a:pt x="1469358" y="1362375"/>
                </a:lnTo>
                <a:lnTo>
                  <a:pt x="1478570" y="1370000"/>
                </a:lnTo>
                <a:lnTo>
                  <a:pt x="1486511" y="1377625"/>
                </a:lnTo>
                <a:lnTo>
                  <a:pt x="1494135" y="1385567"/>
                </a:lnTo>
                <a:lnTo>
                  <a:pt x="1500805" y="1393828"/>
                </a:lnTo>
                <a:lnTo>
                  <a:pt x="1506841" y="1402088"/>
                </a:lnTo>
                <a:lnTo>
                  <a:pt x="1512241" y="1410667"/>
                </a:lnTo>
                <a:lnTo>
                  <a:pt x="1517006" y="1419562"/>
                </a:lnTo>
                <a:lnTo>
                  <a:pt x="1520818" y="1428141"/>
                </a:lnTo>
                <a:lnTo>
                  <a:pt x="1524312" y="1437036"/>
                </a:lnTo>
                <a:lnTo>
                  <a:pt x="1527171" y="1446568"/>
                </a:lnTo>
                <a:lnTo>
                  <a:pt x="1530030" y="1455781"/>
                </a:lnTo>
                <a:lnTo>
                  <a:pt x="1531935" y="1465630"/>
                </a:lnTo>
                <a:lnTo>
                  <a:pt x="1533524" y="1475162"/>
                </a:lnTo>
                <a:lnTo>
                  <a:pt x="1534477" y="1485328"/>
                </a:lnTo>
                <a:lnTo>
                  <a:pt x="1535430" y="1495177"/>
                </a:lnTo>
                <a:lnTo>
                  <a:pt x="1536383" y="1505662"/>
                </a:lnTo>
                <a:lnTo>
                  <a:pt x="1536700" y="1516464"/>
                </a:lnTo>
                <a:lnTo>
                  <a:pt x="1536700" y="1526949"/>
                </a:lnTo>
                <a:lnTo>
                  <a:pt x="1536383" y="1537751"/>
                </a:lnTo>
                <a:lnTo>
                  <a:pt x="1535430" y="1548235"/>
                </a:lnTo>
                <a:lnTo>
                  <a:pt x="1534477" y="1558720"/>
                </a:lnTo>
                <a:lnTo>
                  <a:pt x="1532571" y="1569522"/>
                </a:lnTo>
                <a:lnTo>
                  <a:pt x="1530665" y="1580324"/>
                </a:lnTo>
                <a:lnTo>
                  <a:pt x="1527488" y="1590491"/>
                </a:lnTo>
                <a:lnTo>
                  <a:pt x="1524312" y="1601293"/>
                </a:lnTo>
                <a:lnTo>
                  <a:pt x="1520500" y="1611777"/>
                </a:lnTo>
                <a:lnTo>
                  <a:pt x="1515735" y="1621944"/>
                </a:lnTo>
                <a:lnTo>
                  <a:pt x="1510970" y="1632111"/>
                </a:lnTo>
                <a:lnTo>
                  <a:pt x="1505570" y="1641960"/>
                </a:lnTo>
                <a:lnTo>
                  <a:pt x="1499217" y="1651809"/>
                </a:lnTo>
                <a:lnTo>
                  <a:pt x="1492547" y="1661340"/>
                </a:lnTo>
                <a:lnTo>
                  <a:pt x="1485240" y="1670871"/>
                </a:lnTo>
                <a:lnTo>
                  <a:pt x="1476982" y="1679767"/>
                </a:lnTo>
                <a:lnTo>
                  <a:pt x="1468405" y="1688345"/>
                </a:lnTo>
                <a:lnTo>
                  <a:pt x="1459193" y="1696924"/>
                </a:lnTo>
                <a:lnTo>
                  <a:pt x="1449028" y="1704866"/>
                </a:lnTo>
                <a:lnTo>
                  <a:pt x="1438546" y="1712491"/>
                </a:lnTo>
                <a:lnTo>
                  <a:pt x="1427428" y="1719799"/>
                </a:lnTo>
                <a:lnTo>
                  <a:pt x="1415357" y="1726788"/>
                </a:lnTo>
                <a:lnTo>
                  <a:pt x="1402651" y="1733143"/>
                </a:lnTo>
                <a:lnTo>
                  <a:pt x="1389309" y="1738861"/>
                </a:lnTo>
                <a:lnTo>
                  <a:pt x="1375333" y="1744580"/>
                </a:lnTo>
                <a:lnTo>
                  <a:pt x="1360403" y="1749346"/>
                </a:lnTo>
                <a:lnTo>
                  <a:pt x="1344838" y="1753794"/>
                </a:lnTo>
                <a:lnTo>
                  <a:pt x="1328638" y="1757289"/>
                </a:lnTo>
                <a:lnTo>
                  <a:pt x="1311802" y="1760466"/>
                </a:lnTo>
                <a:lnTo>
                  <a:pt x="1293696" y="1763007"/>
                </a:lnTo>
                <a:lnTo>
                  <a:pt x="1275272" y="1764596"/>
                </a:lnTo>
                <a:lnTo>
                  <a:pt x="1255895" y="1765549"/>
                </a:lnTo>
                <a:lnTo>
                  <a:pt x="1235566" y="1765867"/>
                </a:lnTo>
                <a:lnTo>
                  <a:pt x="1235566" y="1868487"/>
                </a:lnTo>
                <a:lnTo>
                  <a:pt x="1181882" y="1868487"/>
                </a:lnTo>
                <a:lnTo>
                  <a:pt x="1181882" y="1765867"/>
                </a:lnTo>
                <a:lnTo>
                  <a:pt x="1161553" y="1765549"/>
                </a:lnTo>
                <a:lnTo>
                  <a:pt x="1142493" y="1764596"/>
                </a:lnTo>
                <a:lnTo>
                  <a:pt x="1124070" y="1762690"/>
                </a:lnTo>
                <a:lnTo>
                  <a:pt x="1106281" y="1760466"/>
                </a:lnTo>
                <a:lnTo>
                  <a:pt x="1089128" y="1756971"/>
                </a:lnTo>
                <a:lnTo>
                  <a:pt x="1072927" y="1753476"/>
                </a:lnTo>
                <a:lnTo>
                  <a:pt x="1057362" y="1749028"/>
                </a:lnTo>
                <a:lnTo>
                  <a:pt x="1042750" y="1743945"/>
                </a:lnTo>
                <a:lnTo>
                  <a:pt x="1028456" y="1738226"/>
                </a:lnTo>
                <a:lnTo>
                  <a:pt x="1015115" y="1732189"/>
                </a:lnTo>
                <a:lnTo>
                  <a:pt x="1002409" y="1725518"/>
                </a:lnTo>
                <a:lnTo>
                  <a:pt x="990338" y="1718210"/>
                </a:lnTo>
                <a:lnTo>
                  <a:pt x="978902" y="1710585"/>
                </a:lnTo>
                <a:lnTo>
                  <a:pt x="967784" y="1702642"/>
                </a:lnTo>
                <a:lnTo>
                  <a:pt x="957937" y="1693746"/>
                </a:lnTo>
                <a:lnTo>
                  <a:pt x="948408" y="1685168"/>
                </a:lnTo>
                <a:lnTo>
                  <a:pt x="939513" y="1675319"/>
                </a:lnTo>
                <a:lnTo>
                  <a:pt x="931572" y="1665788"/>
                </a:lnTo>
                <a:lnTo>
                  <a:pt x="923631" y="1655621"/>
                </a:lnTo>
                <a:lnTo>
                  <a:pt x="916642" y="1645455"/>
                </a:lnTo>
                <a:lnTo>
                  <a:pt x="909972" y="1634652"/>
                </a:lnTo>
                <a:lnTo>
                  <a:pt x="904254" y="1623532"/>
                </a:lnTo>
                <a:lnTo>
                  <a:pt x="899171" y="1612413"/>
                </a:lnTo>
                <a:lnTo>
                  <a:pt x="894407" y="1600657"/>
                </a:lnTo>
                <a:lnTo>
                  <a:pt x="889960" y="1588902"/>
                </a:lnTo>
                <a:lnTo>
                  <a:pt x="886465" y="1576829"/>
                </a:lnTo>
                <a:lnTo>
                  <a:pt x="882971" y="1564756"/>
                </a:lnTo>
                <a:lnTo>
                  <a:pt x="880748" y="1552365"/>
                </a:lnTo>
                <a:lnTo>
                  <a:pt x="878206" y="1539975"/>
                </a:lnTo>
                <a:lnTo>
                  <a:pt x="876618" y="1527902"/>
                </a:lnTo>
                <a:lnTo>
                  <a:pt x="875665" y="1515193"/>
                </a:lnTo>
                <a:lnTo>
                  <a:pt x="874712" y="1502485"/>
                </a:lnTo>
                <a:lnTo>
                  <a:pt x="1096116" y="1502485"/>
                </a:lnTo>
                <a:lnTo>
                  <a:pt x="1096116" y="1509474"/>
                </a:lnTo>
                <a:lnTo>
                  <a:pt x="1096434" y="1516782"/>
                </a:lnTo>
                <a:lnTo>
                  <a:pt x="1097069" y="1524725"/>
                </a:lnTo>
                <a:lnTo>
                  <a:pt x="1098657" y="1532350"/>
                </a:lnTo>
                <a:lnTo>
                  <a:pt x="1100246" y="1540292"/>
                </a:lnTo>
                <a:lnTo>
                  <a:pt x="1102787" y="1548553"/>
                </a:lnTo>
                <a:lnTo>
                  <a:pt x="1104057" y="1552365"/>
                </a:lnTo>
                <a:lnTo>
                  <a:pt x="1105963" y="1556496"/>
                </a:lnTo>
                <a:lnTo>
                  <a:pt x="1107869" y="1560308"/>
                </a:lnTo>
                <a:lnTo>
                  <a:pt x="1109775" y="1564121"/>
                </a:lnTo>
                <a:lnTo>
                  <a:pt x="1112316" y="1567933"/>
                </a:lnTo>
                <a:lnTo>
                  <a:pt x="1114858" y="1571110"/>
                </a:lnTo>
                <a:lnTo>
                  <a:pt x="1117716" y="1574923"/>
                </a:lnTo>
                <a:lnTo>
                  <a:pt x="1120575" y="1578100"/>
                </a:lnTo>
                <a:lnTo>
                  <a:pt x="1124070" y="1581277"/>
                </a:lnTo>
                <a:lnTo>
                  <a:pt x="1127564" y="1584136"/>
                </a:lnTo>
                <a:lnTo>
                  <a:pt x="1131693" y="1587314"/>
                </a:lnTo>
                <a:lnTo>
                  <a:pt x="1135505" y="1589855"/>
                </a:lnTo>
                <a:lnTo>
                  <a:pt x="1140270" y="1592397"/>
                </a:lnTo>
                <a:lnTo>
                  <a:pt x="1145352" y="1594621"/>
                </a:lnTo>
                <a:lnTo>
                  <a:pt x="1150435" y="1596527"/>
                </a:lnTo>
                <a:lnTo>
                  <a:pt x="1156152" y="1598116"/>
                </a:lnTo>
                <a:lnTo>
                  <a:pt x="1161553" y="1600022"/>
                </a:lnTo>
                <a:lnTo>
                  <a:pt x="1167906" y="1600975"/>
                </a:lnTo>
                <a:lnTo>
                  <a:pt x="1174576" y="1601928"/>
                </a:lnTo>
                <a:lnTo>
                  <a:pt x="1181882" y="1602564"/>
                </a:lnTo>
                <a:lnTo>
                  <a:pt x="1181882" y="1457052"/>
                </a:lnTo>
                <a:lnTo>
                  <a:pt x="1160600" y="1451016"/>
                </a:lnTo>
                <a:lnTo>
                  <a:pt x="1138999" y="1445297"/>
                </a:lnTo>
                <a:lnTo>
                  <a:pt x="1116446" y="1438625"/>
                </a:lnTo>
                <a:lnTo>
                  <a:pt x="1105010" y="1435130"/>
                </a:lnTo>
                <a:lnTo>
                  <a:pt x="1092940" y="1431318"/>
                </a:lnTo>
                <a:lnTo>
                  <a:pt x="1071975" y="1423375"/>
                </a:lnTo>
                <a:lnTo>
                  <a:pt x="1051962" y="1416068"/>
                </a:lnTo>
                <a:lnTo>
                  <a:pt x="1033221" y="1408443"/>
                </a:lnTo>
                <a:lnTo>
                  <a:pt x="1024327" y="1404312"/>
                </a:lnTo>
                <a:lnTo>
                  <a:pt x="1015432" y="1400500"/>
                </a:lnTo>
                <a:lnTo>
                  <a:pt x="1006856" y="1396052"/>
                </a:lnTo>
                <a:lnTo>
                  <a:pt x="998597" y="1391604"/>
                </a:lnTo>
                <a:lnTo>
                  <a:pt x="990655" y="1387474"/>
                </a:lnTo>
                <a:lnTo>
                  <a:pt x="983349" y="1382708"/>
                </a:lnTo>
                <a:lnTo>
                  <a:pt x="976043" y="1377625"/>
                </a:lnTo>
                <a:lnTo>
                  <a:pt x="968737" y="1372541"/>
                </a:lnTo>
                <a:lnTo>
                  <a:pt x="962067" y="1367776"/>
                </a:lnTo>
                <a:lnTo>
                  <a:pt x="955396" y="1362375"/>
                </a:lnTo>
                <a:lnTo>
                  <a:pt x="949361" y="1356656"/>
                </a:lnTo>
                <a:lnTo>
                  <a:pt x="943961" y="1350619"/>
                </a:lnTo>
                <a:lnTo>
                  <a:pt x="938560" y="1344583"/>
                </a:lnTo>
                <a:lnTo>
                  <a:pt x="933478" y="1337911"/>
                </a:lnTo>
                <a:lnTo>
                  <a:pt x="928713" y="1331239"/>
                </a:lnTo>
                <a:lnTo>
                  <a:pt x="924901" y="1324249"/>
                </a:lnTo>
                <a:lnTo>
                  <a:pt x="920772" y="1316942"/>
                </a:lnTo>
                <a:lnTo>
                  <a:pt x="917278" y="1309317"/>
                </a:lnTo>
                <a:lnTo>
                  <a:pt x="914101" y="1301056"/>
                </a:lnTo>
                <a:lnTo>
                  <a:pt x="911560" y="1292796"/>
                </a:lnTo>
                <a:lnTo>
                  <a:pt x="909019" y="1284218"/>
                </a:lnTo>
                <a:lnTo>
                  <a:pt x="907113" y="1275004"/>
                </a:lnTo>
                <a:lnTo>
                  <a:pt x="905842" y="1265473"/>
                </a:lnTo>
                <a:lnTo>
                  <a:pt x="904889" y="1255624"/>
                </a:lnTo>
                <a:lnTo>
                  <a:pt x="903936" y="1245457"/>
                </a:lnTo>
                <a:lnTo>
                  <a:pt x="903619" y="1234337"/>
                </a:lnTo>
                <a:lnTo>
                  <a:pt x="903619" y="1226712"/>
                </a:lnTo>
                <a:lnTo>
                  <a:pt x="903936" y="1218769"/>
                </a:lnTo>
                <a:lnTo>
                  <a:pt x="904889" y="1211144"/>
                </a:lnTo>
                <a:lnTo>
                  <a:pt x="905525" y="1203519"/>
                </a:lnTo>
                <a:lnTo>
                  <a:pt x="906478" y="1196530"/>
                </a:lnTo>
                <a:lnTo>
                  <a:pt x="907430" y="1189222"/>
                </a:lnTo>
                <a:lnTo>
                  <a:pt x="908701" y="1182233"/>
                </a:lnTo>
                <a:lnTo>
                  <a:pt x="910289" y="1175243"/>
                </a:lnTo>
                <a:lnTo>
                  <a:pt x="912195" y="1168571"/>
                </a:lnTo>
                <a:lnTo>
                  <a:pt x="914101" y="1161899"/>
                </a:lnTo>
                <a:lnTo>
                  <a:pt x="916007" y="1155545"/>
                </a:lnTo>
                <a:lnTo>
                  <a:pt x="918548" y="1149191"/>
                </a:lnTo>
                <a:lnTo>
                  <a:pt x="920772" y="1142837"/>
                </a:lnTo>
                <a:lnTo>
                  <a:pt x="923313" y="1136800"/>
                </a:lnTo>
                <a:lnTo>
                  <a:pt x="926172" y="1130764"/>
                </a:lnTo>
                <a:lnTo>
                  <a:pt x="929031" y="1125045"/>
                </a:lnTo>
                <a:lnTo>
                  <a:pt x="935066" y="1113607"/>
                </a:lnTo>
                <a:lnTo>
                  <a:pt x="942055" y="1103123"/>
                </a:lnTo>
                <a:lnTo>
                  <a:pt x="949361" y="1092956"/>
                </a:lnTo>
                <a:lnTo>
                  <a:pt x="957620" y="1083425"/>
                </a:lnTo>
                <a:lnTo>
                  <a:pt x="966196" y="1074211"/>
                </a:lnTo>
                <a:lnTo>
                  <a:pt x="975090" y="1065633"/>
                </a:lnTo>
                <a:lnTo>
                  <a:pt x="984620" y="1057690"/>
                </a:lnTo>
                <a:lnTo>
                  <a:pt x="994150" y="1049748"/>
                </a:lnTo>
                <a:lnTo>
                  <a:pt x="1004632" y="1042440"/>
                </a:lnTo>
                <a:lnTo>
                  <a:pt x="1015115" y="1036086"/>
                </a:lnTo>
                <a:lnTo>
                  <a:pt x="1025915" y="1029732"/>
                </a:lnTo>
                <a:lnTo>
                  <a:pt x="1037033" y="1024013"/>
                </a:lnTo>
                <a:lnTo>
                  <a:pt x="1048468" y="1019247"/>
                </a:lnTo>
                <a:lnTo>
                  <a:pt x="1060221" y="1014482"/>
                </a:lnTo>
                <a:lnTo>
                  <a:pt x="1071657" y="1010034"/>
                </a:lnTo>
                <a:lnTo>
                  <a:pt x="1083728" y="1006539"/>
                </a:lnTo>
                <a:lnTo>
                  <a:pt x="1095798" y="1003044"/>
                </a:lnTo>
                <a:lnTo>
                  <a:pt x="1108187" y="1000185"/>
                </a:lnTo>
                <a:lnTo>
                  <a:pt x="1120575" y="997643"/>
                </a:lnTo>
                <a:lnTo>
                  <a:pt x="1132964" y="995737"/>
                </a:lnTo>
                <a:lnTo>
                  <a:pt x="1145035" y="994466"/>
                </a:lnTo>
                <a:lnTo>
                  <a:pt x="1157423" y="993513"/>
                </a:lnTo>
                <a:lnTo>
                  <a:pt x="1169811" y="992560"/>
                </a:lnTo>
                <a:lnTo>
                  <a:pt x="1181882" y="992242"/>
                </a:lnTo>
                <a:lnTo>
                  <a:pt x="1181882" y="909637"/>
                </a:lnTo>
                <a:close/>
                <a:moveTo>
                  <a:pt x="394970" y="682625"/>
                </a:moveTo>
                <a:lnTo>
                  <a:pt x="395757" y="683675"/>
                </a:lnTo>
                <a:lnTo>
                  <a:pt x="559588" y="1049525"/>
                </a:lnTo>
                <a:lnTo>
                  <a:pt x="603624" y="895761"/>
                </a:lnTo>
                <a:lnTo>
                  <a:pt x="599439" y="894715"/>
                </a:lnTo>
                <a:lnTo>
                  <a:pt x="591184" y="892492"/>
                </a:lnTo>
                <a:lnTo>
                  <a:pt x="583564" y="889635"/>
                </a:lnTo>
                <a:lnTo>
                  <a:pt x="576579" y="886142"/>
                </a:lnTo>
                <a:lnTo>
                  <a:pt x="569912" y="882015"/>
                </a:lnTo>
                <a:lnTo>
                  <a:pt x="563562" y="877887"/>
                </a:lnTo>
                <a:lnTo>
                  <a:pt x="557529" y="873125"/>
                </a:lnTo>
                <a:lnTo>
                  <a:pt x="552132" y="868362"/>
                </a:lnTo>
                <a:lnTo>
                  <a:pt x="547052" y="863282"/>
                </a:lnTo>
                <a:lnTo>
                  <a:pt x="542607" y="858202"/>
                </a:lnTo>
                <a:lnTo>
                  <a:pt x="538479" y="852487"/>
                </a:lnTo>
                <a:lnTo>
                  <a:pt x="534352" y="847090"/>
                </a:lnTo>
                <a:lnTo>
                  <a:pt x="531177" y="841375"/>
                </a:lnTo>
                <a:lnTo>
                  <a:pt x="527684" y="835660"/>
                </a:lnTo>
                <a:lnTo>
                  <a:pt x="525144" y="829944"/>
                </a:lnTo>
                <a:lnTo>
                  <a:pt x="522287" y="824229"/>
                </a:lnTo>
                <a:lnTo>
                  <a:pt x="520064" y="819149"/>
                </a:lnTo>
                <a:lnTo>
                  <a:pt x="516254" y="808672"/>
                </a:lnTo>
                <a:lnTo>
                  <a:pt x="513714" y="799782"/>
                </a:lnTo>
                <a:lnTo>
                  <a:pt x="511809" y="791527"/>
                </a:lnTo>
                <a:lnTo>
                  <a:pt x="510222" y="785494"/>
                </a:lnTo>
                <a:lnTo>
                  <a:pt x="509587" y="780414"/>
                </a:lnTo>
                <a:lnTo>
                  <a:pt x="515302" y="783589"/>
                </a:lnTo>
                <a:lnTo>
                  <a:pt x="522287" y="787399"/>
                </a:lnTo>
                <a:lnTo>
                  <a:pt x="531812" y="791527"/>
                </a:lnTo>
                <a:lnTo>
                  <a:pt x="542924" y="796289"/>
                </a:lnTo>
                <a:lnTo>
                  <a:pt x="556577" y="801052"/>
                </a:lnTo>
                <a:lnTo>
                  <a:pt x="563879" y="803274"/>
                </a:lnTo>
                <a:lnTo>
                  <a:pt x="571499" y="805497"/>
                </a:lnTo>
                <a:lnTo>
                  <a:pt x="579437" y="807719"/>
                </a:lnTo>
                <a:lnTo>
                  <a:pt x="587692" y="809307"/>
                </a:lnTo>
                <a:lnTo>
                  <a:pt x="596899" y="810894"/>
                </a:lnTo>
                <a:lnTo>
                  <a:pt x="605789" y="811847"/>
                </a:lnTo>
                <a:lnTo>
                  <a:pt x="614997" y="813117"/>
                </a:lnTo>
                <a:lnTo>
                  <a:pt x="624522" y="813752"/>
                </a:lnTo>
                <a:lnTo>
                  <a:pt x="634365" y="813752"/>
                </a:lnTo>
                <a:lnTo>
                  <a:pt x="644207" y="813434"/>
                </a:lnTo>
                <a:lnTo>
                  <a:pt x="654367" y="812482"/>
                </a:lnTo>
                <a:lnTo>
                  <a:pt x="664210" y="810894"/>
                </a:lnTo>
                <a:lnTo>
                  <a:pt x="674687" y="808989"/>
                </a:lnTo>
                <a:lnTo>
                  <a:pt x="684530" y="806132"/>
                </a:lnTo>
                <a:lnTo>
                  <a:pt x="695007" y="802639"/>
                </a:lnTo>
                <a:lnTo>
                  <a:pt x="705485" y="798194"/>
                </a:lnTo>
                <a:lnTo>
                  <a:pt x="715645" y="793432"/>
                </a:lnTo>
                <a:lnTo>
                  <a:pt x="725805" y="787717"/>
                </a:lnTo>
                <a:lnTo>
                  <a:pt x="731202" y="784224"/>
                </a:lnTo>
                <a:lnTo>
                  <a:pt x="735965" y="781049"/>
                </a:lnTo>
                <a:lnTo>
                  <a:pt x="741045" y="777239"/>
                </a:lnTo>
                <a:lnTo>
                  <a:pt x="746125" y="773112"/>
                </a:lnTo>
                <a:lnTo>
                  <a:pt x="745490" y="778192"/>
                </a:lnTo>
                <a:lnTo>
                  <a:pt x="744537" y="784224"/>
                </a:lnTo>
                <a:lnTo>
                  <a:pt x="743267" y="792162"/>
                </a:lnTo>
                <a:lnTo>
                  <a:pt x="740727" y="801369"/>
                </a:lnTo>
                <a:lnTo>
                  <a:pt x="737870" y="811529"/>
                </a:lnTo>
                <a:lnTo>
                  <a:pt x="733742" y="822642"/>
                </a:lnTo>
                <a:lnTo>
                  <a:pt x="731520" y="828357"/>
                </a:lnTo>
                <a:lnTo>
                  <a:pt x="728980" y="834389"/>
                </a:lnTo>
                <a:lnTo>
                  <a:pt x="726122" y="840105"/>
                </a:lnTo>
                <a:lnTo>
                  <a:pt x="722630" y="845820"/>
                </a:lnTo>
                <a:lnTo>
                  <a:pt x="719455" y="851535"/>
                </a:lnTo>
                <a:lnTo>
                  <a:pt x="715327" y="856932"/>
                </a:lnTo>
                <a:lnTo>
                  <a:pt x="711200" y="862330"/>
                </a:lnTo>
                <a:lnTo>
                  <a:pt x="706755" y="867410"/>
                </a:lnTo>
                <a:lnTo>
                  <a:pt x="701675" y="872490"/>
                </a:lnTo>
                <a:lnTo>
                  <a:pt x="696277" y="877252"/>
                </a:lnTo>
                <a:lnTo>
                  <a:pt x="690245" y="881380"/>
                </a:lnTo>
                <a:lnTo>
                  <a:pt x="684212" y="885507"/>
                </a:lnTo>
                <a:lnTo>
                  <a:pt x="677545" y="888682"/>
                </a:lnTo>
                <a:lnTo>
                  <a:pt x="670560" y="891857"/>
                </a:lnTo>
                <a:lnTo>
                  <a:pt x="665453" y="893560"/>
                </a:lnTo>
                <a:lnTo>
                  <a:pt x="689003" y="1042327"/>
                </a:lnTo>
                <a:lnTo>
                  <a:pt x="869161" y="687669"/>
                </a:lnTo>
                <a:lnTo>
                  <a:pt x="870268" y="686119"/>
                </a:lnTo>
                <a:lnTo>
                  <a:pt x="882968" y="693106"/>
                </a:lnTo>
                <a:lnTo>
                  <a:pt x="895033" y="700094"/>
                </a:lnTo>
                <a:lnTo>
                  <a:pt x="907098" y="707399"/>
                </a:lnTo>
                <a:lnTo>
                  <a:pt x="919163" y="715339"/>
                </a:lnTo>
                <a:lnTo>
                  <a:pt x="930593" y="723597"/>
                </a:lnTo>
                <a:lnTo>
                  <a:pt x="942023" y="732173"/>
                </a:lnTo>
                <a:lnTo>
                  <a:pt x="953136" y="740748"/>
                </a:lnTo>
                <a:lnTo>
                  <a:pt x="964248" y="750277"/>
                </a:lnTo>
                <a:lnTo>
                  <a:pt x="975361" y="759488"/>
                </a:lnTo>
                <a:lnTo>
                  <a:pt x="985838" y="769651"/>
                </a:lnTo>
                <a:lnTo>
                  <a:pt x="996316" y="779497"/>
                </a:lnTo>
                <a:lnTo>
                  <a:pt x="1006158" y="789978"/>
                </a:lnTo>
                <a:lnTo>
                  <a:pt x="1016318" y="800777"/>
                </a:lnTo>
                <a:lnTo>
                  <a:pt x="1026161" y="811576"/>
                </a:lnTo>
                <a:lnTo>
                  <a:pt x="1036003" y="823010"/>
                </a:lnTo>
                <a:lnTo>
                  <a:pt x="1045211" y="834444"/>
                </a:lnTo>
                <a:lnTo>
                  <a:pt x="1054736" y="846196"/>
                </a:lnTo>
                <a:lnTo>
                  <a:pt x="1063626" y="858583"/>
                </a:lnTo>
                <a:lnTo>
                  <a:pt x="1072516" y="870335"/>
                </a:lnTo>
                <a:lnTo>
                  <a:pt x="1081088" y="883039"/>
                </a:lnTo>
                <a:lnTo>
                  <a:pt x="1089343" y="895744"/>
                </a:lnTo>
                <a:lnTo>
                  <a:pt x="1097916" y="908766"/>
                </a:lnTo>
                <a:lnTo>
                  <a:pt x="1105853" y="922105"/>
                </a:lnTo>
                <a:lnTo>
                  <a:pt x="1113791" y="935763"/>
                </a:lnTo>
                <a:lnTo>
                  <a:pt x="1116310" y="940278"/>
                </a:lnTo>
                <a:lnTo>
                  <a:pt x="1109662" y="941335"/>
                </a:lnTo>
                <a:lnTo>
                  <a:pt x="1096327" y="944190"/>
                </a:lnTo>
                <a:lnTo>
                  <a:pt x="1082992" y="947046"/>
                </a:lnTo>
                <a:lnTo>
                  <a:pt x="1069657" y="950854"/>
                </a:lnTo>
                <a:lnTo>
                  <a:pt x="1056640" y="954979"/>
                </a:lnTo>
                <a:lnTo>
                  <a:pt x="1043622" y="959421"/>
                </a:lnTo>
                <a:lnTo>
                  <a:pt x="1030922" y="964498"/>
                </a:lnTo>
                <a:lnTo>
                  <a:pt x="1018540" y="969893"/>
                </a:lnTo>
                <a:lnTo>
                  <a:pt x="1006157" y="975604"/>
                </a:lnTo>
                <a:lnTo>
                  <a:pt x="994092" y="981951"/>
                </a:lnTo>
                <a:lnTo>
                  <a:pt x="982980" y="988932"/>
                </a:lnTo>
                <a:lnTo>
                  <a:pt x="971550" y="996230"/>
                </a:lnTo>
                <a:lnTo>
                  <a:pt x="960437" y="1003845"/>
                </a:lnTo>
                <a:lnTo>
                  <a:pt x="949960" y="1011778"/>
                </a:lnTo>
                <a:lnTo>
                  <a:pt x="939482" y="1020663"/>
                </a:lnTo>
                <a:lnTo>
                  <a:pt x="929640" y="1029547"/>
                </a:lnTo>
                <a:lnTo>
                  <a:pt x="920432" y="1039067"/>
                </a:lnTo>
                <a:lnTo>
                  <a:pt x="911542" y="1048904"/>
                </a:lnTo>
                <a:lnTo>
                  <a:pt x="902970" y="1059375"/>
                </a:lnTo>
                <a:lnTo>
                  <a:pt x="895032" y="1070163"/>
                </a:lnTo>
                <a:lnTo>
                  <a:pt x="887412" y="1081587"/>
                </a:lnTo>
                <a:lnTo>
                  <a:pt x="880745" y="1093327"/>
                </a:lnTo>
                <a:lnTo>
                  <a:pt x="874395" y="1105385"/>
                </a:lnTo>
                <a:lnTo>
                  <a:pt x="868362" y="1118078"/>
                </a:lnTo>
                <a:lnTo>
                  <a:pt x="863282" y="1131087"/>
                </a:lnTo>
                <a:lnTo>
                  <a:pt x="858520" y="1144732"/>
                </a:lnTo>
                <a:lnTo>
                  <a:pt x="854710" y="1158376"/>
                </a:lnTo>
                <a:lnTo>
                  <a:pt x="851535" y="1172655"/>
                </a:lnTo>
                <a:lnTo>
                  <a:pt x="848995" y="1187886"/>
                </a:lnTo>
                <a:lnTo>
                  <a:pt x="847090" y="1202800"/>
                </a:lnTo>
                <a:lnTo>
                  <a:pt x="845820" y="1218348"/>
                </a:lnTo>
                <a:lnTo>
                  <a:pt x="845502" y="1234531"/>
                </a:lnTo>
                <a:lnTo>
                  <a:pt x="845502" y="1245320"/>
                </a:lnTo>
                <a:lnTo>
                  <a:pt x="846137" y="1255474"/>
                </a:lnTo>
                <a:lnTo>
                  <a:pt x="847090" y="1265310"/>
                </a:lnTo>
                <a:lnTo>
                  <a:pt x="848360" y="1274830"/>
                </a:lnTo>
                <a:lnTo>
                  <a:pt x="849630" y="1284349"/>
                </a:lnTo>
                <a:lnTo>
                  <a:pt x="851535" y="1293234"/>
                </a:lnTo>
                <a:lnTo>
                  <a:pt x="853757" y="1301801"/>
                </a:lnTo>
                <a:lnTo>
                  <a:pt x="855980" y="1310686"/>
                </a:lnTo>
                <a:lnTo>
                  <a:pt x="858520" y="1318619"/>
                </a:lnTo>
                <a:lnTo>
                  <a:pt x="861695" y="1326552"/>
                </a:lnTo>
                <a:lnTo>
                  <a:pt x="864552" y="1334167"/>
                </a:lnTo>
                <a:lnTo>
                  <a:pt x="868362" y="1341783"/>
                </a:lnTo>
                <a:lnTo>
                  <a:pt x="871537" y="1348764"/>
                </a:lnTo>
                <a:lnTo>
                  <a:pt x="875665" y="1355744"/>
                </a:lnTo>
                <a:lnTo>
                  <a:pt x="879792" y="1362408"/>
                </a:lnTo>
                <a:lnTo>
                  <a:pt x="883920" y="1368754"/>
                </a:lnTo>
                <a:lnTo>
                  <a:pt x="888682" y="1375100"/>
                </a:lnTo>
                <a:lnTo>
                  <a:pt x="893445" y="1381129"/>
                </a:lnTo>
                <a:lnTo>
                  <a:pt x="898207" y="1386841"/>
                </a:lnTo>
                <a:lnTo>
                  <a:pt x="902970" y="1391918"/>
                </a:lnTo>
                <a:lnTo>
                  <a:pt x="908367" y="1397312"/>
                </a:lnTo>
                <a:lnTo>
                  <a:pt x="913765" y="1402707"/>
                </a:lnTo>
                <a:lnTo>
                  <a:pt x="919162" y="1407784"/>
                </a:lnTo>
                <a:lnTo>
                  <a:pt x="924877" y="1412543"/>
                </a:lnTo>
                <a:lnTo>
                  <a:pt x="930592" y="1416986"/>
                </a:lnTo>
                <a:lnTo>
                  <a:pt x="936307" y="1421428"/>
                </a:lnTo>
                <a:lnTo>
                  <a:pt x="948055" y="1429678"/>
                </a:lnTo>
                <a:lnTo>
                  <a:pt x="960437" y="1436976"/>
                </a:lnTo>
                <a:lnTo>
                  <a:pt x="973137" y="1444592"/>
                </a:lnTo>
                <a:lnTo>
                  <a:pt x="814387" y="1444592"/>
                </a:lnTo>
                <a:lnTo>
                  <a:pt x="816610" y="1504564"/>
                </a:lnTo>
                <a:lnTo>
                  <a:pt x="817245" y="1517891"/>
                </a:lnTo>
                <a:lnTo>
                  <a:pt x="818515" y="1531218"/>
                </a:lnTo>
                <a:lnTo>
                  <a:pt x="820102" y="1544545"/>
                </a:lnTo>
                <a:lnTo>
                  <a:pt x="822642" y="1557872"/>
                </a:lnTo>
                <a:lnTo>
                  <a:pt x="825182" y="1571199"/>
                </a:lnTo>
                <a:lnTo>
                  <a:pt x="826449" y="1576388"/>
                </a:lnTo>
                <a:lnTo>
                  <a:pt x="0" y="1576388"/>
                </a:lnTo>
                <a:lnTo>
                  <a:pt x="318" y="1541768"/>
                </a:lnTo>
                <a:lnTo>
                  <a:pt x="953" y="1506831"/>
                </a:lnTo>
                <a:lnTo>
                  <a:pt x="2223" y="1472211"/>
                </a:lnTo>
                <a:lnTo>
                  <a:pt x="4128" y="1437274"/>
                </a:lnTo>
                <a:lnTo>
                  <a:pt x="6668" y="1402972"/>
                </a:lnTo>
                <a:lnTo>
                  <a:pt x="9843" y="1368352"/>
                </a:lnTo>
                <a:lnTo>
                  <a:pt x="13335" y="1334049"/>
                </a:lnTo>
                <a:lnTo>
                  <a:pt x="17780" y="1300065"/>
                </a:lnTo>
                <a:lnTo>
                  <a:pt x="22860" y="1266398"/>
                </a:lnTo>
                <a:lnTo>
                  <a:pt x="28258" y="1233049"/>
                </a:lnTo>
                <a:lnTo>
                  <a:pt x="31750" y="1216215"/>
                </a:lnTo>
                <a:lnTo>
                  <a:pt x="35243" y="1200017"/>
                </a:lnTo>
                <a:lnTo>
                  <a:pt x="38418" y="1183501"/>
                </a:lnTo>
                <a:lnTo>
                  <a:pt x="42228" y="1166985"/>
                </a:lnTo>
                <a:lnTo>
                  <a:pt x="46038" y="1151104"/>
                </a:lnTo>
                <a:lnTo>
                  <a:pt x="50483" y="1135224"/>
                </a:lnTo>
                <a:lnTo>
                  <a:pt x="54928" y="1119026"/>
                </a:lnTo>
                <a:lnTo>
                  <a:pt x="59373" y="1103462"/>
                </a:lnTo>
                <a:lnTo>
                  <a:pt x="64135" y="1087899"/>
                </a:lnTo>
                <a:lnTo>
                  <a:pt x="69215" y="1072336"/>
                </a:lnTo>
                <a:lnTo>
                  <a:pt x="74613" y="1057091"/>
                </a:lnTo>
                <a:lnTo>
                  <a:pt x="79693" y="1042163"/>
                </a:lnTo>
                <a:lnTo>
                  <a:pt x="85408" y="1027235"/>
                </a:lnTo>
                <a:lnTo>
                  <a:pt x="91440" y="1012308"/>
                </a:lnTo>
                <a:lnTo>
                  <a:pt x="97473" y="997697"/>
                </a:lnTo>
                <a:lnTo>
                  <a:pt x="103823" y="983405"/>
                </a:lnTo>
                <a:lnTo>
                  <a:pt x="110490" y="969112"/>
                </a:lnTo>
                <a:lnTo>
                  <a:pt x="117475" y="955455"/>
                </a:lnTo>
                <a:lnTo>
                  <a:pt x="124460" y="941162"/>
                </a:lnTo>
                <a:lnTo>
                  <a:pt x="132398" y="927822"/>
                </a:lnTo>
                <a:lnTo>
                  <a:pt x="140018" y="914483"/>
                </a:lnTo>
                <a:lnTo>
                  <a:pt x="147638" y="901143"/>
                </a:lnTo>
                <a:lnTo>
                  <a:pt x="155893" y="888438"/>
                </a:lnTo>
                <a:lnTo>
                  <a:pt x="164465" y="875734"/>
                </a:lnTo>
                <a:lnTo>
                  <a:pt x="173038" y="863347"/>
                </a:lnTo>
                <a:lnTo>
                  <a:pt x="181928" y="851278"/>
                </a:lnTo>
                <a:lnTo>
                  <a:pt x="191453" y="839526"/>
                </a:lnTo>
                <a:lnTo>
                  <a:pt x="200978" y="827774"/>
                </a:lnTo>
                <a:lnTo>
                  <a:pt x="210820" y="816340"/>
                </a:lnTo>
                <a:lnTo>
                  <a:pt x="220663" y="805224"/>
                </a:lnTo>
                <a:lnTo>
                  <a:pt x="231458" y="794743"/>
                </a:lnTo>
                <a:lnTo>
                  <a:pt x="242253" y="783944"/>
                </a:lnTo>
                <a:lnTo>
                  <a:pt x="253048" y="773780"/>
                </a:lnTo>
                <a:lnTo>
                  <a:pt x="264478" y="763934"/>
                </a:lnTo>
                <a:lnTo>
                  <a:pt x="275908" y="754088"/>
                </a:lnTo>
                <a:lnTo>
                  <a:pt x="287973" y="744877"/>
                </a:lnTo>
                <a:lnTo>
                  <a:pt x="300355" y="736302"/>
                </a:lnTo>
                <a:lnTo>
                  <a:pt x="312738" y="727409"/>
                </a:lnTo>
                <a:lnTo>
                  <a:pt x="325755" y="719151"/>
                </a:lnTo>
                <a:lnTo>
                  <a:pt x="339090" y="711210"/>
                </a:lnTo>
                <a:lnTo>
                  <a:pt x="352425" y="703588"/>
                </a:lnTo>
                <a:lnTo>
                  <a:pt x="366395" y="695965"/>
                </a:lnTo>
                <a:lnTo>
                  <a:pt x="380365" y="689295"/>
                </a:lnTo>
                <a:lnTo>
                  <a:pt x="394970" y="682625"/>
                </a:lnTo>
                <a:close/>
                <a:moveTo>
                  <a:pt x="634524" y="0"/>
                </a:moveTo>
                <a:lnTo>
                  <a:pt x="643726" y="635"/>
                </a:lnTo>
                <a:lnTo>
                  <a:pt x="653881" y="1270"/>
                </a:lnTo>
                <a:lnTo>
                  <a:pt x="664353" y="2857"/>
                </a:lnTo>
                <a:lnTo>
                  <a:pt x="675142" y="4445"/>
                </a:lnTo>
                <a:lnTo>
                  <a:pt x="686566" y="6350"/>
                </a:lnTo>
                <a:lnTo>
                  <a:pt x="697989" y="8890"/>
                </a:lnTo>
                <a:lnTo>
                  <a:pt x="709731" y="11430"/>
                </a:lnTo>
                <a:lnTo>
                  <a:pt x="721789" y="14605"/>
                </a:lnTo>
                <a:lnTo>
                  <a:pt x="733848" y="18415"/>
                </a:lnTo>
                <a:lnTo>
                  <a:pt x="746223" y="22542"/>
                </a:lnTo>
                <a:lnTo>
                  <a:pt x="758282" y="26987"/>
                </a:lnTo>
                <a:lnTo>
                  <a:pt x="770340" y="32385"/>
                </a:lnTo>
                <a:lnTo>
                  <a:pt x="782399" y="38100"/>
                </a:lnTo>
                <a:lnTo>
                  <a:pt x="793823" y="44450"/>
                </a:lnTo>
                <a:lnTo>
                  <a:pt x="805247" y="51117"/>
                </a:lnTo>
                <a:lnTo>
                  <a:pt x="816353" y="58737"/>
                </a:lnTo>
                <a:lnTo>
                  <a:pt x="826825" y="66992"/>
                </a:lnTo>
                <a:lnTo>
                  <a:pt x="831902" y="71120"/>
                </a:lnTo>
                <a:lnTo>
                  <a:pt x="836980" y="75565"/>
                </a:lnTo>
                <a:lnTo>
                  <a:pt x="842057" y="80327"/>
                </a:lnTo>
                <a:lnTo>
                  <a:pt x="846817" y="84772"/>
                </a:lnTo>
                <a:lnTo>
                  <a:pt x="851259" y="89852"/>
                </a:lnTo>
                <a:lnTo>
                  <a:pt x="856019" y="94932"/>
                </a:lnTo>
                <a:lnTo>
                  <a:pt x="860462" y="100330"/>
                </a:lnTo>
                <a:lnTo>
                  <a:pt x="864270" y="105727"/>
                </a:lnTo>
                <a:lnTo>
                  <a:pt x="868395" y="111125"/>
                </a:lnTo>
                <a:lnTo>
                  <a:pt x="871886" y="116840"/>
                </a:lnTo>
                <a:lnTo>
                  <a:pt x="875694" y="122872"/>
                </a:lnTo>
                <a:lnTo>
                  <a:pt x="879185" y="129222"/>
                </a:lnTo>
                <a:lnTo>
                  <a:pt x="882358" y="135572"/>
                </a:lnTo>
                <a:lnTo>
                  <a:pt x="885531" y="142240"/>
                </a:lnTo>
                <a:lnTo>
                  <a:pt x="888070" y="148907"/>
                </a:lnTo>
                <a:lnTo>
                  <a:pt x="890291" y="155892"/>
                </a:lnTo>
                <a:lnTo>
                  <a:pt x="892830" y="162877"/>
                </a:lnTo>
                <a:lnTo>
                  <a:pt x="894734" y="170497"/>
                </a:lnTo>
                <a:lnTo>
                  <a:pt x="896321" y="178117"/>
                </a:lnTo>
                <a:lnTo>
                  <a:pt x="898225" y="185737"/>
                </a:lnTo>
                <a:lnTo>
                  <a:pt x="899177" y="193675"/>
                </a:lnTo>
                <a:lnTo>
                  <a:pt x="900129" y="201930"/>
                </a:lnTo>
                <a:lnTo>
                  <a:pt x="900763" y="210185"/>
                </a:lnTo>
                <a:lnTo>
                  <a:pt x="901081" y="218757"/>
                </a:lnTo>
                <a:lnTo>
                  <a:pt x="901081" y="227647"/>
                </a:lnTo>
                <a:lnTo>
                  <a:pt x="901081" y="236537"/>
                </a:lnTo>
                <a:lnTo>
                  <a:pt x="900446" y="245745"/>
                </a:lnTo>
                <a:lnTo>
                  <a:pt x="899494" y="255587"/>
                </a:lnTo>
                <a:lnTo>
                  <a:pt x="898225" y="265112"/>
                </a:lnTo>
                <a:lnTo>
                  <a:pt x="896638" y="274955"/>
                </a:lnTo>
                <a:lnTo>
                  <a:pt x="898225" y="275272"/>
                </a:lnTo>
                <a:lnTo>
                  <a:pt x="901715" y="276542"/>
                </a:lnTo>
                <a:lnTo>
                  <a:pt x="903937" y="277812"/>
                </a:lnTo>
                <a:lnTo>
                  <a:pt x="906793" y="279400"/>
                </a:lnTo>
                <a:lnTo>
                  <a:pt x="909648" y="281305"/>
                </a:lnTo>
                <a:lnTo>
                  <a:pt x="912822" y="283845"/>
                </a:lnTo>
                <a:lnTo>
                  <a:pt x="915678" y="287020"/>
                </a:lnTo>
                <a:lnTo>
                  <a:pt x="918851" y="290830"/>
                </a:lnTo>
                <a:lnTo>
                  <a:pt x="921390" y="295275"/>
                </a:lnTo>
                <a:lnTo>
                  <a:pt x="923928" y="300672"/>
                </a:lnTo>
                <a:lnTo>
                  <a:pt x="925832" y="306705"/>
                </a:lnTo>
                <a:lnTo>
                  <a:pt x="927419" y="313690"/>
                </a:lnTo>
                <a:lnTo>
                  <a:pt x="928371" y="321310"/>
                </a:lnTo>
                <a:lnTo>
                  <a:pt x="928688" y="330200"/>
                </a:lnTo>
                <a:lnTo>
                  <a:pt x="928688" y="339407"/>
                </a:lnTo>
                <a:lnTo>
                  <a:pt x="928371" y="347662"/>
                </a:lnTo>
                <a:lnTo>
                  <a:pt x="927736" y="355282"/>
                </a:lnTo>
                <a:lnTo>
                  <a:pt x="927102" y="362902"/>
                </a:lnTo>
                <a:lnTo>
                  <a:pt x="926150" y="369570"/>
                </a:lnTo>
                <a:lnTo>
                  <a:pt x="925198" y="375920"/>
                </a:lnTo>
                <a:lnTo>
                  <a:pt x="923928" y="381317"/>
                </a:lnTo>
                <a:lnTo>
                  <a:pt x="922024" y="386715"/>
                </a:lnTo>
                <a:lnTo>
                  <a:pt x="920438" y="391477"/>
                </a:lnTo>
                <a:lnTo>
                  <a:pt x="918851" y="396240"/>
                </a:lnTo>
                <a:lnTo>
                  <a:pt x="916630" y="400367"/>
                </a:lnTo>
                <a:lnTo>
                  <a:pt x="914408" y="404177"/>
                </a:lnTo>
                <a:lnTo>
                  <a:pt x="912504" y="407987"/>
                </a:lnTo>
                <a:lnTo>
                  <a:pt x="909966" y="411480"/>
                </a:lnTo>
                <a:lnTo>
                  <a:pt x="905206" y="417830"/>
                </a:lnTo>
                <a:lnTo>
                  <a:pt x="902350" y="421005"/>
                </a:lnTo>
                <a:lnTo>
                  <a:pt x="899811" y="424180"/>
                </a:lnTo>
                <a:lnTo>
                  <a:pt x="896955" y="428307"/>
                </a:lnTo>
                <a:lnTo>
                  <a:pt x="894417" y="433070"/>
                </a:lnTo>
                <a:lnTo>
                  <a:pt x="891878" y="438785"/>
                </a:lnTo>
                <a:lnTo>
                  <a:pt x="889657" y="445452"/>
                </a:lnTo>
                <a:lnTo>
                  <a:pt x="887753" y="453390"/>
                </a:lnTo>
                <a:lnTo>
                  <a:pt x="886483" y="462597"/>
                </a:lnTo>
                <a:lnTo>
                  <a:pt x="884579" y="473075"/>
                </a:lnTo>
                <a:lnTo>
                  <a:pt x="882675" y="483552"/>
                </a:lnTo>
                <a:lnTo>
                  <a:pt x="880454" y="494665"/>
                </a:lnTo>
                <a:lnTo>
                  <a:pt x="877281" y="506095"/>
                </a:lnTo>
                <a:lnTo>
                  <a:pt x="873790" y="516890"/>
                </a:lnTo>
                <a:lnTo>
                  <a:pt x="869665" y="528320"/>
                </a:lnTo>
                <a:lnTo>
                  <a:pt x="864905" y="540067"/>
                </a:lnTo>
                <a:lnTo>
                  <a:pt x="860145" y="551497"/>
                </a:lnTo>
                <a:lnTo>
                  <a:pt x="854750" y="562927"/>
                </a:lnTo>
                <a:lnTo>
                  <a:pt x="848721" y="574040"/>
                </a:lnTo>
                <a:lnTo>
                  <a:pt x="842374" y="585470"/>
                </a:lnTo>
                <a:lnTo>
                  <a:pt x="835710" y="596900"/>
                </a:lnTo>
                <a:lnTo>
                  <a:pt x="828729" y="608012"/>
                </a:lnTo>
                <a:lnTo>
                  <a:pt x="821113" y="618490"/>
                </a:lnTo>
                <a:lnTo>
                  <a:pt x="812863" y="629285"/>
                </a:lnTo>
                <a:lnTo>
                  <a:pt x="804929" y="639127"/>
                </a:lnTo>
                <a:lnTo>
                  <a:pt x="796361" y="649287"/>
                </a:lnTo>
                <a:lnTo>
                  <a:pt x="787159" y="659130"/>
                </a:lnTo>
                <a:lnTo>
                  <a:pt x="777956" y="668020"/>
                </a:lnTo>
                <a:lnTo>
                  <a:pt x="768119" y="676592"/>
                </a:lnTo>
                <a:lnTo>
                  <a:pt x="758599" y="685165"/>
                </a:lnTo>
                <a:lnTo>
                  <a:pt x="748127" y="692785"/>
                </a:lnTo>
                <a:lnTo>
                  <a:pt x="737973" y="700087"/>
                </a:lnTo>
                <a:lnTo>
                  <a:pt x="727184" y="706755"/>
                </a:lnTo>
                <a:lnTo>
                  <a:pt x="716077" y="712470"/>
                </a:lnTo>
                <a:lnTo>
                  <a:pt x="705288" y="717867"/>
                </a:lnTo>
                <a:lnTo>
                  <a:pt x="693864" y="722312"/>
                </a:lnTo>
                <a:lnTo>
                  <a:pt x="682123" y="726122"/>
                </a:lnTo>
                <a:lnTo>
                  <a:pt x="676411" y="727710"/>
                </a:lnTo>
                <a:lnTo>
                  <a:pt x="670382" y="729297"/>
                </a:lnTo>
                <a:lnTo>
                  <a:pt x="664353" y="730567"/>
                </a:lnTo>
                <a:lnTo>
                  <a:pt x="658641" y="731520"/>
                </a:lnTo>
                <a:lnTo>
                  <a:pt x="652294" y="732472"/>
                </a:lnTo>
                <a:lnTo>
                  <a:pt x="646265" y="732790"/>
                </a:lnTo>
                <a:lnTo>
                  <a:pt x="640236" y="733107"/>
                </a:lnTo>
                <a:lnTo>
                  <a:pt x="634524" y="733425"/>
                </a:lnTo>
                <a:lnTo>
                  <a:pt x="628177" y="733107"/>
                </a:lnTo>
                <a:lnTo>
                  <a:pt x="622148" y="732790"/>
                </a:lnTo>
                <a:lnTo>
                  <a:pt x="616119" y="732472"/>
                </a:lnTo>
                <a:lnTo>
                  <a:pt x="610089" y="731520"/>
                </a:lnTo>
                <a:lnTo>
                  <a:pt x="604060" y="730567"/>
                </a:lnTo>
                <a:lnTo>
                  <a:pt x="598031" y="729297"/>
                </a:lnTo>
                <a:lnTo>
                  <a:pt x="592319" y="727710"/>
                </a:lnTo>
                <a:lnTo>
                  <a:pt x="586290" y="726122"/>
                </a:lnTo>
                <a:lnTo>
                  <a:pt x="574548" y="722312"/>
                </a:lnTo>
                <a:lnTo>
                  <a:pt x="563442" y="717867"/>
                </a:lnTo>
                <a:lnTo>
                  <a:pt x="552335" y="712470"/>
                </a:lnTo>
                <a:lnTo>
                  <a:pt x="541229" y="706755"/>
                </a:lnTo>
                <a:lnTo>
                  <a:pt x="530440" y="700087"/>
                </a:lnTo>
                <a:lnTo>
                  <a:pt x="520285" y="692785"/>
                </a:lnTo>
                <a:lnTo>
                  <a:pt x="510131" y="685165"/>
                </a:lnTo>
                <a:lnTo>
                  <a:pt x="500293" y="676592"/>
                </a:lnTo>
                <a:lnTo>
                  <a:pt x="490456" y="668020"/>
                </a:lnTo>
                <a:lnTo>
                  <a:pt x="481571" y="659130"/>
                </a:lnTo>
                <a:lnTo>
                  <a:pt x="472368" y="649287"/>
                </a:lnTo>
                <a:lnTo>
                  <a:pt x="463800" y="639127"/>
                </a:lnTo>
                <a:lnTo>
                  <a:pt x="455550" y="629285"/>
                </a:lnTo>
                <a:lnTo>
                  <a:pt x="447934" y="618490"/>
                </a:lnTo>
                <a:lnTo>
                  <a:pt x="440001" y="608012"/>
                </a:lnTo>
                <a:lnTo>
                  <a:pt x="433020" y="596900"/>
                </a:lnTo>
                <a:lnTo>
                  <a:pt x="426038" y="585470"/>
                </a:lnTo>
                <a:lnTo>
                  <a:pt x="419692" y="574040"/>
                </a:lnTo>
                <a:lnTo>
                  <a:pt x="413980" y="562927"/>
                </a:lnTo>
                <a:lnTo>
                  <a:pt x="408268" y="551497"/>
                </a:lnTo>
                <a:lnTo>
                  <a:pt x="403508" y="540067"/>
                </a:lnTo>
                <a:lnTo>
                  <a:pt x="399065" y="528320"/>
                </a:lnTo>
                <a:lnTo>
                  <a:pt x="394940" y="516890"/>
                </a:lnTo>
                <a:lnTo>
                  <a:pt x="391449" y="506095"/>
                </a:lnTo>
                <a:lnTo>
                  <a:pt x="388276" y="494665"/>
                </a:lnTo>
                <a:lnTo>
                  <a:pt x="385737" y="483552"/>
                </a:lnTo>
                <a:lnTo>
                  <a:pt x="383834" y="473075"/>
                </a:lnTo>
                <a:lnTo>
                  <a:pt x="382247" y="462597"/>
                </a:lnTo>
                <a:lnTo>
                  <a:pt x="380978" y="453390"/>
                </a:lnTo>
                <a:lnTo>
                  <a:pt x="379074" y="445452"/>
                </a:lnTo>
                <a:lnTo>
                  <a:pt x="376852" y="438785"/>
                </a:lnTo>
                <a:lnTo>
                  <a:pt x="374314" y="433070"/>
                </a:lnTo>
                <a:lnTo>
                  <a:pt x="371458" y="428307"/>
                </a:lnTo>
                <a:lnTo>
                  <a:pt x="368602" y="424180"/>
                </a:lnTo>
                <a:lnTo>
                  <a:pt x="366063" y="421005"/>
                </a:lnTo>
                <a:lnTo>
                  <a:pt x="363842" y="417830"/>
                </a:lnTo>
                <a:lnTo>
                  <a:pt x="358765" y="411480"/>
                </a:lnTo>
                <a:lnTo>
                  <a:pt x="356226" y="407987"/>
                </a:lnTo>
                <a:lnTo>
                  <a:pt x="354005" y="404177"/>
                </a:lnTo>
                <a:lnTo>
                  <a:pt x="352101" y="400367"/>
                </a:lnTo>
                <a:lnTo>
                  <a:pt x="349879" y="396240"/>
                </a:lnTo>
                <a:lnTo>
                  <a:pt x="347975" y="391477"/>
                </a:lnTo>
                <a:lnTo>
                  <a:pt x="346389" y="386715"/>
                </a:lnTo>
                <a:lnTo>
                  <a:pt x="345119" y="381317"/>
                </a:lnTo>
                <a:lnTo>
                  <a:pt x="343533" y="375920"/>
                </a:lnTo>
                <a:lnTo>
                  <a:pt x="342263" y="369570"/>
                </a:lnTo>
                <a:lnTo>
                  <a:pt x="341311" y="362902"/>
                </a:lnTo>
                <a:lnTo>
                  <a:pt x="340677" y="355282"/>
                </a:lnTo>
                <a:lnTo>
                  <a:pt x="340359" y="347662"/>
                </a:lnTo>
                <a:lnTo>
                  <a:pt x="339725" y="339407"/>
                </a:lnTo>
                <a:lnTo>
                  <a:pt x="339725" y="330200"/>
                </a:lnTo>
                <a:lnTo>
                  <a:pt x="340042" y="321310"/>
                </a:lnTo>
                <a:lnTo>
                  <a:pt x="340994" y="313690"/>
                </a:lnTo>
                <a:lnTo>
                  <a:pt x="342581" y="306705"/>
                </a:lnTo>
                <a:lnTo>
                  <a:pt x="344802" y="300672"/>
                </a:lnTo>
                <a:lnTo>
                  <a:pt x="347341" y="295275"/>
                </a:lnTo>
                <a:lnTo>
                  <a:pt x="349879" y="290830"/>
                </a:lnTo>
                <a:lnTo>
                  <a:pt x="352735" y="287020"/>
                </a:lnTo>
                <a:lnTo>
                  <a:pt x="355591" y="283845"/>
                </a:lnTo>
                <a:lnTo>
                  <a:pt x="358765" y="281305"/>
                </a:lnTo>
                <a:lnTo>
                  <a:pt x="361620" y="279400"/>
                </a:lnTo>
                <a:lnTo>
                  <a:pt x="364476" y="277812"/>
                </a:lnTo>
                <a:lnTo>
                  <a:pt x="367015" y="276542"/>
                </a:lnTo>
                <a:lnTo>
                  <a:pt x="370823" y="275272"/>
                </a:lnTo>
                <a:lnTo>
                  <a:pt x="372092" y="274955"/>
                </a:lnTo>
                <a:lnTo>
                  <a:pt x="370506" y="265112"/>
                </a:lnTo>
                <a:lnTo>
                  <a:pt x="368919" y="255587"/>
                </a:lnTo>
                <a:lnTo>
                  <a:pt x="368284" y="245745"/>
                </a:lnTo>
                <a:lnTo>
                  <a:pt x="367650" y="236537"/>
                </a:lnTo>
                <a:lnTo>
                  <a:pt x="367332" y="227647"/>
                </a:lnTo>
                <a:lnTo>
                  <a:pt x="367332" y="218757"/>
                </a:lnTo>
                <a:lnTo>
                  <a:pt x="367650" y="210185"/>
                </a:lnTo>
                <a:lnTo>
                  <a:pt x="368284" y="201930"/>
                </a:lnTo>
                <a:lnTo>
                  <a:pt x="369236" y="193675"/>
                </a:lnTo>
                <a:lnTo>
                  <a:pt x="370823" y="185737"/>
                </a:lnTo>
                <a:lnTo>
                  <a:pt x="372092" y="178117"/>
                </a:lnTo>
                <a:lnTo>
                  <a:pt x="373679" y="170497"/>
                </a:lnTo>
                <a:lnTo>
                  <a:pt x="375583" y="162877"/>
                </a:lnTo>
                <a:lnTo>
                  <a:pt x="378122" y="155892"/>
                </a:lnTo>
                <a:lnTo>
                  <a:pt x="380660" y="148907"/>
                </a:lnTo>
                <a:lnTo>
                  <a:pt x="383516" y="142240"/>
                </a:lnTo>
                <a:lnTo>
                  <a:pt x="386372" y="135572"/>
                </a:lnTo>
                <a:lnTo>
                  <a:pt x="389228" y="129222"/>
                </a:lnTo>
                <a:lnTo>
                  <a:pt x="392719" y="122872"/>
                </a:lnTo>
                <a:lnTo>
                  <a:pt x="396527" y="116840"/>
                </a:lnTo>
                <a:lnTo>
                  <a:pt x="400335" y="111125"/>
                </a:lnTo>
                <a:lnTo>
                  <a:pt x="404143" y="105727"/>
                </a:lnTo>
                <a:lnTo>
                  <a:pt x="408268" y="100330"/>
                </a:lnTo>
                <a:lnTo>
                  <a:pt x="412710" y="94932"/>
                </a:lnTo>
                <a:lnTo>
                  <a:pt x="417153" y="89852"/>
                </a:lnTo>
                <a:lnTo>
                  <a:pt x="421913" y="84772"/>
                </a:lnTo>
                <a:lnTo>
                  <a:pt x="426356" y="80327"/>
                </a:lnTo>
                <a:lnTo>
                  <a:pt x="431433" y="75565"/>
                </a:lnTo>
                <a:lnTo>
                  <a:pt x="436510" y="71120"/>
                </a:lnTo>
                <a:lnTo>
                  <a:pt x="441905" y="66992"/>
                </a:lnTo>
                <a:lnTo>
                  <a:pt x="452377" y="58737"/>
                </a:lnTo>
                <a:lnTo>
                  <a:pt x="463483" y="51117"/>
                </a:lnTo>
                <a:lnTo>
                  <a:pt x="474907" y="44450"/>
                </a:lnTo>
                <a:lnTo>
                  <a:pt x="486648" y="38100"/>
                </a:lnTo>
                <a:lnTo>
                  <a:pt x="498389" y="32385"/>
                </a:lnTo>
                <a:lnTo>
                  <a:pt x="510448" y="26987"/>
                </a:lnTo>
                <a:lnTo>
                  <a:pt x="522506" y="22542"/>
                </a:lnTo>
                <a:lnTo>
                  <a:pt x="534565" y="18415"/>
                </a:lnTo>
                <a:lnTo>
                  <a:pt x="546623" y="14605"/>
                </a:lnTo>
                <a:lnTo>
                  <a:pt x="558682" y="11430"/>
                </a:lnTo>
                <a:lnTo>
                  <a:pt x="570740" y="8890"/>
                </a:lnTo>
                <a:lnTo>
                  <a:pt x="581847" y="6350"/>
                </a:lnTo>
                <a:lnTo>
                  <a:pt x="593271" y="4445"/>
                </a:lnTo>
                <a:lnTo>
                  <a:pt x="604377" y="2857"/>
                </a:lnTo>
                <a:lnTo>
                  <a:pt x="614532" y="1270"/>
                </a:lnTo>
                <a:lnTo>
                  <a:pt x="624686" y="635"/>
                </a:lnTo>
                <a:lnTo>
                  <a:pt x="63452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MH_Other_8"/>
          <p:cNvSpPr>
            <a:spLocks noChangeAspect="1"/>
          </p:cNvSpPr>
          <p:nvPr>
            <p:custDataLst>
              <p:tags r:id="rId14"/>
            </p:custDataLst>
          </p:nvPr>
        </p:nvSpPr>
        <p:spPr bwMode="auto">
          <a:xfrm>
            <a:off x="4435147" y="1675880"/>
            <a:ext cx="457200" cy="447675"/>
          </a:xfrm>
          <a:custGeom>
            <a:avLst/>
            <a:gdLst>
              <a:gd name="T0" fmla="*/ 1441147 w 3909"/>
              <a:gd name="T1" fmla="*/ 1741638 h 3818"/>
              <a:gd name="T2" fmla="*/ 1082357 w 3909"/>
              <a:gd name="T3" fmla="*/ 1382347 h 3818"/>
              <a:gd name="T4" fmla="*/ 1441147 w 3909"/>
              <a:gd name="T5" fmla="*/ 1023057 h 3818"/>
              <a:gd name="T6" fmla="*/ 1800397 w 3909"/>
              <a:gd name="T7" fmla="*/ 1382347 h 3818"/>
              <a:gd name="T8" fmla="*/ 1441147 w 3909"/>
              <a:gd name="T9" fmla="*/ 1741638 h 3818"/>
              <a:gd name="T10" fmla="*/ 1635971 w 3909"/>
              <a:gd name="T11" fmla="*/ 1502571 h 3818"/>
              <a:gd name="T12" fmla="*/ 1536947 w 3909"/>
              <a:gd name="T13" fmla="*/ 1421040 h 3818"/>
              <a:gd name="T14" fmla="*/ 1496416 w 3909"/>
              <a:gd name="T15" fmla="*/ 1411367 h 3818"/>
              <a:gd name="T16" fmla="*/ 1472005 w 3909"/>
              <a:gd name="T17" fmla="*/ 1206848 h 3818"/>
              <a:gd name="T18" fmla="*/ 1249086 w 3909"/>
              <a:gd name="T19" fmla="*/ 1216521 h 3818"/>
              <a:gd name="T20" fmla="*/ 1208094 w 3909"/>
              <a:gd name="T21" fmla="*/ 1329836 h 3818"/>
              <a:gd name="T22" fmla="*/ 1258758 w 3909"/>
              <a:gd name="T23" fmla="*/ 1439465 h 3818"/>
              <a:gd name="T24" fmla="*/ 1372521 w 3909"/>
              <a:gd name="T25" fmla="*/ 1480922 h 3818"/>
              <a:gd name="T26" fmla="*/ 1464636 w 3909"/>
              <a:gd name="T27" fmla="*/ 1445453 h 3818"/>
              <a:gd name="T28" fmla="*/ 1478453 w 3909"/>
              <a:gd name="T29" fmla="*/ 1485067 h 3818"/>
              <a:gd name="T30" fmla="*/ 1577478 w 3909"/>
              <a:gd name="T31" fmla="*/ 1566599 h 3818"/>
              <a:gd name="T32" fmla="*/ 1638734 w 3909"/>
              <a:gd name="T33" fmla="*/ 1563835 h 3818"/>
              <a:gd name="T34" fmla="*/ 1635971 w 3909"/>
              <a:gd name="T35" fmla="*/ 1502571 h 3818"/>
              <a:gd name="T36" fmla="*/ 1301592 w 3909"/>
              <a:gd name="T37" fmla="*/ 1392481 h 3818"/>
              <a:gd name="T38" fmla="*/ 1296065 w 3909"/>
              <a:gd name="T39" fmla="*/ 1259359 h 3818"/>
              <a:gd name="T40" fmla="*/ 1429172 w 3909"/>
              <a:gd name="T41" fmla="*/ 1253832 h 3818"/>
              <a:gd name="T42" fmla="*/ 1459570 w 3909"/>
              <a:gd name="T43" fmla="*/ 1319241 h 3818"/>
              <a:gd name="T44" fmla="*/ 1435159 w 3909"/>
              <a:gd name="T45" fmla="*/ 1386954 h 3818"/>
              <a:gd name="T46" fmla="*/ 1301592 w 3909"/>
              <a:gd name="T47" fmla="*/ 1392481 h 3818"/>
              <a:gd name="T48" fmla="*/ 723106 w 3909"/>
              <a:gd name="T49" fmla="*/ 1148808 h 3818"/>
              <a:gd name="T50" fmla="*/ 148766 w 3909"/>
              <a:gd name="T51" fmla="*/ 574404 h 3818"/>
              <a:gd name="T52" fmla="*/ 723106 w 3909"/>
              <a:gd name="T53" fmla="*/ 0 h 3818"/>
              <a:gd name="T54" fmla="*/ 1297446 w 3909"/>
              <a:gd name="T55" fmla="*/ 574404 h 3818"/>
              <a:gd name="T56" fmla="*/ 723106 w 3909"/>
              <a:gd name="T57" fmla="*/ 1148808 h 3818"/>
              <a:gd name="T58" fmla="*/ 628688 w 3909"/>
              <a:gd name="T59" fmla="*/ 156153 h 3818"/>
              <a:gd name="T60" fmla="*/ 282795 w 3909"/>
              <a:gd name="T61" fmla="*/ 574404 h 3818"/>
              <a:gd name="T62" fmla="*/ 723106 w 3909"/>
              <a:gd name="T63" fmla="*/ 1014765 h 3818"/>
              <a:gd name="T64" fmla="*/ 1163418 w 3909"/>
              <a:gd name="T65" fmla="*/ 574404 h 3818"/>
              <a:gd name="T66" fmla="*/ 628688 w 3909"/>
              <a:gd name="T67" fmla="*/ 156153 h 3818"/>
              <a:gd name="T68" fmla="*/ 366159 w 3909"/>
              <a:gd name="T69" fmla="*/ 1184737 h 3818"/>
              <a:gd name="T70" fmla="*/ 1019258 w 3909"/>
              <a:gd name="T71" fmla="*/ 1184737 h 3818"/>
              <a:gd name="T72" fmla="*/ 974121 w 3909"/>
              <a:gd name="T73" fmla="*/ 1383268 h 3818"/>
              <a:gd name="T74" fmla="*/ 1163879 w 3909"/>
              <a:gd name="T75" fmla="*/ 1758681 h 3818"/>
              <a:gd name="T76" fmla="*/ 0 w 3909"/>
              <a:gd name="T77" fmla="*/ 1758681 h 3818"/>
              <a:gd name="T78" fmla="*/ 184692 w 3909"/>
              <a:gd name="T79" fmla="*/ 1327993 h 3818"/>
              <a:gd name="T80" fmla="*/ 366159 w 3909"/>
              <a:gd name="T81" fmla="*/ 1184737 h 381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3909" h="3818">
                <a:moveTo>
                  <a:pt x="3129" y="3781"/>
                </a:moveTo>
                <a:cubicBezTo>
                  <a:pt x="2698" y="3781"/>
                  <a:pt x="2350" y="3432"/>
                  <a:pt x="2350" y="3001"/>
                </a:cubicBezTo>
                <a:cubicBezTo>
                  <a:pt x="2350" y="2571"/>
                  <a:pt x="2698" y="2221"/>
                  <a:pt x="3129" y="2221"/>
                </a:cubicBezTo>
                <a:cubicBezTo>
                  <a:pt x="3560" y="2221"/>
                  <a:pt x="3909" y="2571"/>
                  <a:pt x="3909" y="3001"/>
                </a:cubicBezTo>
                <a:cubicBezTo>
                  <a:pt x="3909" y="3432"/>
                  <a:pt x="3560" y="3781"/>
                  <a:pt x="3129" y="3781"/>
                </a:cubicBezTo>
                <a:close/>
                <a:moveTo>
                  <a:pt x="3552" y="3262"/>
                </a:moveTo>
                <a:cubicBezTo>
                  <a:pt x="3337" y="3085"/>
                  <a:pt x="3337" y="3085"/>
                  <a:pt x="3337" y="3085"/>
                </a:cubicBezTo>
                <a:cubicBezTo>
                  <a:pt x="3312" y="3063"/>
                  <a:pt x="3279" y="3056"/>
                  <a:pt x="3249" y="3064"/>
                </a:cubicBezTo>
                <a:cubicBezTo>
                  <a:pt x="3342" y="2926"/>
                  <a:pt x="3323" y="2736"/>
                  <a:pt x="3196" y="2620"/>
                </a:cubicBezTo>
                <a:cubicBezTo>
                  <a:pt x="3057" y="2493"/>
                  <a:pt x="2840" y="2502"/>
                  <a:pt x="2712" y="2641"/>
                </a:cubicBezTo>
                <a:cubicBezTo>
                  <a:pt x="2650" y="2708"/>
                  <a:pt x="2619" y="2796"/>
                  <a:pt x="2623" y="2887"/>
                </a:cubicBezTo>
                <a:cubicBezTo>
                  <a:pt x="2627" y="2979"/>
                  <a:pt x="2666" y="3063"/>
                  <a:pt x="2733" y="3125"/>
                </a:cubicBezTo>
                <a:cubicBezTo>
                  <a:pt x="2801" y="3187"/>
                  <a:pt x="2888" y="3218"/>
                  <a:pt x="2980" y="3215"/>
                </a:cubicBezTo>
                <a:cubicBezTo>
                  <a:pt x="3054" y="3211"/>
                  <a:pt x="3124" y="3185"/>
                  <a:pt x="3180" y="3138"/>
                </a:cubicBezTo>
                <a:cubicBezTo>
                  <a:pt x="3175" y="3169"/>
                  <a:pt x="3185" y="3202"/>
                  <a:pt x="3210" y="3224"/>
                </a:cubicBezTo>
                <a:cubicBezTo>
                  <a:pt x="3425" y="3401"/>
                  <a:pt x="3425" y="3401"/>
                  <a:pt x="3425" y="3401"/>
                </a:cubicBezTo>
                <a:cubicBezTo>
                  <a:pt x="3463" y="3436"/>
                  <a:pt x="3523" y="3433"/>
                  <a:pt x="3558" y="3395"/>
                </a:cubicBezTo>
                <a:cubicBezTo>
                  <a:pt x="3593" y="3357"/>
                  <a:pt x="3591" y="3297"/>
                  <a:pt x="3552" y="3262"/>
                </a:cubicBezTo>
                <a:close/>
                <a:moveTo>
                  <a:pt x="2826" y="3023"/>
                </a:moveTo>
                <a:cubicBezTo>
                  <a:pt x="2743" y="2947"/>
                  <a:pt x="2737" y="2817"/>
                  <a:pt x="2814" y="2734"/>
                </a:cubicBezTo>
                <a:cubicBezTo>
                  <a:pt x="2890" y="2651"/>
                  <a:pt x="3020" y="2645"/>
                  <a:pt x="3103" y="2722"/>
                </a:cubicBezTo>
                <a:cubicBezTo>
                  <a:pt x="3143" y="2759"/>
                  <a:pt x="3167" y="2809"/>
                  <a:pt x="3169" y="2864"/>
                </a:cubicBezTo>
                <a:cubicBezTo>
                  <a:pt x="3171" y="2918"/>
                  <a:pt x="3152" y="2971"/>
                  <a:pt x="3116" y="3011"/>
                </a:cubicBezTo>
                <a:cubicBezTo>
                  <a:pt x="3039" y="3094"/>
                  <a:pt x="2909" y="3100"/>
                  <a:pt x="2826" y="3023"/>
                </a:cubicBezTo>
                <a:close/>
                <a:moveTo>
                  <a:pt x="1570" y="2494"/>
                </a:moveTo>
                <a:cubicBezTo>
                  <a:pt x="881" y="2494"/>
                  <a:pt x="323" y="1936"/>
                  <a:pt x="323" y="1247"/>
                </a:cubicBezTo>
                <a:cubicBezTo>
                  <a:pt x="323" y="558"/>
                  <a:pt x="881" y="0"/>
                  <a:pt x="1570" y="0"/>
                </a:cubicBezTo>
                <a:cubicBezTo>
                  <a:pt x="2259" y="0"/>
                  <a:pt x="2817" y="558"/>
                  <a:pt x="2817" y="1247"/>
                </a:cubicBezTo>
                <a:cubicBezTo>
                  <a:pt x="2817" y="1936"/>
                  <a:pt x="2259" y="2494"/>
                  <a:pt x="1570" y="2494"/>
                </a:cubicBezTo>
                <a:close/>
                <a:moveTo>
                  <a:pt x="1365" y="339"/>
                </a:moveTo>
                <a:cubicBezTo>
                  <a:pt x="983" y="476"/>
                  <a:pt x="1451" y="962"/>
                  <a:pt x="614" y="1247"/>
                </a:cubicBezTo>
                <a:cubicBezTo>
                  <a:pt x="614" y="1775"/>
                  <a:pt x="1042" y="2203"/>
                  <a:pt x="1570" y="2203"/>
                </a:cubicBezTo>
                <a:cubicBezTo>
                  <a:pt x="2098" y="2203"/>
                  <a:pt x="2526" y="1775"/>
                  <a:pt x="2526" y="1247"/>
                </a:cubicBezTo>
                <a:cubicBezTo>
                  <a:pt x="2039" y="846"/>
                  <a:pt x="1221" y="1031"/>
                  <a:pt x="1365" y="339"/>
                </a:cubicBezTo>
                <a:close/>
                <a:moveTo>
                  <a:pt x="795" y="2572"/>
                </a:moveTo>
                <a:cubicBezTo>
                  <a:pt x="2213" y="2572"/>
                  <a:pt x="2213" y="2572"/>
                  <a:pt x="2213" y="2572"/>
                </a:cubicBezTo>
                <a:cubicBezTo>
                  <a:pt x="2151" y="2703"/>
                  <a:pt x="2115" y="2849"/>
                  <a:pt x="2115" y="3003"/>
                </a:cubicBezTo>
                <a:cubicBezTo>
                  <a:pt x="2115" y="3338"/>
                  <a:pt x="2278" y="3633"/>
                  <a:pt x="2527" y="3818"/>
                </a:cubicBezTo>
                <a:cubicBezTo>
                  <a:pt x="0" y="3818"/>
                  <a:pt x="0" y="3818"/>
                  <a:pt x="0" y="3818"/>
                </a:cubicBezTo>
                <a:cubicBezTo>
                  <a:pt x="401" y="2883"/>
                  <a:pt x="401" y="2883"/>
                  <a:pt x="401" y="2883"/>
                </a:cubicBezTo>
                <a:cubicBezTo>
                  <a:pt x="401" y="2883"/>
                  <a:pt x="487" y="2572"/>
                  <a:pt x="795" y="257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67744" y="632892"/>
            <a:ext cx="472921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职能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507899" y="1205356"/>
            <a:ext cx="60927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</a:t>
            </a:r>
            <a:r>
              <a:rPr lang="zh-CN" altLang="en-US" dirty="0"/>
              <a:t>管理会计师</a:t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3" name="MH_Other_2"/>
          <p:cNvSpPr/>
          <p:nvPr>
            <p:custDataLst>
              <p:tags r:id="rId1"/>
            </p:custDataLst>
          </p:nvPr>
        </p:nvSpPr>
        <p:spPr>
          <a:xfrm>
            <a:off x="1418484" y="1025525"/>
            <a:ext cx="1743075" cy="17414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628000"/>
          <a:lstStyle/>
          <a:p>
            <a:pPr algn="ctr">
              <a:lnSpc>
                <a:spcPct val="130000"/>
              </a:lnSpc>
              <a:spcAft>
                <a:spcPts val="1800"/>
              </a:spcAft>
              <a:defRPr/>
            </a:pPr>
            <a:endParaRPr lang="zh-CN" altLang="en-US" sz="2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MH_Text_1"/>
          <p:cNvSpPr txBox="1"/>
          <p:nvPr>
            <p:custDataLst>
              <p:tags r:id="rId2"/>
            </p:custDataLst>
          </p:nvPr>
        </p:nvSpPr>
        <p:spPr>
          <a:xfrm>
            <a:off x="560941" y="3027833"/>
            <a:ext cx="3814457" cy="1633538"/>
          </a:xfrm>
          <a:prstGeom prst="rect">
            <a:avLst/>
          </a:prstGeom>
          <a:noFill/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CMA(Certified Management Accountant/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美国注册管理会计师认证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认证是对会计和财务专业人士在财务规划、分析、控制、决策支持和职业道德方面所具备的职业能力的权威验证。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36018" y="1543526"/>
            <a:ext cx="1327354" cy="7325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CMA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MH_SubTitle_5"/>
          <p:cNvSpPr/>
          <p:nvPr>
            <p:custDataLst>
              <p:tags r:id="rId3"/>
            </p:custDataLst>
          </p:nvPr>
        </p:nvSpPr>
        <p:spPr bwMode="auto">
          <a:xfrm>
            <a:off x="6473278" y="583084"/>
            <a:ext cx="1906588" cy="1997075"/>
          </a:xfrm>
          <a:custGeom>
            <a:avLst/>
            <a:gdLst>
              <a:gd name="T0" fmla="*/ 0 w 434"/>
              <a:gd name="T1" fmla="*/ 2147483646 h 454"/>
              <a:gd name="T2" fmla="*/ 2147483646 w 434"/>
              <a:gd name="T3" fmla="*/ 2147483646 h 454"/>
              <a:gd name="T4" fmla="*/ 2147483646 w 434"/>
              <a:gd name="T5" fmla="*/ 2147483646 h 454"/>
              <a:gd name="T6" fmla="*/ 0 w 434"/>
              <a:gd name="T7" fmla="*/ 0 h 454"/>
              <a:gd name="T8" fmla="*/ 0 w 434"/>
              <a:gd name="T9" fmla="*/ 2147483646 h 454"/>
              <a:gd name="T10" fmla="*/ 0 w 434"/>
              <a:gd name="T11" fmla="*/ 2147483646 h 45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34"/>
              <a:gd name="T19" fmla="*/ 0 h 454"/>
              <a:gd name="T20" fmla="*/ 434 w 434"/>
              <a:gd name="T21" fmla="*/ 454 h 45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34" h="454">
                <a:moveTo>
                  <a:pt x="0" y="454"/>
                </a:moveTo>
                <a:cubicBezTo>
                  <a:pt x="9" y="451"/>
                  <a:pt x="9" y="451"/>
                  <a:pt x="9" y="451"/>
                </a:cubicBezTo>
                <a:cubicBezTo>
                  <a:pt x="434" y="313"/>
                  <a:pt x="434" y="313"/>
                  <a:pt x="434" y="313"/>
                </a:cubicBezTo>
                <a:cubicBezTo>
                  <a:pt x="371" y="132"/>
                  <a:pt x="201" y="2"/>
                  <a:pt x="0" y="0"/>
                </a:cubicBezTo>
                <a:cubicBezTo>
                  <a:pt x="0" y="445"/>
                  <a:pt x="0" y="445"/>
                  <a:pt x="0" y="445"/>
                </a:cubicBezTo>
                <a:lnTo>
                  <a:pt x="0" y="4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180000" bIns="216000" anchor="ctr" anchorCtr="1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</a:rPr>
              <a:t>严谨</a:t>
            </a:r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MH_SubTitle_1"/>
          <p:cNvSpPr/>
          <p:nvPr>
            <p:custDataLst>
              <p:tags r:id="rId4"/>
            </p:custDataLst>
          </p:nvPr>
        </p:nvSpPr>
        <p:spPr bwMode="auto">
          <a:xfrm>
            <a:off x="4515892" y="583084"/>
            <a:ext cx="1908175" cy="1997075"/>
          </a:xfrm>
          <a:custGeom>
            <a:avLst/>
            <a:gdLst/>
            <a:ahLst/>
            <a:cxnLst>
              <a:cxn ang="0">
                <a:pos x="434" y="454"/>
              </a:cxn>
              <a:cxn ang="0">
                <a:pos x="434" y="445"/>
              </a:cxn>
              <a:cxn ang="0">
                <a:pos x="434" y="0"/>
              </a:cxn>
              <a:cxn ang="0">
                <a:pos x="0" y="313"/>
              </a:cxn>
              <a:cxn ang="0">
                <a:pos x="425" y="451"/>
              </a:cxn>
              <a:cxn ang="0">
                <a:pos x="434" y="454"/>
              </a:cxn>
            </a:cxnLst>
            <a:rect l="0" t="0" r="r" b="b"/>
            <a:pathLst>
              <a:path w="434" h="454">
                <a:moveTo>
                  <a:pt x="434" y="454"/>
                </a:moveTo>
                <a:cubicBezTo>
                  <a:pt x="434" y="445"/>
                  <a:pt x="434" y="445"/>
                  <a:pt x="434" y="445"/>
                </a:cubicBezTo>
                <a:cubicBezTo>
                  <a:pt x="434" y="0"/>
                  <a:pt x="434" y="0"/>
                  <a:pt x="434" y="0"/>
                </a:cubicBezTo>
                <a:cubicBezTo>
                  <a:pt x="233" y="2"/>
                  <a:pt x="63" y="132"/>
                  <a:pt x="0" y="313"/>
                </a:cubicBezTo>
                <a:cubicBezTo>
                  <a:pt x="425" y="451"/>
                  <a:pt x="425" y="451"/>
                  <a:pt x="425" y="451"/>
                </a:cubicBezTo>
                <a:lnTo>
                  <a:pt x="434" y="45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>
            <a:noFill/>
            <a:round/>
          </a:ln>
        </p:spPr>
        <p:txBody>
          <a:bodyPr lIns="180000" tIns="0" rIns="0" bIns="216000" anchor="ctr" anchorCtr="1">
            <a:norm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endParaRPr 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MH_SubTitle_4"/>
          <p:cNvSpPr/>
          <p:nvPr>
            <p:custDataLst>
              <p:tags r:id="rId5"/>
            </p:custDataLst>
          </p:nvPr>
        </p:nvSpPr>
        <p:spPr bwMode="auto">
          <a:xfrm>
            <a:off x="6485979" y="2002309"/>
            <a:ext cx="2003425" cy="2252663"/>
          </a:xfrm>
          <a:custGeom>
            <a:avLst/>
            <a:gdLst/>
            <a:ahLst/>
            <a:cxnLst>
              <a:cxn ang="0">
                <a:pos x="456" y="141"/>
              </a:cxn>
              <a:cxn ang="0">
                <a:pos x="434" y="0"/>
              </a:cxn>
              <a:cxn ang="0">
                <a:pos x="9" y="138"/>
              </a:cxn>
              <a:cxn ang="0">
                <a:pos x="0" y="141"/>
              </a:cxn>
              <a:cxn ang="0">
                <a:pos x="6" y="148"/>
              </a:cxn>
              <a:cxn ang="0">
                <a:pos x="270" y="512"/>
              </a:cxn>
              <a:cxn ang="0">
                <a:pos x="456" y="141"/>
              </a:cxn>
            </a:cxnLst>
            <a:rect l="0" t="0" r="r" b="b"/>
            <a:pathLst>
              <a:path w="456" h="512">
                <a:moveTo>
                  <a:pt x="456" y="141"/>
                </a:moveTo>
                <a:cubicBezTo>
                  <a:pt x="456" y="92"/>
                  <a:pt x="448" y="44"/>
                  <a:pt x="434" y="0"/>
                </a:cubicBezTo>
                <a:cubicBezTo>
                  <a:pt x="9" y="138"/>
                  <a:pt x="9" y="138"/>
                  <a:pt x="9" y="138"/>
                </a:cubicBezTo>
                <a:cubicBezTo>
                  <a:pt x="0" y="141"/>
                  <a:pt x="0" y="141"/>
                  <a:pt x="0" y="141"/>
                </a:cubicBezTo>
                <a:cubicBezTo>
                  <a:pt x="6" y="148"/>
                  <a:pt x="6" y="148"/>
                  <a:pt x="6" y="148"/>
                </a:cubicBezTo>
                <a:cubicBezTo>
                  <a:pt x="270" y="512"/>
                  <a:pt x="270" y="512"/>
                  <a:pt x="270" y="512"/>
                </a:cubicBezTo>
                <a:cubicBezTo>
                  <a:pt x="383" y="428"/>
                  <a:pt x="456" y="293"/>
                  <a:pt x="456" y="14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noFill/>
            <a:round/>
          </a:ln>
        </p:spPr>
        <p:txBody>
          <a:bodyPr lIns="432000" tIns="0" rIns="0" bIns="144000" anchor="ctr" anchorCtr="1">
            <a:norm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赋能</a:t>
            </a:r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MH_SubTitle_2"/>
          <p:cNvSpPr/>
          <p:nvPr>
            <p:custDataLst>
              <p:tags r:id="rId6"/>
            </p:custDataLst>
          </p:nvPr>
        </p:nvSpPr>
        <p:spPr bwMode="auto">
          <a:xfrm>
            <a:off x="4406354" y="2002309"/>
            <a:ext cx="2005013" cy="2252663"/>
          </a:xfrm>
          <a:custGeom>
            <a:avLst/>
            <a:gdLst/>
            <a:ahLst/>
            <a:cxnLst>
              <a:cxn ang="0">
                <a:pos x="456" y="141"/>
              </a:cxn>
              <a:cxn ang="0">
                <a:pos x="447" y="138"/>
              </a:cxn>
              <a:cxn ang="0">
                <a:pos x="22" y="0"/>
              </a:cxn>
              <a:cxn ang="0">
                <a:pos x="0" y="141"/>
              </a:cxn>
              <a:cxn ang="0">
                <a:pos x="186" y="512"/>
              </a:cxn>
              <a:cxn ang="0">
                <a:pos x="450" y="148"/>
              </a:cxn>
              <a:cxn ang="0">
                <a:pos x="456" y="141"/>
              </a:cxn>
            </a:cxnLst>
            <a:rect l="0" t="0" r="r" b="b"/>
            <a:pathLst>
              <a:path w="456" h="512">
                <a:moveTo>
                  <a:pt x="456" y="141"/>
                </a:moveTo>
                <a:cubicBezTo>
                  <a:pt x="447" y="138"/>
                  <a:pt x="447" y="138"/>
                  <a:pt x="447" y="138"/>
                </a:cubicBezTo>
                <a:cubicBezTo>
                  <a:pt x="22" y="0"/>
                  <a:pt x="22" y="0"/>
                  <a:pt x="22" y="0"/>
                </a:cubicBezTo>
                <a:cubicBezTo>
                  <a:pt x="8" y="44"/>
                  <a:pt x="0" y="92"/>
                  <a:pt x="0" y="141"/>
                </a:cubicBezTo>
                <a:cubicBezTo>
                  <a:pt x="0" y="293"/>
                  <a:pt x="73" y="428"/>
                  <a:pt x="186" y="512"/>
                </a:cubicBezTo>
                <a:cubicBezTo>
                  <a:pt x="450" y="148"/>
                  <a:pt x="450" y="148"/>
                  <a:pt x="450" y="148"/>
                </a:cubicBezTo>
                <a:lnTo>
                  <a:pt x="456" y="14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noFill/>
            <a:round/>
          </a:ln>
        </p:spPr>
        <p:txBody>
          <a:bodyPr lIns="0" tIns="0" rIns="396000" bIns="144000" anchor="ctr" anchorCtr="1">
            <a:norm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有威望</a:t>
            </a:r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MH_SubTitle_3"/>
          <p:cNvSpPr/>
          <p:nvPr>
            <p:custDataLst>
              <p:tags r:id="rId7"/>
            </p:custDataLst>
          </p:nvPr>
        </p:nvSpPr>
        <p:spPr bwMode="auto">
          <a:xfrm>
            <a:off x="5263603" y="2648421"/>
            <a:ext cx="2368550" cy="2012950"/>
          </a:xfrm>
          <a:custGeom>
            <a:avLst/>
            <a:gdLst>
              <a:gd name="T0" fmla="*/ 2147483646 w 539"/>
              <a:gd name="T1" fmla="*/ 0 h 458"/>
              <a:gd name="T2" fmla="*/ 2147483646 w 539"/>
              <a:gd name="T3" fmla="*/ 2147483646 h 458"/>
              <a:gd name="T4" fmla="*/ 0 w 539"/>
              <a:gd name="T5" fmla="*/ 2147483646 h 458"/>
              <a:gd name="T6" fmla="*/ 2147483646 w 539"/>
              <a:gd name="T7" fmla="*/ 2147483646 h 458"/>
              <a:gd name="T8" fmla="*/ 2147483646 w 539"/>
              <a:gd name="T9" fmla="*/ 2147483646 h 458"/>
              <a:gd name="T10" fmla="*/ 2147483646 w 539"/>
              <a:gd name="T11" fmla="*/ 2147483646 h 458"/>
              <a:gd name="T12" fmla="*/ 2147483646 w 539"/>
              <a:gd name="T13" fmla="*/ 0 h 45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39"/>
              <a:gd name="T22" fmla="*/ 0 h 458"/>
              <a:gd name="T23" fmla="*/ 539 w 539"/>
              <a:gd name="T24" fmla="*/ 458 h 45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39" h="458">
                <a:moveTo>
                  <a:pt x="269" y="0"/>
                </a:moveTo>
                <a:cubicBezTo>
                  <a:pt x="264" y="8"/>
                  <a:pt x="264" y="8"/>
                  <a:pt x="264" y="8"/>
                </a:cubicBezTo>
                <a:cubicBezTo>
                  <a:pt x="0" y="372"/>
                  <a:pt x="0" y="372"/>
                  <a:pt x="0" y="372"/>
                </a:cubicBezTo>
                <a:cubicBezTo>
                  <a:pt x="76" y="426"/>
                  <a:pt x="169" y="458"/>
                  <a:pt x="270" y="458"/>
                </a:cubicBezTo>
                <a:cubicBezTo>
                  <a:pt x="370" y="458"/>
                  <a:pt x="463" y="426"/>
                  <a:pt x="539" y="372"/>
                </a:cubicBezTo>
                <a:cubicBezTo>
                  <a:pt x="275" y="8"/>
                  <a:pt x="275" y="8"/>
                  <a:pt x="275" y="8"/>
                </a:cubicBezTo>
                <a:lnTo>
                  <a:pt x="26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612000" rIns="0" bIns="0" anchor="ctr" anchorCtr="1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</a:rPr>
              <a:t>胜任</a:t>
            </a:r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MH_Title_1"/>
          <p:cNvSpPr/>
          <p:nvPr>
            <p:custDataLst>
              <p:tags r:id="rId8"/>
            </p:custDataLst>
          </p:nvPr>
        </p:nvSpPr>
        <p:spPr>
          <a:xfrm>
            <a:off x="5741896" y="1896269"/>
            <a:ext cx="1393175" cy="1393175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</a:rPr>
              <a:t>CMA</a:t>
            </a:r>
            <a:endParaRPr lang="en-US" altLang="zh-CN" sz="2400" dirty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defRPr/>
            </a:pP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</a:rPr>
              <a:t>价值</a:t>
            </a:r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195315"/>
            <a:ext cx="8226900" cy="529200"/>
          </a:xfrm>
        </p:spPr>
        <p:txBody>
          <a:bodyPr/>
          <a:lstStyle/>
          <a:p>
            <a:r>
              <a:rPr lang="en-US" altLang="zh-CN" dirty="0"/>
              <a:t>4.2</a:t>
            </a:r>
            <a:r>
              <a:rPr lang="zh-CN" altLang="en-US" dirty="0"/>
              <a:t>职业道德</a:t>
            </a:r>
            <a:endParaRPr lang="zh-CN" altLang="en-US" dirty="0"/>
          </a:p>
        </p:txBody>
      </p:sp>
      <p:cxnSp>
        <p:nvCxnSpPr>
          <p:cNvPr id="3" name="MH_Other_1"/>
          <p:cNvCxnSpPr>
            <a:cxnSpLocks noChangeShapeType="1"/>
          </p:cNvCxnSpPr>
          <p:nvPr>
            <p:custDataLst>
              <p:tags r:id="rId1"/>
            </p:custDataLst>
          </p:nvPr>
        </p:nvCxnSpPr>
        <p:spPr bwMode="auto">
          <a:xfrm>
            <a:off x="2360881" y="1356679"/>
            <a:ext cx="2472" cy="276914"/>
          </a:xfrm>
          <a:prstGeom prst="line">
            <a:avLst/>
          </a:prstGeom>
          <a:noFill/>
          <a:ln w="41275" algn="ctr">
            <a:solidFill>
              <a:schemeClr val="accent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MH_Other_2"/>
          <p:cNvSpPr/>
          <p:nvPr>
            <p:custDataLst>
              <p:tags r:id="rId2"/>
            </p:custDataLst>
          </p:nvPr>
        </p:nvSpPr>
        <p:spPr bwMode="auto">
          <a:xfrm>
            <a:off x="1722989" y="1177428"/>
            <a:ext cx="1279491" cy="3365000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wrap="none" anchor="b"/>
          <a:lstStyle/>
          <a:p>
            <a:pPr algn="ctr" eaLnBrk="1" hangingPunct="1">
              <a:defRPr/>
            </a:pPr>
            <a:endParaRPr lang="zh-TW" altLang="en-US" b="1" kern="0" dirty="0">
              <a:solidFill>
                <a:prstClr val="black"/>
              </a:solidFill>
            </a:endParaRPr>
          </a:p>
        </p:txBody>
      </p:sp>
      <p:cxnSp>
        <p:nvCxnSpPr>
          <p:cNvPr id="5" name="MH_Other_3"/>
          <p:cNvCxnSpPr/>
          <p:nvPr>
            <p:custDataLst>
              <p:tags r:id="rId3"/>
            </p:custDataLst>
          </p:nvPr>
        </p:nvCxnSpPr>
        <p:spPr bwMode="auto">
          <a:xfrm>
            <a:off x="1722989" y="1168773"/>
            <a:ext cx="1279491" cy="1237"/>
          </a:xfrm>
          <a:prstGeom prst="line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headEnd type="none" w="med" len="med"/>
            <a:tailEnd type="none" w="med" len="med"/>
          </a:ln>
          <a:effectLst>
            <a:outerShdw blurRad="57150" dist="38100" dir="5400000" algn="ctr" rotWithShape="0">
              <a:srgbClr val="F0AD00">
                <a:shade val="9000"/>
                <a:satMod val="105000"/>
                <a:alpha val="48000"/>
              </a:srgbClr>
            </a:outerShdw>
          </a:effectLst>
        </p:spPr>
      </p:cxnSp>
      <p:sp>
        <p:nvSpPr>
          <p:cNvPr id="6" name="MH_SubTitle_1"/>
          <p:cNvSpPr/>
          <p:nvPr>
            <p:custDataLst>
              <p:tags r:id="rId4"/>
            </p:custDataLst>
          </p:nvPr>
        </p:nvSpPr>
        <p:spPr bwMode="auto">
          <a:xfrm>
            <a:off x="1703210" y="1633593"/>
            <a:ext cx="1298035" cy="1074278"/>
          </a:xfrm>
          <a:prstGeom prst="rect">
            <a:avLst/>
          </a:prstGeom>
          <a:solidFill>
            <a:schemeClr val="accent1"/>
          </a:solidFill>
          <a:ln w="38100" cap="flat" cmpd="sng" algn="ctr">
            <a:solidFill>
              <a:sysClr val="window" lastClr="FFFFFF"/>
            </a:solidFill>
            <a:prstDash val="solid"/>
            <a:headEnd type="none" w="med" len="med"/>
            <a:tailEnd type="none" w="med" len="med"/>
          </a:ln>
          <a:effectLst>
            <a:outerShdw blurRad="57150" dist="38100" dir="5400000" algn="ctr" rotWithShape="0">
              <a:srgbClr val="F0AD00">
                <a:shade val="9000"/>
                <a:satMod val="105000"/>
                <a:alpha val="48000"/>
              </a:srgb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20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da-DK" altLang="zh-CN" sz="20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MH_Other_4"/>
          <p:cNvSpPr/>
          <p:nvPr>
            <p:custDataLst>
              <p:tags r:id="rId5"/>
            </p:custDataLst>
          </p:nvPr>
        </p:nvSpPr>
        <p:spPr bwMode="auto">
          <a:xfrm>
            <a:off x="2140832" y="912875"/>
            <a:ext cx="443804" cy="443804"/>
          </a:xfrm>
          <a:prstGeom prst="ellipse">
            <a:avLst/>
          </a:prstGeom>
          <a:solidFill>
            <a:schemeClr val="accent1"/>
          </a:solidFill>
          <a:ln w="38100" cap="flat" cmpd="sng" algn="ctr">
            <a:solidFill>
              <a:sysClr val="window" lastClr="FFFFFF"/>
            </a:solidFill>
            <a:prstDash val="solid"/>
            <a:headEnd type="none" w="med" len="med"/>
            <a:tailEnd type="none" w="med" len="med"/>
          </a:ln>
          <a:effectLst>
            <a:outerShdw blurRad="57150" dist="38100" dir="5400000" algn="ctr" rotWithShape="0">
              <a:srgbClr val="F0AD00">
                <a:shade val="9000"/>
                <a:satMod val="105000"/>
                <a:alpha val="48000"/>
              </a:srgb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zh-TW" sz="2000" b="1" kern="0" dirty="0">
                <a:solidFill>
                  <a:prstClr val="white"/>
                </a:solidFill>
                <a:cs typeface="Verdana" panose="020B0604030504040204" pitchFamily="34" charset="0"/>
              </a:rPr>
              <a:t>1</a:t>
            </a:r>
            <a:endParaRPr lang="zh-TW" altLang="en-US" sz="2000" b="1" kern="0" dirty="0">
              <a:solidFill>
                <a:prstClr val="white"/>
              </a:solidFill>
              <a:cs typeface="Verdana" panose="020B0604030504040204" pitchFamily="34" charset="0"/>
            </a:endParaRPr>
          </a:p>
        </p:txBody>
      </p:sp>
      <p:sp>
        <p:nvSpPr>
          <p:cNvPr id="8" name="MH_Text_1"/>
          <p:cNvSpPr txBox="1"/>
          <p:nvPr>
            <p:custDataLst>
              <p:tags r:id="rId6"/>
            </p:custDataLst>
          </p:nvPr>
        </p:nvSpPr>
        <p:spPr>
          <a:xfrm>
            <a:off x="1714500" y="2823210"/>
            <a:ext cx="1295400" cy="1985645"/>
          </a:xfrm>
          <a:prstGeom prst="rect">
            <a:avLst/>
          </a:prstGeom>
          <a:noFill/>
        </p:spPr>
        <p:txBody>
          <a:bodyPr lIns="72000" tIns="0" rIns="72000" bIns="0">
            <a:no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通过持续学习知识和技术保持专业胜任力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按照法律、规定和技术标准执行职业任务。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提供准确及时的决策支持信息和建议。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MH_Other_5"/>
          <p:cNvCxnSpPr>
            <a:cxnSpLocks noChangeShapeType="1"/>
          </p:cNvCxnSpPr>
          <p:nvPr>
            <p:custDataLst>
              <p:tags r:id="rId7"/>
            </p:custDataLst>
          </p:nvPr>
        </p:nvCxnSpPr>
        <p:spPr bwMode="auto">
          <a:xfrm>
            <a:off x="3958081" y="1356679"/>
            <a:ext cx="4945" cy="276914"/>
          </a:xfrm>
          <a:prstGeom prst="line">
            <a:avLst/>
          </a:prstGeom>
          <a:noFill/>
          <a:ln w="41275" algn="ctr">
            <a:solidFill>
              <a:schemeClr val="accent2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MH_Other_6"/>
          <p:cNvSpPr/>
          <p:nvPr>
            <p:custDataLst>
              <p:tags r:id="rId8"/>
            </p:custDataLst>
          </p:nvPr>
        </p:nvSpPr>
        <p:spPr bwMode="auto">
          <a:xfrm>
            <a:off x="3321426" y="1177428"/>
            <a:ext cx="1278255" cy="3365000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wrap="none" anchor="b"/>
          <a:lstStyle/>
          <a:p>
            <a:pPr algn="ctr" eaLnBrk="1" hangingPunct="1">
              <a:defRPr/>
            </a:pPr>
            <a:endParaRPr lang="zh-TW" altLang="en-US" b="1" kern="0" dirty="0">
              <a:solidFill>
                <a:prstClr val="black"/>
              </a:solidFill>
            </a:endParaRPr>
          </a:p>
        </p:txBody>
      </p:sp>
      <p:cxnSp>
        <p:nvCxnSpPr>
          <p:cNvPr id="11" name="MH_Other_7"/>
          <p:cNvCxnSpPr/>
          <p:nvPr>
            <p:custDataLst>
              <p:tags r:id="rId9"/>
            </p:custDataLst>
          </p:nvPr>
        </p:nvCxnSpPr>
        <p:spPr bwMode="auto">
          <a:xfrm>
            <a:off x="3321426" y="1168773"/>
            <a:ext cx="1278255" cy="1237"/>
          </a:xfrm>
          <a:prstGeom prst="line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headEnd type="none" w="med" len="med"/>
            <a:tailEnd type="none" w="med" len="med"/>
          </a:ln>
          <a:effectLst>
            <a:outerShdw blurRad="57150" dist="38100" dir="5400000" algn="ctr" rotWithShape="0">
              <a:srgbClr val="60B5CC">
                <a:shade val="9000"/>
                <a:satMod val="105000"/>
                <a:alpha val="48000"/>
              </a:srgbClr>
            </a:outerShdw>
          </a:effectLst>
        </p:spPr>
      </p:cxnSp>
      <p:sp>
        <p:nvSpPr>
          <p:cNvPr id="12" name="MH_Other_8"/>
          <p:cNvSpPr/>
          <p:nvPr>
            <p:custDataLst>
              <p:tags r:id="rId10"/>
            </p:custDataLst>
          </p:nvPr>
        </p:nvSpPr>
        <p:spPr bwMode="auto">
          <a:xfrm>
            <a:off x="3738033" y="912875"/>
            <a:ext cx="443804" cy="443804"/>
          </a:xfrm>
          <a:prstGeom prst="ellipse">
            <a:avLst/>
          </a:prstGeom>
          <a:solidFill>
            <a:schemeClr val="accent2"/>
          </a:solidFill>
          <a:ln w="38100" cap="flat" cmpd="sng" algn="ctr">
            <a:solidFill>
              <a:sysClr val="window" lastClr="FFFFFF"/>
            </a:solidFill>
            <a:prstDash val="solid"/>
            <a:headEnd type="none" w="med" len="med"/>
            <a:tailEnd type="none" w="med" len="med"/>
          </a:ln>
          <a:effectLst>
            <a:outerShdw blurRad="57150" dist="38100" dir="5400000" algn="ctr" rotWithShape="0">
              <a:srgbClr val="60B5CC">
                <a:shade val="9000"/>
                <a:satMod val="105000"/>
                <a:alpha val="48000"/>
              </a:srgb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zh-TW" sz="2000" b="1" kern="0" dirty="0">
                <a:solidFill>
                  <a:prstClr val="white"/>
                </a:solidFill>
                <a:cs typeface="Verdana" panose="020B0604030504040204" pitchFamily="34" charset="0"/>
              </a:rPr>
              <a:t>2</a:t>
            </a:r>
            <a:endParaRPr lang="zh-TW" altLang="en-US" sz="2000" b="1" kern="0" dirty="0">
              <a:solidFill>
                <a:prstClr val="white"/>
              </a:solidFill>
              <a:cs typeface="Verdana" panose="020B0604030504040204" pitchFamily="34" charset="0"/>
            </a:endParaRPr>
          </a:p>
        </p:txBody>
      </p:sp>
      <p:sp>
        <p:nvSpPr>
          <p:cNvPr id="13" name="MH_SubTitle_2"/>
          <p:cNvSpPr/>
          <p:nvPr>
            <p:custDataLst>
              <p:tags r:id="rId11"/>
            </p:custDataLst>
          </p:nvPr>
        </p:nvSpPr>
        <p:spPr bwMode="auto">
          <a:xfrm>
            <a:off x="3301646" y="1633593"/>
            <a:ext cx="1298035" cy="1074278"/>
          </a:xfrm>
          <a:prstGeom prst="rect">
            <a:avLst/>
          </a:prstGeom>
          <a:solidFill>
            <a:schemeClr val="accent2"/>
          </a:solidFill>
          <a:ln w="38100" cap="flat" cmpd="sng" algn="ctr">
            <a:solidFill>
              <a:sysClr val="window" lastClr="FFFFFF"/>
            </a:solidFill>
            <a:prstDash val="solid"/>
            <a:headEnd type="none" w="med" len="med"/>
            <a:tailEnd type="none" w="med" len="med"/>
          </a:ln>
          <a:effectLst>
            <a:outerShdw blurRad="57150" dist="38100" dir="5400000" algn="ctr" rotWithShape="0">
              <a:srgbClr val="60B5CC">
                <a:shade val="9000"/>
                <a:satMod val="105000"/>
                <a:alpha val="48000"/>
              </a:srgb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20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保密性</a:t>
            </a:r>
            <a:endParaRPr lang="da-DK" altLang="zh-CN" sz="20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MH_Text_2"/>
          <p:cNvSpPr txBox="1"/>
          <p:nvPr>
            <p:custDataLst>
              <p:tags r:id="rId12"/>
            </p:custDataLst>
          </p:nvPr>
        </p:nvSpPr>
        <p:spPr>
          <a:xfrm>
            <a:off x="3312772" y="2821245"/>
            <a:ext cx="1295562" cy="1721182"/>
          </a:xfrm>
          <a:prstGeom prst="rect">
            <a:avLst/>
          </a:prstGeom>
          <a:noFill/>
        </p:spPr>
        <p:txBody>
          <a:bodyPr lIns="72000" tIns="0" rIns="72000" bIns="0">
            <a:no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除了授权或法律要求之外，禁止披露工作中的机密信息。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告知有关方面或人员正确使用工作过程中获得的机密信息，确保信息的机密性。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MH_Other_9"/>
          <p:cNvCxnSpPr/>
          <p:nvPr>
            <p:custDataLst>
              <p:tags r:id="rId13"/>
            </p:custDataLst>
          </p:nvPr>
        </p:nvCxnSpPr>
        <p:spPr bwMode="auto">
          <a:xfrm>
            <a:off x="5556518" y="1356679"/>
            <a:ext cx="3709" cy="276914"/>
          </a:xfrm>
          <a:prstGeom prst="line">
            <a:avLst/>
          </a:prstGeom>
          <a:noFill/>
          <a:ln w="41275" cap="flat" cmpd="sng" algn="ctr">
            <a:solidFill>
              <a:schemeClr val="accent3"/>
            </a:solidFill>
            <a:prstDash val="sysDot"/>
            <a:headEnd type="none" w="med" len="med"/>
            <a:tailEnd type="none" w="med" len="med"/>
          </a:ln>
          <a:effectLst/>
        </p:spPr>
      </p:cxnSp>
      <p:sp>
        <p:nvSpPr>
          <p:cNvPr id="16" name="MH_Other_10"/>
          <p:cNvSpPr/>
          <p:nvPr>
            <p:custDataLst>
              <p:tags r:id="rId14"/>
            </p:custDataLst>
          </p:nvPr>
        </p:nvSpPr>
        <p:spPr bwMode="auto">
          <a:xfrm>
            <a:off x="4919863" y="1177428"/>
            <a:ext cx="1278255" cy="3365000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wrap="none" anchor="b"/>
          <a:lstStyle/>
          <a:p>
            <a:pPr algn="ctr" eaLnBrk="1" hangingPunct="1">
              <a:defRPr/>
            </a:pPr>
            <a:endParaRPr lang="zh-TW" altLang="en-US" b="1" kern="0" dirty="0">
              <a:solidFill>
                <a:prstClr val="black"/>
              </a:solidFill>
            </a:endParaRPr>
          </a:p>
        </p:txBody>
      </p:sp>
      <p:cxnSp>
        <p:nvCxnSpPr>
          <p:cNvPr id="17" name="MH_Other_11"/>
          <p:cNvCxnSpPr/>
          <p:nvPr>
            <p:custDataLst>
              <p:tags r:id="rId15"/>
            </p:custDataLst>
          </p:nvPr>
        </p:nvCxnSpPr>
        <p:spPr bwMode="auto">
          <a:xfrm>
            <a:off x="4919863" y="1168773"/>
            <a:ext cx="1278255" cy="1237"/>
          </a:xfrm>
          <a:prstGeom prst="line">
            <a:avLst/>
          </a:prstGeom>
          <a:noFill/>
          <a:ln w="38100" cap="flat" cmpd="sng" algn="ctr">
            <a:solidFill>
              <a:schemeClr val="accent3"/>
            </a:solidFill>
            <a:prstDash val="solid"/>
            <a:headEnd type="none" w="med" len="med"/>
            <a:tailEnd type="none" w="med" len="med"/>
          </a:ln>
          <a:effectLst>
            <a:outerShdw blurRad="57150" dist="38100" dir="5400000" algn="ctr" rotWithShape="0">
              <a:srgbClr val="6BB76D">
                <a:shade val="9000"/>
                <a:satMod val="105000"/>
                <a:alpha val="48000"/>
              </a:srgbClr>
            </a:outerShdw>
          </a:effectLst>
        </p:spPr>
      </p:cxnSp>
      <p:sp>
        <p:nvSpPr>
          <p:cNvPr id="18" name="MH_Other_12"/>
          <p:cNvSpPr/>
          <p:nvPr>
            <p:custDataLst>
              <p:tags r:id="rId16"/>
            </p:custDataLst>
          </p:nvPr>
        </p:nvSpPr>
        <p:spPr bwMode="auto">
          <a:xfrm>
            <a:off x="5336469" y="912875"/>
            <a:ext cx="445040" cy="443804"/>
          </a:xfrm>
          <a:prstGeom prst="ellipse">
            <a:avLst/>
          </a:prstGeom>
          <a:solidFill>
            <a:schemeClr val="accent3"/>
          </a:solidFill>
          <a:ln w="38100" cap="flat" cmpd="sng" algn="ctr">
            <a:solidFill>
              <a:sysClr val="window" lastClr="FFFFFF"/>
            </a:solidFill>
            <a:prstDash val="solid"/>
            <a:headEnd type="none" w="med" len="med"/>
            <a:tailEnd type="none" w="med" len="med"/>
          </a:ln>
          <a:effectLst>
            <a:outerShdw blurRad="57150" dist="38100" dir="5400000" algn="ctr" rotWithShape="0">
              <a:srgbClr val="6BB76D">
                <a:shade val="9000"/>
                <a:satMod val="105000"/>
                <a:alpha val="48000"/>
              </a:srgb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zh-TW" sz="2000" b="1" kern="0" dirty="0">
                <a:solidFill>
                  <a:prstClr val="white"/>
                </a:solidFill>
                <a:cs typeface="Verdana" panose="020B0604030504040204" pitchFamily="34" charset="0"/>
              </a:rPr>
              <a:t>3</a:t>
            </a:r>
            <a:endParaRPr lang="zh-TW" altLang="en-US" sz="2000" b="1" kern="0" dirty="0">
              <a:solidFill>
                <a:prstClr val="white"/>
              </a:solidFill>
              <a:cs typeface="Verdana" panose="020B0604030504040204" pitchFamily="34" charset="0"/>
            </a:endParaRPr>
          </a:p>
        </p:txBody>
      </p:sp>
      <p:sp>
        <p:nvSpPr>
          <p:cNvPr id="19" name="MH_SubTitle_3"/>
          <p:cNvSpPr/>
          <p:nvPr>
            <p:custDataLst>
              <p:tags r:id="rId17"/>
            </p:custDataLst>
          </p:nvPr>
        </p:nvSpPr>
        <p:spPr bwMode="auto">
          <a:xfrm>
            <a:off x="4900084" y="1633593"/>
            <a:ext cx="1298035" cy="1074278"/>
          </a:xfrm>
          <a:prstGeom prst="rect">
            <a:avLst/>
          </a:prstGeom>
          <a:solidFill>
            <a:schemeClr val="accent3"/>
          </a:solidFill>
          <a:ln w="38100" cap="flat" cmpd="sng" algn="ctr">
            <a:solidFill>
              <a:sysClr val="window" lastClr="FFFFFF"/>
            </a:solidFill>
            <a:prstDash val="solid"/>
            <a:headEnd type="none" w="med" len="med"/>
            <a:tailEnd type="none" w="med" len="med"/>
          </a:ln>
          <a:effectLst>
            <a:outerShdw blurRad="57150" dist="38100" dir="5400000" algn="ctr" rotWithShape="0">
              <a:srgbClr val="6BB76D">
                <a:shade val="9000"/>
                <a:satMod val="105000"/>
                <a:alpha val="48000"/>
              </a:srgb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20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公正性</a:t>
            </a:r>
            <a:endParaRPr lang="da-DK" altLang="zh-CN" sz="20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MH_Text_3"/>
          <p:cNvSpPr txBox="1"/>
          <p:nvPr>
            <p:custDataLst>
              <p:tags r:id="rId18"/>
            </p:custDataLst>
          </p:nvPr>
        </p:nvSpPr>
        <p:spPr>
          <a:xfrm>
            <a:off x="4911208" y="2821244"/>
            <a:ext cx="1295562" cy="1721182"/>
          </a:xfrm>
          <a:prstGeom prst="rect">
            <a:avLst/>
          </a:prstGeom>
          <a:noFill/>
        </p:spPr>
        <p:txBody>
          <a:bodyPr lIns="72000" tIns="0" rIns="72000" bIns="0">
            <a:no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告知所有合适的当事人避免发生潜在的利益冲突。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禁止从事任何可能损害他们按照职业道德执行任务的能力。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MH_Other_13"/>
          <p:cNvCxnSpPr/>
          <p:nvPr>
            <p:custDataLst>
              <p:tags r:id="rId19"/>
            </p:custDataLst>
          </p:nvPr>
        </p:nvCxnSpPr>
        <p:spPr bwMode="auto">
          <a:xfrm>
            <a:off x="7154954" y="1356679"/>
            <a:ext cx="3708" cy="276914"/>
          </a:xfrm>
          <a:prstGeom prst="line">
            <a:avLst/>
          </a:prstGeom>
          <a:noFill/>
          <a:ln w="41275" cap="flat" cmpd="sng" algn="ctr">
            <a:solidFill>
              <a:schemeClr val="accent4"/>
            </a:solidFill>
            <a:prstDash val="sysDot"/>
            <a:headEnd type="none" w="med" len="med"/>
            <a:tailEnd type="none" w="med" len="med"/>
          </a:ln>
          <a:effectLst/>
        </p:spPr>
      </p:cxnSp>
      <p:sp>
        <p:nvSpPr>
          <p:cNvPr id="22" name="MH_Other_14"/>
          <p:cNvSpPr/>
          <p:nvPr>
            <p:custDataLst>
              <p:tags r:id="rId20"/>
            </p:custDataLst>
          </p:nvPr>
        </p:nvSpPr>
        <p:spPr bwMode="auto">
          <a:xfrm>
            <a:off x="6517064" y="1177428"/>
            <a:ext cx="1278255" cy="3365000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wrap="none" anchor="b"/>
          <a:lstStyle/>
          <a:p>
            <a:pPr algn="ctr" eaLnBrk="1" hangingPunct="1">
              <a:defRPr/>
            </a:pPr>
            <a:endParaRPr lang="zh-TW" altLang="en-US" b="1" kern="0" dirty="0">
              <a:solidFill>
                <a:prstClr val="black"/>
              </a:solidFill>
            </a:endParaRPr>
          </a:p>
        </p:txBody>
      </p:sp>
      <p:cxnSp>
        <p:nvCxnSpPr>
          <p:cNvPr id="23" name="MH_Other_15"/>
          <p:cNvCxnSpPr/>
          <p:nvPr>
            <p:custDataLst>
              <p:tags r:id="rId21"/>
            </p:custDataLst>
          </p:nvPr>
        </p:nvCxnSpPr>
        <p:spPr bwMode="auto">
          <a:xfrm>
            <a:off x="6517064" y="1168773"/>
            <a:ext cx="1278255" cy="1237"/>
          </a:xfrm>
          <a:prstGeom prst="line">
            <a:avLst/>
          </a:prstGeom>
          <a:noFill/>
          <a:ln w="38100" cap="flat" cmpd="sng" algn="ctr">
            <a:solidFill>
              <a:schemeClr val="accent4"/>
            </a:solidFill>
            <a:prstDash val="solid"/>
            <a:headEnd type="none" w="med" len="med"/>
            <a:tailEnd type="none" w="med" len="med"/>
          </a:ln>
          <a:effectLst>
            <a:outerShdw blurRad="57150" dist="38100" dir="5400000" algn="ctr" rotWithShape="0">
              <a:srgbClr val="9966FF">
                <a:shade val="9000"/>
                <a:satMod val="105000"/>
                <a:alpha val="48000"/>
              </a:srgbClr>
            </a:outerShdw>
          </a:effectLst>
        </p:spPr>
      </p:cxnSp>
      <p:sp>
        <p:nvSpPr>
          <p:cNvPr id="24" name="MH_Other_16"/>
          <p:cNvSpPr/>
          <p:nvPr>
            <p:custDataLst>
              <p:tags r:id="rId22"/>
            </p:custDataLst>
          </p:nvPr>
        </p:nvSpPr>
        <p:spPr bwMode="auto">
          <a:xfrm>
            <a:off x="6934906" y="912875"/>
            <a:ext cx="443804" cy="443804"/>
          </a:xfrm>
          <a:prstGeom prst="ellipse">
            <a:avLst/>
          </a:prstGeom>
          <a:solidFill>
            <a:schemeClr val="accent4"/>
          </a:solidFill>
          <a:ln w="38100" cap="flat" cmpd="sng" algn="ctr">
            <a:solidFill>
              <a:sysClr val="window" lastClr="FFFFFF"/>
            </a:solidFill>
            <a:prstDash val="solid"/>
            <a:headEnd type="none" w="med" len="med"/>
            <a:tailEnd type="none" w="med" len="med"/>
          </a:ln>
          <a:effectLst>
            <a:outerShdw blurRad="57150" dist="38100" dir="5400000" algn="ctr" rotWithShape="0">
              <a:srgbClr val="9966FF">
                <a:shade val="9000"/>
                <a:satMod val="105000"/>
                <a:alpha val="48000"/>
              </a:srgb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zh-TW" sz="2000" b="1" kern="0" dirty="0">
                <a:solidFill>
                  <a:prstClr val="white"/>
                </a:solidFill>
                <a:cs typeface="Verdana" panose="020B0604030504040204" pitchFamily="34" charset="0"/>
              </a:rPr>
              <a:t>4</a:t>
            </a:r>
            <a:endParaRPr lang="zh-TW" altLang="en-US" sz="2000" b="1" kern="0" dirty="0">
              <a:solidFill>
                <a:prstClr val="white"/>
              </a:solidFill>
              <a:cs typeface="Verdana" panose="020B0604030504040204" pitchFamily="34" charset="0"/>
            </a:endParaRPr>
          </a:p>
        </p:txBody>
      </p:sp>
      <p:sp>
        <p:nvSpPr>
          <p:cNvPr id="25" name="MH_SubTitle_4"/>
          <p:cNvSpPr/>
          <p:nvPr>
            <p:custDataLst>
              <p:tags r:id="rId23"/>
            </p:custDataLst>
          </p:nvPr>
        </p:nvSpPr>
        <p:spPr bwMode="auto">
          <a:xfrm>
            <a:off x="6497284" y="1633593"/>
            <a:ext cx="1298035" cy="1074278"/>
          </a:xfrm>
          <a:prstGeom prst="rect">
            <a:avLst/>
          </a:prstGeom>
          <a:solidFill>
            <a:schemeClr val="accent4"/>
          </a:solidFill>
          <a:ln w="38100" cap="flat" cmpd="sng" algn="ctr">
            <a:solidFill>
              <a:sysClr val="window" lastClr="FFFFFF"/>
            </a:solidFill>
            <a:prstDash val="solid"/>
            <a:headEnd type="none" w="med" len="med"/>
            <a:tailEnd type="none" w="med" len="med"/>
          </a:ln>
          <a:effectLst>
            <a:outerShdw blurRad="57150" dist="38100" dir="5400000" algn="ctr" rotWithShape="0">
              <a:srgbClr val="9966FF">
                <a:shade val="9000"/>
                <a:satMod val="105000"/>
                <a:alpha val="48000"/>
              </a:srgb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20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客观性</a:t>
            </a:r>
            <a:endParaRPr lang="da-DK" altLang="zh-CN" sz="20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MH_Text_4"/>
          <p:cNvSpPr txBox="1"/>
          <p:nvPr>
            <p:custDataLst>
              <p:tags r:id="rId24"/>
            </p:custDataLst>
          </p:nvPr>
        </p:nvSpPr>
        <p:spPr>
          <a:xfrm>
            <a:off x="6508409" y="2821245"/>
            <a:ext cx="1295562" cy="1721182"/>
          </a:xfrm>
          <a:prstGeom prst="rect">
            <a:avLst/>
          </a:prstGeom>
          <a:noFill/>
        </p:spPr>
        <p:txBody>
          <a:bodyPr lIns="72000" tIns="0" rIns="72000" bIns="0">
            <a:no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公平客观地传递信息。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充分披露会影响意向使用者理解报告，分析和建议的所有相关信息。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</a:t>
            </a:r>
            <a:r>
              <a:rPr lang="zh-CN" altLang="en-US" dirty="0"/>
              <a:t>道德冲突</a:t>
            </a:r>
            <a:endParaRPr lang="zh-CN" altLang="en-US" dirty="0"/>
          </a:p>
        </p:txBody>
      </p:sp>
      <p:sp>
        <p:nvSpPr>
          <p:cNvPr id="3" name="MH_Text_1"/>
          <p:cNvSpPr/>
          <p:nvPr>
            <p:custDataLst>
              <p:tags r:id="rId1"/>
            </p:custDataLst>
          </p:nvPr>
        </p:nvSpPr>
        <p:spPr>
          <a:xfrm>
            <a:off x="899592" y="1691978"/>
            <a:ext cx="7134225" cy="2701925"/>
          </a:xfrm>
          <a:prstGeom prst="rect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anchor="ctr">
            <a:normAutofit fontScale="70000" lnSpcReduction="20000"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23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经常遇到的职业道德冲突是：</a:t>
            </a:r>
            <a:endParaRPr lang="en-US" altLang="zh-CN" sz="2300" b="1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1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客户和管理者提出的避税建议</a:t>
            </a:r>
            <a:endParaRPr lang="en-US" altLang="zh-CN" sz="21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1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利益冲突</a:t>
            </a:r>
            <a:endParaRPr lang="en-US" altLang="zh-CN" sz="21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1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操纵财务报表的建议</a:t>
            </a:r>
            <a:endParaRPr lang="en-US" altLang="zh-CN" sz="21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1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允许管理会计师自身出现错误</a:t>
            </a:r>
            <a:endParaRPr lang="en-US" altLang="zh-CN" sz="21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1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为遵循领导的命令而去做不道德的行为</a:t>
            </a:r>
            <a:endParaRPr lang="en-US" altLang="zh-CN" sz="21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.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MH_SubTitle_1"/>
          <p:cNvSpPr/>
          <p:nvPr>
            <p:custDataLst>
              <p:tags r:id="rId2"/>
            </p:custDataLst>
          </p:nvPr>
        </p:nvSpPr>
        <p:spPr>
          <a:xfrm>
            <a:off x="899592" y="1131590"/>
            <a:ext cx="5307318" cy="563563"/>
          </a:xfrm>
          <a:custGeom>
            <a:avLst/>
            <a:gdLst>
              <a:gd name="connsiteX0" fmla="*/ 4441454 w 4758105"/>
              <a:gd name="connsiteY0" fmla="*/ 563487 h 563709"/>
              <a:gd name="connsiteX1" fmla="*/ 4549542 w 4758105"/>
              <a:gd name="connsiteY1" fmla="*/ 563487 h 563709"/>
              <a:gd name="connsiteX2" fmla="*/ 4549460 w 4758105"/>
              <a:gd name="connsiteY2" fmla="*/ 563709 h 563709"/>
              <a:gd name="connsiteX3" fmla="*/ 4441372 w 4758105"/>
              <a:gd name="connsiteY3" fmla="*/ 563709 h 563709"/>
              <a:gd name="connsiteX4" fmla="*/ 82 w 4758105"/>
              <a:gd name="connsiteY4" fmla="*/ 563487 h 563709"/>
              <a:gd name="connsiteX5" fmla="*/ 108170 w 4758105"/>
              <a:gd name="connsiteY5" fmla="*/ 563487 h 563709"/>
              <a:gd name="connsiteX6" fmla="*/ 108088 w 4758105"/>
              <a:gd name="connsiteY6" fmla="*/ 563709 h 563709"/>
              <a:gd name="connsiteX7" fmla="*/ 0 w 4758105"/>
              <a:gd name="connsiteY7" fmla="*/ 563709 h 563709"/>
              <a:gd name="connsiteX8" fmla="*/ 4758023 w 4758105"/>
              <a:gd name="connsiteY8" fmla="*/ 221 h 563709"/>
              <a:gd name="connsiteX9" fmla="*/ 4758105 w 4758105"/>
              <a:gd name="connsiteY9" fmla="*/ 221 h 563709"/>
              <a:gd name="connsiteX10" fmla="*/ 4758105 w 4758105"/>
              <a:gd name="connsiteY10" fmla="*/ 563487 h 563709"/>
              <a:gd name="connsiteX11" fmla="*/ 4549542 w 4758105"/>
              <a:gd name="connsiteY11" fmla="*/ 563487 h 563709"/>
              <a:gd name="connsiteX12" fmla="*/ 316651 w 4758105"/>
              <a:gd name="connsiteY12" fmla="*/ 221 h 563709"/>
              <a:gd name="connsiteX13" fmla="*/ 4649935 w 4758105"/>
              <a:gd name="connsiteY13" fmla="*/ 221 h 563709"/>
              <a:gd name="connsiteX14" fmla="*/ 4441454 w 4758105"/>
              <a:gd name="connsiteY14" fmla="*/ 563487 h 563709"/>
              <a:gd name="connsiteX15" fmla="*/ 108170 w 4758105"/>
              <a:gd name="connsiteY15" fmla="*/ 563487 h 563709"/>
              <a:gd name="connsiteX16" fmla="*/ 0 w 4758105"/>
              <a:gd name="connsiteY16" fmla="*/ 221 h 563709"/>
              <a:gd name="connsiteX17" fmla="*/ 208563 w 4758105"/>
              <a:gd name="connsiteY17" fmla="*/ 221 h 563709"/>
              <a:gd name="connsiteX18" fmla="*/ 82 w 4758105"/>
              <a:gd name="connsiteY18" fmla="*/ 563487 h 563709"/>
              <a:gd name="connsiteX19" fmla="*/ 0 w 4758105"/>
              <a:gd name="connsiteY19" fmla="*/ 563487 h 563709"/>
              <a:gd name="connsiteX20" fmla="*/ 4650017 w 4758105"/>
              <a:gd name="connsiteY20" fmla="*/ 0 h 563709"/>
              <a:gd name="connsiteX21" fmla="*/ 4758105 w 4758105"/>
              <a:gd name="connsiteY21" fmla="*/ 0 h 563709"/>
              <a:gd name="connsiteX22" fmla="*/ 4758023 w 4758105"/>
              <a:gd name="connsiteY22" fmla="*/ 221 h 563709"/>
              <a:gd name="connsiteX23" fmla="*/ 4649935 w 4758105"/>
              <a:gd name="connsiteY23" fmla="*/ 221 h 563709"/>
              <a:gd name="connsiteX24" fmla="*/ 208645 w 4758105"/>
              <a:gd name="connsiteY24" fmla="*/ 0 h 563709"/>
              <a:gd name="connsiteX25" fmla="*/ 316733 w 4758105"/>
              <a:gd name="connsiteY25" fmla="*/ 0 h 563709"/>
              <a:gd name="connsiteX26" fmla="*/ 316651 w 4758105"/>
              <a:gd name="connsiteY26" fmla="*/ 221 h 563709"/>
              <a:gd name="connsiteX27" fmla="*/ 208563 w 4758105"/>
              <a:gd name="connsiteY27" fmla="*/ 221 h 56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758105" h="563709">
                <a:moveTo>
                  <a:pt x="4441454" y="563487"/>
                </a:moveTo>
                <a:lnTo>
                  <a:pt x="4549542" y="563487"/>
                </a:lnTo>
                <a:lnTo>
                  <a:pt x="4549460" y="563709"/>
                </a:lnTo>
                <a:lnTo>
                  <a:pt x="4441372" y="563709"/>
                </a:lnTo>
                <a:close/>
                <a:moveTo>
                  <a:pt x="82" y="563487"/>
                </a:moveTo>
                <a:lnTo>
                  <a:pt x="108170" y="563487"/>
                </a:lnTo>
                <a:lnTo>
                  <a:pt x="108088" y="563709"/>
                </a:lnTo>
                <a:lnTo>
                  <a:pt x="0" y="563709"/>
                </a:lnTo>
                <a:close/>
                <a:moveTo>
                  <a:pt x="4758023" y="221"/>
                </a:moveTo>
                <a:lnTo>
                  <a:pt x="4758105" y="221"/>
                </a:lnTo>
                <a:lnTo>
                  <a:pt x="4758105" y="563487"/>
                </a:lnTo>
                <a:lnTo>
                  <a:pt x="4549542" y="563487"/>
                </a:lnTo>
                <a:close/>
                <a:moveTo>
                  <a:pt x="316651" y="221"/>
                </a:moveTo>
                <a:lnTo>
                  <a:pt x="4649935" y="221"/>
                </a:lnTo>
                <a:lnTo>
                  <a:pt x="4441454" y="563487"/>
                </a:lnTo>
                <a:lnTo>
                  <a:pt x="108170" y="563487"/>
                </a:lnTo>
                <a:close/>
                <a:moveTo>
                  <a:pt x="0" y="221"/>
                </a:moveTo>
                <a:lnTo>
                  <a:pt x="208563" y="221"/>
                </a:lnTo>
                <a:lnTo>
                  <a:pt x="82" y="563487"/>
                </a:lnTo>
                <a:lnTo>
                  <a:pt x="0" y="563487"/>
                </a:lnTo>
                <a:close/>
                <a:moveTo>
                  <a:pt x="4650017" y="0"/>
                </a:moveTo>
                <a:lnTo>
                  <a:pt x="4758105" y="0"/>
                </a:lnTo>
                <a:lnTo>
                  <a:pt x="4758023" y="221"/>
                </a:lnTo>
                <a:lnTo>
                  <a:pt x="4649935" y="221"/>
                </a:lnTo>
                <a:close/>
                <a:moveTo>
                  <a:pt x="208645" y="0"/>
                </a:moveTo>
                <a:lnTo>
                  <a:pt x="316733" y="0"/>
                </a:lnTo>
                <a:lnTo>
                  <a:pt x="316651" y="221"/>
                </a:lnTo>
                <a:lnTo>
                  <a:pt x="208563" y="22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根据澳大利亚会计师协会</a:t>
            </a:r>
            <a:r>
              <a:rPr lang="en-US" altLang="zh-CN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1500</a:t>
            </a: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名成员调查</a:t>
            </a:r>
            <a:endParaRPr lang="en-US" altLang="zh-CN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267070"/>
            <a:ext cx="8226900" cy="529200"/>
          </a:xfrm>
        </p:spPr>
        <p:txBody>
          <a:bodyPr/>
          <a:lstStyle/>
          <a:p>
            <a:r>
              <a:rPr lang="zh-CN" altLang="en-US" dirty="0"/>
              <a:t>案例简介</a:t>
            </a:r>
            <a:endParaRPr lang="zh-CN" altLang="en-US" dirty="0"/>
          </a:p>
        </p:txBody>
      </p:sp>
      <p:sp>
        <p:nvSpPr>
          <p:cNvPr id="3" name="MH_Desc_1"/>
          <p:cNvSpPr/>
          <p:nvPr>
            <p:custDataLst>
              <p:tags r:id="rId1"/>
            </p:custDataLst>
          </p:nvPr>
        </p:nvSpPr>
        <p:spPr>
          <a:xfrm>
            <a:off x="1259632" y="915566"/>
            <a:ext cx="7200800" cy="3816424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以制造业中的北京新锐电器股份有限公司为例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</a:pP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仿真企业是一家中型小家电制造企业，主要从事厨房小家电系列产品的研发、生产和销售，属于</a:t>
            </a:r>
            <a:r>
              <a:rPr lang="zh-CN" altLang="zh-CN" sz="1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股份有限公司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，创建于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主打产品是以电热水壶、电饭煲和豆浆机为代表的小家电产品。产品广泛应用于家庭、办公室、酒店等人员聚集的地方，与人们的生活息息相关。目前企业有几座不同规模的厂房，厂房内安装有不同类别的生产设备，设备运行状况良好，目前公司财务状况正常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司的主要经营模式为自主研发、自主销售及自有品牌运营模式，主要的业绩驱动因素有人们生活水平的提高，对便捷小家电产品的消费需求提高和消费升级。报告期内，公司从事的主要业务未发生重大变化。 </a:t>
            </a:r>
            <a:endParaRPr lang="zh-CN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MH_Other_1"/>
          <p:cNvSpPr/>
          <p:nvPr>
            <p:custDataLst>
              <p:tags r:id="rId2"/>
            </p:custDataLst>
          </p:nvPr>
        </p:nvSpPr>
        <p:spPr bwMode="auto">
          <a:xfrm>
            <a:off x="971600" y="979861"/>
            <a:ext cx="247514" cy="313442"/>
          </a:xfrm>
          <a:custGeom>
            <a:avLst/>
            <a:gdLst>
              <a:gd name="T0" fmla="*/ 88122 w 289560"/>
              <a:gd name="T1" fmla="*/ 199537 h 378262"/>
              <a:gd name="T2" fmla="*/ 176246 w 289560"/>
              <a:gd name="T3" fmla="*/ 288027 h 378262"/>
              <a:gd name="T4" fmla="*/ 88122 w 289560"/>
              <a:gd name="T5" fmla="*/ 376518 h 378262"/>
              <a:gd name="T6" fmla="*/ 0 w 289560"/>
              <a:gd name="T7" fmla="*/ 288027 h 378262"/>
              <a:gd name="T8" fmla="*/ 198906 w 289560"/>
              <a:gd name="T9" fmla="*/ 99768 h 378262"/>
              <a:gd name="T10" fmla="*/ 287028 w 289560"/>
              <a:gd name="T11" fmla="*/ 188259 h 378262"/>
              <a:gd name="T12" fmla="*/ 198906 w 289560"/>
              <a:gd name="T13" fmla="*/ 276749 h 378262"/>
              <a:gd name="T14" fmla="*/ 110783 w 289560"/>
              <a:gd name="T15" fmla="*/ 188259 h 378262"/>
              <a:gd name="T16" fmla="*/ 88122 w 289560"/>
              <a:gd name="T17" fmla="*/ 0 h 378262"/>
              <a:gd name="T18" fmla="*/ 176246 w 289560"/>
              <a:gd name="T19" fmla="*/ 88490 h 378262"/>
              <a:gd name="T20" fmla="*/ 88122 w 289560"/>
              <a:gd name="T21" fmla="*/ 176980 h 378262"/>
              <a:gd name="T22" fmla="*/ 0 w 289560"/>
              <a:gd name="T23" fmla="*/ 88490 h 37826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89560" h="378262">
                <a:moveTo>
                  <a:pt x="88900" y="200462"/>
                </a:moveTo>
                <a:lnTo>
                  <a:pt x="177800" y="289362"/>
                </a:lnTo>
                <a:lnTo>
                  <a:pt x="88900" y="378262"/>
                </a:lnTo>
                <a:lnTo>
                  <a:pt x="0" y="289362"/>
                </a:lnTo>
                <a:lnTo>
                  <a:pt x="88900" y="200462"/>
                </a:lnTo>
                <a:close/>
                <a:moveTo>
                  <a:pt x="200660" y="100231"/>
                </a:moveTo>
                <a:lnTo>
                  <a:pt x="289560" y="189131"/>
                </a:lnTo>
                <a:lnTo>
                  <a:pt x="200660" y="278031"/>
                </a:lnTo>
                <a:lnTo>
                  <a:pt x="111760" y="189131"/>
                </a:lnTo>
                <a:lnTo>
                  <a:pt x="200660" y="100231"/>
                </a:lnTo>
                <a:close/>
                <a:moveTo>
                  <a:pt x="88900" y="0"/>
                </a:moveTo>
                <a:lnTo>
                  <a:pt x="177800" y="88900"/>
                </a:lnTo>
                <a:lnTo>
                  <a:pt x="88900" y="177800"/>
                </a:lnTo>
                <a:lnTo>
                  <a:pt x="0" y="88900"/>
                </a:lnTo>
                <a:lnTo>
                  <a:pt x="889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 sz="135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485" y="195315"/>
            <a:ext cx="8226900" cy="529200"/>
          </a:xfrm>
        </p:spPr>
        <p:txBody>
          <a:bodyPr/>
          <a:lstStyle/>
          <a:p>
            <a:r>
              <a:rPr lang="zh-CN" altLang="en-US" dirty="0"/>
              <a:t>企业组织结构</a:t>
            </a:r>
            <a:endParaRPr lang="zh-CN" altLang="en-US" dirty="0"/>
          </a:p>
        </p:txBody>
      </p:sp>
      <p:sp>
        <p:nvSpPr>
          <p:cNvPr id="3" name="MH_Other_1"/>
          <p:cNvSpPr/>
          <p:nvPr>
            <p:custDataLst>
              <p:tags r:id="rId1"/>
            </p:custDataLst>
          </p:nvPr>
        </p:nvSpPr>
        <p:spPr>
          <a:xfrm>
            <a:off x="1424310" y="1559396"/>
            <a:ext cx="5213450" cy="2131492"/>
          </a:xfrm>
          <a:custGeom>
            <a:avLst/>
            <a:gdLst>
              <a:gd name="connsiteX0" fmla="*/ 0 w 3718560"/>
              <a:gd name="connsiteY0" fmla="*/ 0 h 3518262"/>
              <a:gd name="connsiteX1" fmla="*/ 0 w 3718560"/>
              <a:gd name="connsiteY1" fmla="*/ 3509554 h 3518262"/>
              <a:gd name="connsiteX2" fmla="*/ 3718560 w 3718560"/>
              <a:gd name="connsiteY2" fmla="*/ 3518262 h 3518262"/>
              <a:gd name="connsiteX3" fmla="*/ 3718560 w 3718560"/>
              <a:gd name="connsiteY3" fmla="*/ 3518262 h 3518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560" h="3518262">
                <a:moveTo>
                  <a:pt x="0" y="0"/>
                </a:moveTo>
                <a:lnTo>
                  <a:pt x="0" y="3509554"/>
                </a:lnTo>
                <a:lnTo>
                  <a:pt x="3718560" y="3518262"/>
                </a:lnTo>
                <a:lnTo>
                  <a:pt x="3718560" y="3518262"/>
                </a:lnTo>
              </a:path>
            </a:pathLst>
          </a:custGeom>
          <a:noFill/>
          <a:ln w="762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rgbClr val="FFFFFF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4" name="MH_Desc_1"/>
          <p:cNvSpPr/>
          <p:nvPr>
            <p:custDataLst>
              <p:tags r:id="rId2"/>
            </p:custDataLst>
          </p:nvPr>
        </p:nvSpPr>
        <p:spPr>
          <a:xfrm>
            <a:off x="1547664" y="983332"/>
            <a:ext cx="6093793" cy="3462412"/>
          </a:xfrm>
          <a:custGeom>
            <a:avLst/>
            <a:gdLst>
              <a:gd name="connsiteX0" fmla="*/ 5320937 w 5320937"/>
              <a:gd name="connsiteY0" fmla="*/ 1837508 h 4188823"/>
              <a:gd name="connsiteX1" fmla="*/ 5320937 w 5320937"/>
              <a:gd name="connsiteY1" fmla="*/ 0 h 4188823"/>
              <a:gd name="connsiteX2" fmla="*/ 0 w 5320937"/>
              <a:gd name="connsiteY2" fmla="*/ 0 h 4188823"/>
              <a:gd name="connsiteX3" fmla="*/ 0 w 5320937"/>
              <a:gd name="connsiteY3" fmla="*/ 3405051 h 4188823"/>
              <a:gd name="connsiteX4" fmla="*/ 2717075 w 5320937"/>
              <a:gd name="connsiteY4" fmla="*/ 3405051 h 4188823"/>
              <a:gd name="connsiteX5" fmla="*/ 3500847 w 5320937"/>
              <a:gd name="connsiteY5" fmla="*/ 4188823 h 4188823"/>
              <a:gd name="connsiteX6" fmla="*/ 3518263 w 5320937"/>
              <a:gd name="connsiteY6" fmla="*/ 4188823 h 4188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20937" h="4188823">
                <a:moveTo>
                  <a:pt x="5320937" y="1837508"/>
                </a:moveTo>
                <a:lnTo>
                  <a:pt x="5320937" y="0"/>
                </a:lnTo>
                <a:lnTo>
                  <a:pt x="0" y="0"/>
                </a:lnTo>
                <a:lnTo>
                  <a:pt x="0" y="3405051"/>
                </a:lnTo>
                <a:lnTo>
                  <a:pt x="2717075" y="3405051"/>
                </a:lnTo>
                <a:lnTo>
                  <a:pt x="3500847" y="4188823"/>
                </a:lnTo>
                <a:lnTo>
                  <a:pt x="3518263" y="4188823"/>
                </a:lnTo>
              </a:path>
            </a:pathLst>
          </a:custGeom>
          <a:noFill/>
          <a:ln w="762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lIns="459000" tIns="162000" rIns="243000" bIns="1188000">
            <a:noAutofit/>
          </a:bodyPr>
          <a:lstStyle/>
          <a:p>
            <a:pPr marL="285750" indent="-285750">
              <a:lnSpc>
                <a:spcPct val="160000"/>
              </a:lnSpc>
              <a:buFont typeface="Wingdings" panose="05000000000000000000" pitchFamily="2" charset="2"/>
              <a:buChar char="ü"/>
            </a:pP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组织结构是指，对于工作任务如何进行分工、分组和协调合作，表明组织各部分排列顺序、空间位置、聚散状态、联系方式以及各要素之间相互关系的一种模式，是整个管理系统的“框架”。</a:t>
            </a:r>
            <a:endParaRPr lang="zh-CN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60000"/>
              </a:lnSpc>
              <a:buFont typeface="Wingdings" panose="05000000000000000000" pitchFamily="2" charset="2"/>
              <a:buChar char="ü"/>
            </a:pP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是组织的全体成员为实现组织目标，在管理工作中进行分工协作，在职务范围、责任、权利方面所形成的结构体系，其本质是为实现组织战略目标而采取的一种分工协作体系，组织结构必须随着组织的重大战略调整而调整。</a:t>
            </a:r>
            <a:endParaRPr lang="zh-CN" altLang="en-US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Other_2"/>
          <p:cNvSpPr/>
          <p:nvPr>
            <p:custDataLst>
              <p:tags r:id="rId3"/>
            </p:custDataLst>
          </p:nvPr>
        </p:nvSpPr>
        <p:spPr bwMode="auto">
          <a:xfrm>
            <a:off x="6284144" y="2498874"/>
            <a:ext cx="1710929" cy="1768078"/>
          </a:xfrm>
          <a:custGeom>
            <a:avLst/>
            <a:gdLst>
              <a:gd name="T0" fmla="*/ 311438 w 1909763"/>
              <a:gd name="T1" fmla="*/ 1234671 h 1912938"/>
              <a:gd name="T2" fmla="*/ 423998 w 1909763"/>
              <a:gd name="T3" fmla="*/ 1256142 h 1912938"/>
              <a:gd name="T4" fmla="*/ 469528 w 1909763"/>
              <a:gd name="T5" fmla="*/ 1335710 h 1912938"/>
              <a:gd name="T6" fmla="*/ 530235 w 1909763"/>
              <a:gd name="T7" fmla="*/ 1396649 h 1912938"/>
              <a:gd name="T8" fmla="*/ 631728 w 1909763"/>
              <a:gd name="T9" fmla="*/ 1456326 h 1912938"/>
              <a:gd name="T10" fmla="*/ 647854 w 1909763"/>
              <a:gd name="T11" fmla="*/ 1533683 h 1912938"/>
              <a:gd name="T12" fmla="*/ 0 w 1909763"/>
              <a:gd name="T13" fmla="*/ 1905000 h 1912938"/>
              <a:gd name="T14" fmla="*/ 990076 w 1909763"/>
              <a:gd name="T15" fmla="*/ 547002 h 1912938"/>
              <a:gd name="T16" fmla="*/ 1084268 w 1909763"/>
              <a:gd name="T17" fmla="*/ 595709 h 1912938"/>
              <a:gd name="T18" fmla="*/ 1176565 w 1909763"/>
              <a:gd name="T19" fmla="*/ 667504 h 1912938"/>
              <a:gd name="T20" fmla="*/ 1294781 w 1909763"/>
              <a:gd name="T21" fmla="*/ 800657 h 1912938"/>
              <a:gd name="T22" fmla="*/ 1351992 w 1909763"/>
              <a:gd name="T23" fmla="*/ 906610 h 1912938"/>
              <a:gd name="T24" fmla="*/ 1367480 w 1909763"/>
              <a:gd name="T25" fmla="*/ 971447 h 1912938"/>
              <a:gd name="T26" fmla="*/ 741633 w 1909763"/>
              <a:gd name="T27" fmla="*/ 1521772 h 1912938"/>
              <a:gd name="T28" fmla="*/ 719507 w 1909763"/>
              <a:gd name="T29" fmla="*/ 1441437 h 1912938"/>
              <a:gd name="T30" fmla="*/ 689163 w 1909763"/>
              <a:gd name="T31" fmla="*/ 1362684 h 1912938"/>
              <a:gd name="T32" fmla="*/ 605717 w 1909763"/>
              <a:gd name="T33" fmla="*/ 1309233 h 1912938"/>
              <a:gd name="T34" fmla="*/ 554511 w 1909763"/>
              <a:gd name="T35" fmla="*/ 1257047 h 1912938"/>
              <a:gd name="T36" fmla="*/ 495403 w 1909763"/>
              <a:gd name="T37" fmla="*/ 1173233 h 1912938"/>
              <a:gd name="T38" fmla="*/ 414485 w 1909763"/>
              <a:gd name="T39" fmla="*/ 1167223 h 1912938"/>
              <a:gd name="T40" fmla="*/ 334200 w 1909763"/>
              <a:gd name="T41" fmla="*/ 1137810 h 1912938"/>
              <a:gd name="T42" fmla="*/ 1102115 w 1909763"/>
              <a:gd name="T43" fmla="*/ 389221 h 1912938"/>
              <a:gd name="T44" fmla="*/ 1182317 w 1909763"/>
              <a:gd name="T45" fmla="*/ 412935 h 1912938"/>
              <a:gd name="T46" fmla="*/ 1278052 w 1909763"/>
              <a:gd name="T47" fmla="*/ 467951 h 1912938"/>
              <a:gd name="T48" fmla="*/ 1390271 w 1909763"/>
              <a:gd name="T49" fmla="*/ 569762 h 1912938"/>
              <a:gd name="T50" fmla="*/ 1465401 w 1909763"/>
              <a:gd name="T51" fmla="*/ 674102 h 1912938"/>
              <a:gd name="T52" fmla="*/ 1496150 w 1909763"/>
              <a:gd name="T53" fmla="*/ 753148 h 1912938"/>
              <a:gd name="T54" fmla="*/ 1438773 w 1909763"/>
              <a:gd name="T55" fmla="*/ 874245 h 1912938"/>
              <a:gd name="T56" fmla="*/ 1394075 w 1909763"/>
              <a:gd name="T57" fmla="*/ 754728 h 1912938"/>
              <a:gd name="T58" fmla="*/ 1286611 w 1909763"/>
              <a:gd name="T59" fmla="*/ 617822 h 1912938"/>
              <a:gd name="T60" fmla="*/ 1182317 w 1909763"/>
              <a:gd name="T61" fmla="*/ 530239 h 1912938"/>
              <a:gd name="T62" fmla="*/ 1095458 w 1909763"/>
              <a:gd name="T63" fmla="*/ 479966 h 1912938"/>
              <a:gd name="T64" fmla="*/ 1079925 w 1909763"/>
              <a:gd name="T65" fmla="*/ 387324 h 1912938"/>
              <a:gd name="T66" fmla="*/ 1274840 w 1909763"/>
              <a:gd name="T67" fmla="*/ 248813 h 1912938"/>
              <a:gd name="T68" fmla="*/ 1361157 w 1909763"/>
              <a:gd name="T69" fmla="*/ 287000 h 1912938"/>
              <a:gd name="T70" fmla="*/ 1471820 w 1909763"/>
              <a:gd name="T71" fmla="*/ 367792 h 1912938"/>
              <a:gd name="T72" fmla="*/ 1577108 w 1909763"/>
              <a:gd name="T73" fmla="*/ 484246 h 1912938"/>
              <a:gd name="T74" fmla="*/ 1629910 w 1909763"/>
              <a:gd name="T75" fmla="*/ 580818 h 1912938"/>
              <a:gd name="T76" fmla="*/ 1646668 w 1909763"/>
              <a:gd name="T77" fmla="*/ 647723 h 1912938"/>
              <a:gd name="T78" fmla="*/ 1571733 w 1909763"/>
              <a:gd name="T79" fmla="*/ 701374 h 1912938"/>
              <a:gd name="T80" fmla="*/ 1500908 w 1909763"/>
              <a:gd name="T81" fmla="*/ 566932 h 1912938"/>
              <a:gd name="T82" fmla="*/ 1381077 w 1909763"/>
              <a:gd name="T83" fmla="*/ 437539 h 1912938"/>
              <a:gd name="T84" fmla="*/ 1277685 w 1909763"/>
              <a:gd name="T85" fmla="*/ 362111 h 1912938"/>
              <a:gd name="T86" fmla="*/ 1174610 w 1909763"/>
              <a:gd name="T87" fmla="*/ 313195 h 1912938"/>
              <a:gd name="T88" fmla="*/ 1571880 w 1909763"/>
              <a:gd name="T89" fmla="*/ 0 h 1912938"/>
              <a:gd name="T90" fmla="*/ 1674374 w 1909763"/>
              <a:gd name="T91" fmla="*/ 27868 h 1912938"/>
              <a:gd name="T92" fmla="*/ 1797116 w 1909763"/>
              <a:gd name="T93" fmla="*/ 110838 h 1912938"/>
              <a:gd name="T94" fmla="*/ 1880946 w 1909763"/>
              <a:gd name="T95" fmla="*/ 216927 h 1912938"/>
              <a:gd name="T96" fmla="*/ 1901825 w 1909763"/>
              <a:gd name="T97" fmla="*/ 315415 h 1912938"/>
              <a:gd name="T98" fmla="*/ 1879681 w 1909763"/>
              <a:gd name="T99" fmla="*/ 399018 h 1912938"/>
              <a:gd name="T100" fmla="*/ 1834128 w 1909763"/>
              <a:gd name="T101" fmla="*/ 461405 h 1912938"/>
              <a:gd name="T102" fmla="*/ 1716764 w 1909763"/>
              <a:gd name="T103" fmla="*/ 551026 h 1912938"/>
              <a:gd name="T104" fmla="*/ 1686079 w 1909763"/>
              <a:gd name="T105" fmla="*/ 466156 h 1912938"/>
              <a:gd name="T106" fmla="*/ 1635148 w 1909763"/>
              <a:gd name="T107" fmla="*/ 386034 h 1912938"/>
              <a:gd name="T108" fmla="*/ 1552899 w 1909763"/>
              <a:gd name="T109" fmla="*/ 297997 h 1912938"/>
              <a:gd name="T110" fmla="*/ 1465272 w 1909763"/>
              <a:gd name="T111" fmla="*/ 231811 h 1912938"/>
              <a:gd name="T112" fmla="*/ 1387135 w 1909763"/>
              <a:gd name="T113" fmla="*/ 193176 h 1912938"/>
              <a:gd name="T114" fmla="*/ 1324816 w 1909763"/>
              <a:gd name="T115" fmla="*/ 138389 h 1912938"/>
              <a:gd name="T116" fmla="*/ 1449455 w 1909763"/>
              <a:gd name="T117" fmla="*/ 33885 h 1912938"/>
              <a:gd name="T118" fmla="*/ 1518102 w 1909763"/>
              <a:gd name="T119" fmla="*/ 4750 h 1912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909763" h="1912938">
                <a:moveTo>
                  <a:pt x="275590" y="1223963"/>
                </a:moveTo>
                <a:lnTo>
                  <a:pt x="276860" y="1225231"/>
                </a:lnTo>
                <a:lnTo>
                  <a:pt x="281623" y="1228085"/>
                </a:lnTo>
                <a:lnTo>
                  <a:pt x="285433" y="1229987"/>
                </a:lnTo>
                <a:lnTo>
                  <a:pt x="290513" y="1232207"/>
                </a:lnTo>
                <a:lnTo>
                  <a:pt x="296545" y="1235060"/>
                </a:lnTo>
                <a:lnTo>
                  <a:pt x="304165" y="1237280"/>
                </a:lnTo>
                <a:lnTo>
                  <a:pt x="312738" y="1239816"/>
                </a:lnTo>
                <a:lnTo>
                  <a:pt x="323215" y="1242036"/>
                </a:lnTo>
                <a:lnTo>
                  <a:pt x="335280" y="1244255"/>
                </a:lnTo>
                <a:lnTo>
                  <a:pt x="348933" y="1246157"/>
                </a:lnTo>
                <a:lnTo>
                  <a:pt x="364173" y="1248060"/>
                </a:lnTo>
                <a:lnTo>
                  <a:pt x="381318" y="1249328"/>
                </a:lnTo>
                <a:lnTo>
                  <a:pt x="400368" y="1249962"/>
                </a:lnTo>
                <a:lnTo>
                  <a:pt x="421958" y="1250279"/>
                </a:lnTo>
                <a:lnTo>
                  <a:pt x="425768" y="1261376"/>
                </a:lnTo>
                <a:lnTo>
                  <a:pt x="430213" y="1272474"/>
                </a:lnTo>
                <a:lnTo>
                  <a:pt x="434658" y="1282937"/>
                </a:lnTo>
                <a:lnTo>
                  <a:pt x="440055" y="1293083"/>
                </a:lnTo>
                <a:lnTo>
                  <a:pt x="445453" y="1303229"/>
                </a:lnTo>
                <a:lnTo>
                  <a:pt x="451485" y="1313375"/>
                </a:lnTo>
                <a:lnTo>
                  <a:pt x="457835" y="1322886"/>
                </a:lnTo>
                <a:lnTo>
                  <a:pt x="464185" y="1332081"/>
                </a:lnTo>
                <a:lnTo>
                  <a:pt x="471488" y="1341276"/>
                </a:lnTo>
                <a:lnTo>
                  <a:pt x="478473" y="1349837"/>
                </a:lnTo>
                <a:lnTo>
                  <a:pt x="485775" y="1358080"/>
                </a:lnTo>
                <a:lnTo>
                  <a:pt x="493395" y="1366324"/>
                </a:lnTo>
                <a:lnTo>
                  <a:pt x="500698" y="1374250"/>
                </a:lnTo>
                <a:lnTo>
                  <a:pt x="508635" y="1381860"/>
                </a:lnTo>
                <a:lnTo>
                  <a:pt x="516573" y="1388835"/>
                </a:lnTo>
                <a:lnTo>
                  <a:pt x="524510" y="1395493"/>
                </a:lnTo>
                <a:lnTo>
                  <a:pt x="532448" y="1402469"/>
                </a:lnTo>
                <a:lnTo>
                  <a:pt x="540385" y="1408810"/>
                </a:lnTo>
                <a:lnTo>
                  <a:pt x="555943" y="1420541"/>
                </a:lnTo>
                <a:lnTo>
                  <a:pt x="571500" y="1430687"/>
                </a:lnTo>
                <a:lnTo>
                  <a:pt x="586105" y="1439565"/>
                </a:lnTo>
                <a:lnTo>
                  <a:pt x="600075" y="1447492"/>
                </a:lnTo>
                <a:lnTo>
                  <a:pt x="612775" y="1453833"/>
                </a:lnTo>
                <a:lnTo>
                  <a:pt x="624523" y="1458589"/>
                </a:lnTo>
                <a:lnTo>
                  <a:pt x="634365" y="1462394"/>
                </a:lnTo>
                <a:lnTo>
                  <a:pt x="634365" y="1467784"/>
                </a:lnTo>
                <a:lnTo>
                  <a:pt x="634683" y="1473808"/>
                </a:lnTo>
                <a:lnTo>
                  <a:pt x="635318" y="1479832"/>
                </a:lnTo>
                <a:lnTo>
                  <a:pt x="636270" y="1486173"/>
                </a:lnTo>
                <a:lnTo>
                  <a:pt x="638810" y="1499173"/>
                </a:lnTo>
                <a:lnTo>
                  <a:pt x="641668" y="1512489"/>
                </a:lnTo>
                <a:lnTo>
                  <a:pt x="645795" y="1526440"/>
                </a:lnTo>
                <a:lnTo>
                  <a:pt x="650558" y="1540074"/>
                </a:lnTo>
                <a:lnTo>
                  <a:pt x="655321" y="1553707"/>
                </a:lnTo>
                <a:lnTo>
                  <a:pt x="660083" y="1566707"/>
                </a:lnTo>
                <a:lnTo>
                  <a:pt x="665481" y="1579389"/>
                </a:lnTo>
                <a:lnTo>
                  <a:pt x="670243" y="1590803"/>
                </a:lnTo>
                <a:lnTo>
                  <a:pt x="679133" y="1610144"/>
                </a:lnTo>
                <a:lnTo>
                  <a:pt x="685165" y="1623144"/>
                </a:lnTo>
                <a:lnTo>
                  <a:pt x="687388" y="1627900"/>
                </a:lnTo>
                <a:lnTo>
                  <a:pt x="0" y="1912938"/>
                </a:lnTo>
                <a:lnTo>
                  <a:pt x="275590" y="1223963"/>
                </a:lnTo>
                <a:close/>
                <a:moveTo>
                  <a:pt x="923427" y="530225"/>
                </a:moveTo>
                <a:lnTo>
                  <a:pt x="931362" y="531813"/>
                </a:lnTo>
                <a:lnTo>
                  <a:pt x="941201" y="533401"/>
                </a:lnTo>
                <a:lnTo>
                  <a:pt x="951993" y="536259"/>
                </a:lnTo>
                <a:lnTo>
                  <a:pt x="965007" y="539435"/>
                </a:lnTo>
                <a:lnTo>
                  <a:pt x="978972" y="544199"/>
                </a:lnTo>
                <a:lnTo>
                  <a:pt x="994208" y="549281"/>
                </a:lnTo>
                <a:lnTo>
                  <a:pt x="1010713" y="555950"/>
                </a:lnTo>
                <a:lnTo>
                  <a:pt x="1028805" y="564526"/>
                </a:lnTo>
                <a:lnTo>
                  <a:pt x="1038327" y="568972"/>
                </a:lnTo>
                <a:lnTo>
                  <a:pt x="1047849" y="574053"/>
                </a:lnTo>
                <a:lnTo>
                  <a:pt x="1057689" y="579453"/>
                </a:lnTo>
                <a:lnTo>
                  <a:pt x="1067845" y="585487"/>
                </a:lnTo>
                <a:lnTo>
                  <a:pt x="1078320" y="591521"/>
                </a:lnTo>
                <a:lnTo>
                  <a:pt x="1088794" y="598191"/>
                </a:lnTo>
                <a:lnTo>
                  <a:pt x="1099903" y="605495"/>
                </a:lnTo>
                <a:lnTo>
                  <a:pt x="1111012" y="613118"/>
                </a:lnTo>
                <a:lnTo>
                  <a:pt x="1122439" y="621058"/>
                </a:lnTo>
                <a:lnTo>
                  <a:pt x="1133548" y="630268"/>
                </a:lnTo>
                <a:lnTo>
                  <a:pt x="1145609" y="639161"/>
                </a:lnTo>
                <a:lnTo>
                  <a:pt x="1157353" y="649006"/>
                </a:lnTo>
                <a:lnTo>
                  <a:pt x="1169415" y="659487"/>
                </a:lnTo>
                <a:lnTo>
                  <a:pt x="1181476" y="670285"/>
                </a:lnTo>
                <a:lnTo>
                  <a:pt x="1193855" y="681719"/>
                </a:lnTo>
                <a:lnTo>
                  <a:pt x="1206234" y="693787"/>
                </a:lnTo>
                <a:lnTo>
                  <a:pt x="1224326" y="712208"/>
                </a:lnTo>
                <a:lnTo>
                  <a:pt x="1241148" y="730311"/>
                </a:lnTo>
                <a:lnTo>
                  <a:pt x="1257336" y="748731"/>
                </a:lnTo>
                <a:lnTo>
                  <a:pt x="1272888" y="767152"/>
                </a:lnTo>
                <a:lnTo>
                  <a:pt x="1287172" y="785573"/>
                </a:lnTo>
                <a:lnTo>
                  <a:pt x="1300185" y="803993"/>
                </a:lnTo>
                <a:lnTo>
                  <a:pt x="1312246" y="822096"/>
                </a:lnTo>
                <a:lnTo>
                  <a:pt x="1323356" y="840199"/>
                </a:lnTo>
                <a:lnTo>
                  <a:pt x="1333513" y="857984"/>
                </a:lnTo>
                <a:lnTo>
                  <a:pt x="1343035" y="875770"/>
                </a:lnTo>
                <a:lnTo>
                  <a:pt x="1346843" y="884345"/>
                </a:lnTo>
                <a:lnTo>
                  <a:pt x="1350970" y="892920"/>
                </a:lnTo>
                <a:lnTo>
                  <a:pt x="1354461" y="901813"/>
                </a:lnTo>
                <a:lnTo>
                  <a:pt x="1357635" y="910388"/>
                </a:lnTo>
                <a:lnTo>
                  <a:pt x="1360809" y="918963"/>
                </a:lnTo>
                <a:lnTo>
                  <a:pt x="1363349" y="927220"/>
                </a:lnTo>
                <a:lnTo>
                  <a:pt x="1365570" y="935478"/>
                </a:lnTo>
                <a:lnTo>
                  <a:pt x="1367792" y="943735"/>
                </a:lnTo>
                <a:lnTo>
                  <a:pt x="1369697" y="951675"/>
                </a:lnTo>
                <a:lnTo>
                  <a:pt x="1370966" y="959933"/>
                </a:lnTo>
                <a:lnTo>
                  <a:pt x="1372236" y="967873"/>
                </a:lnTo>
                <a:lnTo>
                  <a:pt x="1373188" y="975495"/>
                </a:lnTo>
                <a:lnTo>
                  <a:pt x="774247" y="1579563"/>
                </a:lnTo>
                <a:lnTo>
                  <a:pt x="771708" y="1576387"/>
                </a:lnTo>
                <a:lnTo>
                  <a:pt x="768851" y="1572258"/>
                </a:lnTo>
                <a:lnTo>
                  <a:pt x="765042" y="1566542"/>
                </a:lnTo>
                <a:lnTo>
                  <a:pt x="760281" y="1559237"/>
                </a:lnTo>
                <a:lnTo>
                  <a:pt x="755520" y="1550344"/>
                </a:lnTo>
                <a:lnTo>
                  <a:pt x="749807" y="1540181"/>
                </a:lnTo>
                <a:lnTo>
                  <a:pt x="744728" y="1528113"/>
                </a:lnTo>
                <a:lnTo>
                  <a:pt x="739333" y="1515091"/>
                </a:lnTo>
                <a:lnTo>
                  <a:pt x="734254" y="1500164"/>
                </a:lnTo>
                <a:lnTo>
                  <a:pt x="731715" y="1492224"/>
                </a:lnTo>
                <a:lnTo>
                  <a:pt x="729493" y="1483967"/>
                </a:lnTo>
                <a:lnTo>
                  <a:pt x="727271" y="1475392"/>
                </a:lnTo>
                <a:lnTo>
                  <a:pt x="725367" y="1466181"/>
                </a:lnTo>
                <a:lnTo>
                  <a:pt x="724097" y="1457289"/>
                </a:lnTo>
                <a:lnTo>
                  <a:pt x="722510" y="1447443"/>
                </a:lnTo>
                <a:lnTo>
                  <a:pt x="721241" y="1437280"/>
                </a:lnTo>
                <a:lnTo>
                  <a:pt x="720288" y="1427117"/>
                </a:lnTo>
                <a:lnTo>
                  <a:pt x="719336" y="1416319"/>
                </a:lnTo>
                <a:lnTo>
                  <a:pt x="719336" y="1405203"/>
                </a:lnTo>
                <a:lnTo>
                  <a:pt x="719336" y="1394087"/>
                </a:lnTo>
                <a:lnTo>
                  <a:pt x="719971" y="1382018"/>
                </a:lnTo>
                <a:lnTo>
                  <a:pt x="705688" y="1375349"/>
                </a:lnTo>
                <a:lnTo>
                  <a:pt x="692039" y="1368362"/>
                </a:lnTo>
                <a:lnTo>
                  <a:pt x="679343" y="1361692"/>
                </a:lnTo>
                <a:lnTo>
                  <a:pt x="667282" y="1355023"/>
                </a:lnTo>
                <a:lnTo>
                  <a:pt x="655855" y="1348035"/>
                </a:lnTo>
                <a:lnTo>
                  <a:pt x="645381" y="1341366"/>
                </a:lnTo>
                <a:lnTo>
                  <a:pt x="635224" y="1334696"/>
                </a:lnTo>
                <a:lnTo>
                  <a:pt x="625385" y="1327709"/>
                </a:lnTo>
                <a:lnTo>
                  <a:pt x="616497" y="1321357"/>
                </a:lnTo>
                <a:lnTo>
                  <a:pt x="608245" y="1314688"/>
                </a:lnTo>
                <a:lnTo>
                  <a:pt x="599992" y="1308018"/>
                </a:lnTo>
                <a:lnTo>
                  <a:pt x="592692" y="1301349"/>
                </a:lnTo>
                <a:lnTo>
                  <a:pt x="585709" y="1294679"/>
                </a:lnTo>
                <a:lnTo>
                  <a:pt x="579361" y="1288327"/>
                </a:lnTo>
                <a:lnTo>
                  <a:pt x="573013" y="1281975"/>
                </a:lnTo>
                <a:lnTo>
                  <a:pt x="567300" y="1275306"/>
                </a:lnTo>
                <a:lnTo>
                  <a:pt x="561904" y="1268636"/>
                </a:lnTo>
                <a:lnTo>
                  <a:pt x="556825" y="1262285"/>
                </a:lnTo>
                <a:lnTo>
                  <a:pt x="552064" y="1255933"/>
                </a:lnTo>
                <a:lnTo>
                  <a:pt x="547621" y="1249898"/>
                </a:lnTo>
                <a:lnTo>
                  <a:pt x="539686" y="1237194"/>
                </a:lnTo>
                <a:lnTo>
                  <a:pt x="532703" y="1224808"/>
                </a:lnTo>
                <a:lnTo>
                  <a:pt x="526355" y="1212739"/>
                </a:lnTo>
                <a:lnTo>
                  <a:pt x="520641" y="1200988"/>
                </a:lnTo>
                <a:lnTo>
                  <a:pt x="509850" y="1177804"/>
                </a:lnTo>
                <a:lnTo>
                  <a:pt x="497471" y="1178122"/>
                </a:lnTo>
                <a:lnTo>
                  <a:pt x="485727" y="1178122"/>
                </a:lnTo>
                <a:lnTo>
                  <a:pt x="474300" y="1178122"/>
                </a:lnTo>
                <a:lnTo>
                  <a:pt x="463509" y="1177804"/>
                </a:lnTo>
                <a:lnTo>
                  <a:pt x="453352" y="1177169"/>
                </a:lnTo>
                <a:lnTo>
                  <a:pt x="443512" y="1175898"/>
                </a:lnTo>
                <a:lnTo>
                  <a:pt x="433673" y="1174628"/>
                </a:lnTo>
                <a:lnTo>
                  <a:pt x="424785" y="1173675"/>
                </a:lnTo>
                <a:lnTo>
                  <a:pt x="416215" y="1172087"/>
                </a:lnTo>
                <a:lnTo>
                  <a:pt x="408280" y="1170182"/>
                </a:lnTo>
                <a:lnTo>
                  <a:pt x="393045" y="1167006"/>
                </a:lnTo>
                <a:lnTo>
                  <a:pt x="379714" y="1162877"/>
                </a:lnTo>
                <a:lnTo>
                  <a:pt x="367653" y="1158431"/>
                </a:lnTo>
                <a:lnTo>
                  <a:pt x="357496" y="1153984"/>
                </a:lnTo>
                <a:lnTo>
                  <a:pt x="348926" y="1149855"/>
                </a:lnTo>
                <a:lnTo>
                  <a:pt x="341308" y="1146044"/>
                </a:lnTo>
                <a:lnTo>
                  <a:pt x="335595" y="1142551"/>
                </a:lnTo>
                <a:lnTo>
                  <a:pt x="331151" y="1139375"/>
                </a:lnTo>
                <a:lnTo>
                  <a:pt x="327660" y="1137152"/>
                </a:lnTo>
                <a:lnTo>
                  <a:pt x="325438" y="1134928"/>
                </a:lnTo>
                <a:lnTo>
                  <a:pt x="923427" y="530225"/>
                </a:lnTo>
                <a:close/>
                <a:moveTo>
                  <a:pt x="1084432" y="388938"/>
                </a:moveTo>
                <a:lnTo>
                  <a:pt x="1089844" y="389573"/>
                </a:lnTo>
                <a:lnTo>
                  <a:pt x="1097165" y="389891"/>
                </a:lnTo>
                <a:lnTo>
                  <a:pt x="1106715" y="390843"/>
                </a:lnTo>
                <a:lnTo>
                  <a:pt x="1118175" y="392748"/>
                </a:lnTo>
                <a:lnTo>
                  <a:pt x="1132499" y="396241"/>
                </a:lnTo>
                <a:lnTo>
                  <a:pt x="1140458" y="398146"/>
                </a:lnTo>
                <a:lnTo>
                  <a:pt x="1148734" y="400686"/>
                </a:lnTo>
                <a:lnTo>
                  <a:pt x="1157329" y="403226"/>
                </a:lnTo>
                <a:lnTo>
                  <a:pt x="1166879" y="406718"/>
                </a:lnTo>
                <a:lnTo>
                  <a:pt x="1176747" y="410528"/>
                </a:lnTo>
                <a:lnTo>
                  <a:pt x="1187252" y="414656"/>
                </a:lnTo>
                <a:lnTo>
                  <a:pt x="1197756" y="419418"/>
                </a:lnTo>
                <a:lnTo>
                  <a:pt x="1208579" y="424816"/>
                </a:lnTo>
                <a:lnTo>
                  <a:pt x="1220358" y="430848"/>
                </a:lnTo>
                <a:lnTo>
                  <a:pt x="1232136" y="437198"/>
                </a:lnTo>
                <a:lnTo>
                  <a:pt x="1244550" y="444183"/>
                </a:lnTo>
                <a:lnTo>
                  <a:pt x="1256965" y="452121"/>
                </a:lnTo>
                <a:lnTo>
                  <a:pt x="1270017" y="460376"/>
                </a:lnTo>
                <a:lnTo>
                  <a:pt x="1283386" y="469901"/>
                </a:lnTo>
                <a:lnTo>
                  <a:pt x="1296438" y="480061"/>
                </a:lnTo>
                <a:lnTo>
                  <a:pt x="1310444" y="490856"/>
                </a:lnTo>
                <a:lnTo>
                  <a:pt x="1324450" y="502286"/>
                </a:lnTo>
                <a:lnTo>
                  <a:pt x="1338775" y="514986"/>
                </a:lnTo>
                <a:lnTo>
                  <a:pt x="1353100" y="528003"/>
                </a:lnTo>
                <a:lnTo>
                  <a:pt x="1367743" y="542291"/>
                </a:lnTo>
                <a:lnTo>
                  <a:pt x="1382386" y="557531"/>
                </a:lnTo>
                <a:lnTo>
                  <a:pt x="1396074" y="572136"/>
                </a:lnTo>
                <a:lnTo>
                  <a:pt x="1408489" y="586423"/>
                </a:lnTo>
                <a:lnTo>
                  <a:pt x="1420267" y="600393"/>
                </a:lnTo>
                <a:lnTo>
                  <a:pt x="1430772" y="613728"/>
                </a:lnTo>
                <a:lnTo>
                  <a:pt x="1440640" y="627381"/>
                </a:lnTo>
                <a:lnTo>
                  <a:pt x="1449235" y="640081"/>
                </a:lnTo>
                <a:lnTo>
                  <a:pt x="1457511" y="653098"/>
                </a:lnTo>
                <a:lnTo>
                  <a:pt x="1464833" y="665163"/>
                </a:lnTo>
                <a:lnTo>
                  <a:pt x="1471517" y="676911"/>
                </a:lnTo>
                <a:lnTo>
                  <a:pt x="1477566" y="688341"/>
                </a:lnTo>
                <a:lnTo>
                  <a:pt x="1482341" y="699136"/>
                </a:lnTo>
                <a:lnTo>
                  <a:pt x="1487434" y="709613"/>
                </a:lnTo>
                <a:lnTo>
                  <a:pt x="1490935" y="720408"/>
                </a:lnTo>
                <a:lnTo>
                  <a:pt x="1494755" y="729616"/>
                </a:lnTo>
                <a:lnTo>
                  <a:pt x="1497939" y="739141"/>
                </a:lnTo>
                <a:lnTo>
                  <a:pt x="1500167" y="747713"/>
                </a:lnTo>
                <a:lnTo>
                  <a:pt x="1502395" y="756286"/>
                </a:lnTo>
                <a:lnTo>
                  <a:pt x="1503987" y="763906"/>
                </a:lnTo>
                <a:lnTo>
                  <a:pt x="1505260" y="771526"/>
                </a:lnTo>
                <a:lnTo>
                  <a:pt x="1507170" y="784543"/>
                </a:lnTo>
                <a:lnTo>
                  <a:pt x="1508125" y="795338"/>
                </a:lnTo>
                <a:lnTo>
                  <a:pt x="1508125" y="804228"/>
                </a:lnTo>
                <a:lnTo>
                  <a:pt x="1507807" y="810261"/>
                </a:lnTo>
                <a:lnTo>
                  <a:pt x="1506852" y="815341"/>
                </a:lnTo>
                <a:lnTo>
                  <a:pt x="1444778" y="877888"/>
                </a:lnTo>
                <a:lnTo>
                  <a:pt x="1442550" y="864553"/>
                </a:lnTo>
                <a:lnTo>
                  <a:pt x="1439048" y="851218"/>
                </a:lnTo>
                <a:lnTo>
                  <a:pt x="1435228" y="836296"/>
                </a:lnTo>
                <a:lnTo>
                  <a:pt x="1430135" y="821691"/>
                </a:lnTo>
                <a:lnTo>
                  <a:pt x="1424087" y="806451"/>
                </a:lnTo>
                <a:lnTo>
                  <a:pt x="1416765" y="790576"/>
                </a:lnTo>
                <a:lnTo>
                  <a:pt x="1408807" y="774383"/>
                </a:lnTo>
                <a:lnTo>
                  <a:pt x="1399894" y="757873"/>
                </a:lnTo>
                <a:lnTo>
                  <a:pt x="1390026" y="741363"/>
                </a:lnTo>
                <a:lnTo>
                  <a:pt x="1378884" y="724536"/>
                </a:lnTo>
                <a:lnTo>
                  <a:pt x="1367106" y="707073"/>
                </a:lnTo>
                <a:lnTo>
                  <a:pt x="1353737" y="689928"/>
                </a:lnTo>
                <a:lnTo>
                  <a:pt x="1340048" y="672466"/>
                </a:lnTo>
                <a:lnTo>
                  <a:pt x="1325087" y="655003"/>
                </a:lnTo>
                <a:lnTo>
                  <a:pt x="1308852" y="637541"/>
                </a:lnTo>
                <a:lnTo>
                  <a:pt x="1291981" y="620396"/>
                </a:lnTo>
                <a:lnTo>
                  <a:pt x="1278611" y="607061"/>
                </a:lnTo>
                <a:lnTo>
                  <a:pt x="1264923" y="594361"/>
                </a:lnTo>
                <a:lnTo>
                  <a:pt x="1251235" y="582296"/>
                </a:lnTo>
                <a:lnTo>
                  <a:pt x="1238184" y="570866"/>
                </a:lnTo>
                <a:lnTo>
                  <a:pt x="1224814" y="560388"/>
                </a:lnTo>
                <a:lnTo>
                  <a:pt x="1212081" y="550228"/>
                </a:lnTo>
                <a:lnTo>
                  <a:pt x="1199348" y="541021"/>
                </a:lnTo>
                <a:lnTo>
                  <a:pt x="1187252" y="532448"/>
                </a:lnTo>
                <a:lnTo>
                  <a:pt x="1175155" y="524511"/>
                </a:lnTo>
                <a:lnTo>
                  <a:pt x="1163059" y="516573"/>
                </a:lnTo>
                <a:lnTo>
                  <a:pt x="1151917" y="509588"/>
                </a:lnTo>
                <a:lnTo>
                  <a:pt x="1140776" y="502921"/>
                </a:lnTo>
                <a:lnTo>
                  <a:pt x="1129953" y="496888"/>
                </a:lnTo>
                <a:lnTo>
                  <a:pt x="1119766" y="491808"/>
                </a:lnTo>
                <a:lnTo>
                  <a:pt x="1109580" y="486411"/>
                </a:lnTo>
                <a:lnTo>
                  <a:pt x="1100030" y="481966"/>
                </a:lnTo>
                <a:lnTo>
                  <a:pt x="1082522" y="474028"/>
                </a:lnTo>
                <a:lnTo>
                  <a:pt x="1066287" y="467678"/>
                </a:lnTo>
                <a:lnTo>
                  <a:pt x="1052599" y="462598"/>
                </a:lnTo>
                <a:lnTo>
                  <a:pt x="1040821" y="459106"/>
                </a:lnTo>
                <a:lnTo>
                  <a:pt x="1031590" y="456248"/>
                </a:lnTo>
                <a:lnTo>
                  <a:pt x="1024905" y="454343"/>
                </a:lnTo>
                <a:lnTo>
                  <a:pt x="1019175" y="453391"/>
                </a:lnTo>
                <a:lnTo>
                  <a:pt x="1084432" y="388938"/>
                </a:lnTo>
                <a:close/>
                <a:moveTo>
                  <a:pt x="1213168" y="238125"/>
                </a:moveTo>
                <a:lnTo>
                  <a:pt x="1218883" y="238125"/>
                </a:lnTo>
                <a:lnTo>
                  <a:pt x="1226186" y="238759"/>
                </a:lnTo>
                <a:lnTo>
                  <a:pt x="1236028" y="239709"/>
                </a:lnTo>
                <a:lnTo>
                  <a:pt x="1248411" y="242245"/>
                </a:lnTo>
                <a:lnTo>
                  <a:pt x="1263016" y="245414"/>
                </a:lnTo>
                <a:lnTo>
                  <a:pt x="1270953" y="247315"/>
                </a:lnTo>
                <a:lnTo>
                  <a:pt x="1280161" y="249850"/>
                </a:lnTo>
                <a:lnTo>
                  <a:pt x="1289051" y="253020"/>
                </a:lnTo>
                <a:lnTo>
                  <a:pt x="1298893" y="256506"/>
                </a:lnTo>
                <a:lnTo>
                  <a:pt x="1309053" y="260625"/>
                </a:lnTo>
                <a:lnTo>
                  <a:pt x="1319848" y="264745"/>
                </a:lnTo>
                <a:lnTo>
                  <a:pt x="1330961" y="269816"/>
                </a:lnTo>
                <a:lnTo>
                  <a:pt x="1342391" y="275203"/>
                </a:lnTo>
                <a:lnTo>
                  <a:pt x="1354456" y="281541"/>
                </a:lnTo>
                <a:lnTo>
                  <a:pt x="1366838" y="288196"/>
                </a:lnTo>
                <a:lnTo>
                  <a:pt x="1379538" y="295802"/>
                </a:lnTo>
                <a:lnTo>
                  <a:pt x="1392873" y="303725"/>
                </a:lnTo>
                <a:lnTo>
                  <a:pt x="1405891" y="312598"/>
                </a:lnTo>
                <a:lnTo>
                  <a:pt x="1419861" y="322422"/>
                </a:lnTo>
                <a:lnTo>
                  <a:pt x="1433831" y="332880"/>
                </a:lnTo>
                <a:lnTo>
                  <a:pt x="1448436" y="344289"/>
                </a:lnTo>
                <a:lnTo>
                  <a:pt x="1463041" y="356332"/>
                </a:lnTo>
                <a:lnTo>
                  <a:pt x="1477963" y="369325"/>
                </a:lnTo>
                <a:lnTo>
                  <a:pt x="1492886" y="383269"/>
                </a:lnTo>
                <a:lnTo>
                  <a:pt x="1508126" y="398164"/>
                </a:lnTo>
                <a:lnTo>
                  <a:pt x="1523366" y="413692"/>
                </a:lnTo>
                <a:lnTo>
                  <a:pt x="1537653" y="428587"/>
                </a:lnTo>
                <a:lnTo>
                  <a:pt x="1550353" y="443481"/>
                </a:lnTo>
                <a:lnTo>
                  <a:pt x="1562418" y="458376"/>
                </a:lnTo>
                <a:lnTo>
                  <a:pt x="1573848" y="472637"/>
                </a:lnTo>
                <a:lnTo>
                  <a:pt x="1583691" y="486264"/>
                </a:lnTo>
                <a:lnTo>
                  <a:pt x="1593216" y="499891"/>
                </a:lnTo>
                <a:lnTo>
                  <a:pt x="1601471" y="512884"/>
                </a:lnTo>
                <a:lnTo>
                  <a:pt x="1609091" y="525878"/>
                </a:lnTo>
                <a:lnTo>
                  <a:pt x="1616076" y="538237"/>
                </a:lnTo>
                <a:lnTo>
                  <a:pt x="1622108" y="549963"/>
                </a:lnTo>
                <a:lnTo>
                  <a:pt x="1627823" y="561371"/>
                </a:lnTo>
                <a:lnTo>
                  <a:pt x="1632268" y="572780"/>
                </a:lnTo>
                <a:lnTo>
                  <a:pt x="1636713" y="583238"/>
                </a:lnTo>
                <a:lnTo>
                  <a:pt x="1640206" y="593379"/>
                </a:lnTo>
                <a:lnTo>
                  <a:pt x="1643699" y="603203"/>
                </a:lnTo>
                <a:lnTo>
                  <a:pt x="1646239" y="612077"/>
                </a:lnTo>
                <a:lnTo>
                  <a:pt x="1648143" y="620633"/>
                </a:lnTo>
                <a:lnTo>
                  <a:pt x="1650049" y="628873"/>
                </a:lnTo>
                <a:lnTo>
                  <a:pt x="1651636" y="636478"/>
                </a:lnTo>
                <a:lnTo>
                  <a:pt x="1652589" y="643767"/>
                </a:lnTo>
                <a:lnTo>
                  <a:pt x="1653541" y="650422"/>
                </a:lnTo>
                <a:lnTo>
                  <a:pt x="1654176" y="661514"/>
                </a:lnTo>
                <a:lnTo>
                  <a:pt x="1654176" y="670705"/>
                </a:lnTo>
                <a:lnTo>
                  <a:pt x="1653859" y="677043"/>
                </a:lnTo>
                <a:lnTo>
                  <a:pt x="1652906" y="682747"/>
                </a:lnTo>
                <a:lnTo>
                  <a:pt x="1588136" y="747713"/>
                </a:lnTo>
                <a:lnTo>
                  <a:pt x="1585596" y="733769"/>
                </a:lnTo>
                <a:lnTo>
                  <a:pt x="1582421" y="719508"/>
                </a:lnTo>
                <a:lnTo>
                  <a:pt x="1578293" y="704297"/>
                </a:lnTo>
                <a:lnTo>
                  <a:pt x="1572896" y="689085"/>
                </a:lnTo>
                <a:lnTo>
                  <a:pt x="1566546" y="672923"/>
                </a:lnTo>
                <a:lnTo>
                  <a:pt x="1559561" y="656761"/>
                </a:lnTo>
                <a:lnTo>
                  <a:pt x="1550671" y="639964"/>
                </a:lnTo>
                <a:lnTo>
                  <a:pt x="1541463" y="622534"/>
                </a:lnTo>
                <a:lnTo>
                  <a:pt x="1531303" y="605105"/>
                </a:lnTo>
                <a:lnTo>
                  <a:pt x="1519556" y="587358"/>
                </a:lnTo>
                <a:lnTo>
                  <a:pt x="1507173" y="569294"/>
                </a:lnTo>
                <a:lnTo>
                  <a:pt x="1493521" y="551230"/>
                </a:lnTo>
                <a:lnTo>
                  <a:pt x="1479233" y="533166"/>
                </a:lnTo>
                <a:lnTo>
                  <a:pt x="1463676" y="514786"/>
                </a:lnTo>
                <a:lnTo>
                  <a:pt x="1446848" y="497039"/>
                </a:lnTo>
                <a:lnTo>
                  <a:pt x="1429386" y="478975"/>
                </a:lnTo>
                <a:lnTo>
                  <a:pt x="1415098" y="465031"/>
                </a:lnTo>
                <a:lnTo>
                  <a:pt x="1400811" y="451721"/>
                </a:lnTo>
                <a:lnTo>
                  <a:pt x="1386841" y="439362"/>
                </a:lnTo>
                <a:lnTo>
                  <a:pt x="1372871" y="427636"/>
                </a:lnTo>
                <a:lnTo>
                  <a:pt x="1359536" y="416544"/>
                </a:lnTo>
                <a:lnTo>
                  <a:pt x="1345883" y="406086"/>
                </a:lnTo>
                <a:lnTo>
                  <a:pt x="1332548" y="396262"/>
                </a:lnTo>
                <a:lnTo>
                  <a:pt x="1319848" y="387389"/>
                </a:lnTo>
                <a:lnTo>
                  <a:pt x="1307148" y="378832"/>
                </a:lnTo>
                <a:lnTo>
                  <a:pt x="1295083" y="370909"/>
                </a:lnTo>
                <a:lnTo>
                  <a:pt x="1283018" y="363620"/>
                </a:lnTo>
                <a:lnTo>
                  <a:pt x="1271271" y="356648"/>
                </a:lnTo>
                <a:lnTo>
                  <a:pt x="1260158" y="350627"/>
                </a:lnTo>
                <a:lnTo>
                  <a:pt x="1249681" y="344606"/>
                </a:lnTo>
                <a:lnTo>
                  <a:pt x="1239203" y="339219"/>
                </a:lnTo>
                <a:lnTo>
                  <a:pt x="1229361" y="334782"/>
                </a:lnTo>
                <a:lnTo>
                  <a:pt x="1210628" y="326542"/>
                </a:lnTo>
                <a:lnTo>
                  <a:pt x="1193801" y="319887"/>
                </a:lnTo>
                <a:lnTo>
                  <a:pt x="1179513" y="314500"/>
                </a:lnTo>
                <a:lnTo>
                  <a:pt x="1167766" y="310697"/>
                </a:lnTo>
                <a:lnTo>
                  <a:pt x="1157923" y="307845"/>
                </a:lnTo>
                <a:lnTo>
                  <a:pt x="1150621" y="306260"/>
                </a:lnTo>
                <a:lnTo>
                  <a:pt x="1144588" y="304992"/>
                </a:lnTo>
                <a:lnTo>
                  <a:pt x="1213168" y="238125"/>
                </a:lnTo>
                <a:close/>
                <a:moveTo>
                  <a:pt x="1555569" y="0"/>
                </a:moveTo>
                <a:lnTo>
                  <a:pt x="1566687" y="0"/>
                </a:lnTo>
                <a:lnTo>
                  <a:pt x="1578441" y="0"/>
                </a:lnTo>
                <a:lnTo>
                  <a:pt x="1589876" y="1272"/>
                </a:lnTo>
                <a:lnTo>
                  <a:pt x="1601948" y="2862"/>
                </a:lnTo>
                <a:lnTo>
                  <a:pt x="1614337" y="5088"/>
                </a:lnTo>
                <a:lnTo>
                  <a:pt x="1627043" y="7950"/>
                </a:lnTo>
                <a:lnTo>
                  <a:pt x="1640385" y="11766"/>
                </a:lnTo>
                <a:lnTo>
                  <a:pt x="1653409" y="16218"/>
                </a:lnTo>
                <a:lnTo>
                  <a:pt x="1667386" y="21624"/>
                </a:lnTo>
                <a:lnTo>
                  <a:pt x="1681363" y="27984"/>
                </a:lnTo>
                <a:lnTo>
                  <a:pt x="1695976" y="35298"/>
                </a:lnTo>
                <a:lnTo>
                  <a:pt x="1710588" y="42930"/>
                </a:lnTo>
                <a:lnTo>
                  <a:pt x="1725836" y="52152"/>
                </a:lnTo>
                <a:lnTo>
                  <a:pt x="1741084" y="62010"/>
                </a:lnTo>
                <a:lnTo>
                  <a:pt x="1756649" y="72822"/>
                </a:lnTo>
                <a:lnTo>
                  <a:pt x="1772850" y="84588"/>
                </a:lnTo>
                <a:lnTo>
                  <a:pt x="1789051" y="97626"/>
                </a:lnTo>
                <a:lnTo>
                  <a:pt x="1804617" y="111300"/>
                </a:lnTo>
                <a:lnTo>
                  <a:pt x="1819547" y="124656"/>
                </a:lnTo>
                <a:lnTo>
                  <a:pt x="1832571" y="138330"/>
                </a:lnTo>
                <a:lnTo>
                  <a:pt x="1844642" y="151686"/>
                </a:lnTo>
                <a:lnTo>
                  <a:pt x="1856078" y="165042"/>
                </a:lnTo>
                <a:lnTo>
                  <a:pt x="1865608" y="178398"/>
                </a:lnTo>
                <a:lnTo>
                  <a:pt x="1874502" y="191755"/>
                </a:lnTo>
                <a:lnTo>
                  <a:pt x="1881809" y="204475"/>
                </a:lnTo>
                <a:lnTo>
                  <a:pt x="1888797" y="217831"/>
                </a:lnTo>
                <a:lnTo>
                  <a:pt x="1894197" y="230869"/>
                </a:lnTo>
                <a:lnTo>
                  <a:pt x="1898962" y="243907"/>
                </a:lnTo>
                <a:lnTo>
                  <a:pt x="1902457" y="256309"/>
                </a:lnTo>
                <a:lnTo>
                  <a:pt x="1905633" y="268711"/>
                </a:lnTo>
                <a:lnTo>
                  <a:pt x="1907857" y="281113"/>
                </a:lnTo>
                <a:lnTo>
                  <a:pt x="1908810" y="293197"/>
                </a:lnTo>
                <a:lnTo>
                  <a:pt x="1909763" y="305281"/>
                </a:lnTo>
                <a:lnTo>
                  <a:pt x="1909763" y="316729"/>
                </a:lnTo>
                <a:lnTo>
                  <a:pt x="1908492" y="328177"/>
                </a:lnTo>
                <a:lnTo>
                  <a:pt x="1907539" y="339307"/>
                </a:lnTo>
                <a:lnTo>
                  <a:pt x="1905316" y="350437"/>
                </a:lnTo>
                <a:lnTo>
                  <a:pt x="1902457" y="360931"/>
                </a:lnTo>
                <a:lnTo>
                  <a:pt x="1899598" y="371425"/>
                </a:lnTo>
                <a:lnTo>
                  <a:pt x="1895786" y="381601"/>
                </a:lnTo>
                <a:lnTo>
                  <a:pt x="1891656" y="391459"/>
                </a:lnTo>
                <a:lnTo>
                  <a:pt x="1887527" y="400681"/>
                </a:lnTo>
                <a:lnTo>
                  <a:pt x="1882762" y="409903"/>
                </a:lnTo>
                <a:lnTo>
                  <a:pt x="1877361" y="418490"/>
                </a:lnTo>
                <a:lnTo>
                  <a:pt x="1871643" y="426758"/>
                </a:lnTo>
                <a:lnTo>
                  <a:pt x="1865925" y="434708"/>
                </a:lnTo>
                <a:lnTo>
                  <a:pt x="1860208" y="442340"/>
                </a:lnTo>
                <a:lnTo>
                  <a:pt x="1854172" y="449336"/>
                </a:lnTo>
                <a:lnTo>
                  <a:pt x="1847501" y="456014"/>
                </a:lnTo>
                <a:lnTo>
                  <a:pt x="1841783" y="463328"/>
                </a:lnTo>
                <a:lnTo>
                  <a:pt x="1830983" y="476048"/>
                </a:lnTo>
                <a:lnTo>
                  <a:pt x="1801122" y="514208"/>
                </a:lnTo>
                <a:lnTo>
                  <a:pt x="1764909" y="560636"/>
                </a:lnTo>
                <a:lnTo>
                  <a:pt x="1730283" y="604838"/>
                </a:lnTo>
                <a:lnTo>
                  <a:pt x="1729648" y="593708"/>
                </a:lnTo>
                <a:lnTo>
                  <a:pt x="1728377" y="581306"/>
                </a:lnTo>
                <a:lnTo>
                  <a:pt x="1726471" y="567632"/>
                </a:lnTo>
                <a:lnTo>
                  <a:pt x="1723930" y="553322"/>
                </a:lnTo>
                <a:lnTo>
                  <a:pt x="1720118" y="537740"/>
                </a:lnTo>
                <a:lnTo>
                  <a:pt x="1715353" y="521840"/>
                </a:lnTo>
                <a:lnTo>
                  <a:pt x="1712494" y="513254"/>
                </a:lnTo>
                <a:lnTo>
                  <a:pt x="1709318" y="504668"/>
                </a:lnTo>
                <a:lnTo>
                  <a:pt x="1705823" y="496082"/>
                </a:lnTo>
                <a:lnTo>
                  <a:pt x="1702011" y="487178"/>
                </a:lnTo>
                <a:lnTo>
                  <a:pt x="1697882" y="477638"/>
                </a:lnTo>
                <a:lnTo>
                  <a:pt x="1693117" y="468098"/>
                </a:lnTo>
                <a:lnTo>
                  <a:pt x="1688034" y="458876"/>
                </a:lnTo>
                <a:lnTo>
                  <a:pt x="1682952" y="449018"/>
                </a:lnTo>
                <a:lnTo>
                  <a:pt x="1677234" y="439160"/>
                </a:lnTo>
                <a:lnTo>
                  <a:pt x="1670881" y="428984"/>
                </a:lnTo>
                <a:lnTo>
                  <a:pt x="1664527" y="418808"/>
                </a:lnTo>
                <a:lnTo>
                  <a:pt x="1657221" y="408631"/>
                </a:lnTo>
                <a:lnTo>
                  <a:pt x="1649915" y="398137"/>
                </a:lnTo>
                <a:lnTo>
                  <a:pt x="1641973" y="387643"/>
                </a:lnTo>
                <a:lnTo>
                  <a:pt x="1633079" y="376831"/>
                </a:lnTo>
                <a:lnTo>
                  <a:pt x="1624184" y="365701"/>
                </a:lnTo>
                <a:lnTo>
                  <a:pt x="1614337" y="354889"/>
                </a:lnTo>
                <a:lnTo>
                  <a:pt x="1604489" y="343441"/>
                </a:lnTo>
                <a:lnTo>
                  <a:pt x="1593688" y="332311"/>
                </a:lnTo>
                <a:lnTo>
                  <a:pt x="1582570" y="320863"/>
                </a:lnTo>
                <a:lnTo>
                  <a:pt x="1571134" y="310051"/>
                </a:lnTo>
                <a:lnTo>
                  <a:pt x="1559381" y="299239"/>
                </a:lnTo>
                <a:lnTo>
                  <a:pt x="1548263" y="289381"/>
                </a:lnTo>
                <a:lnTo>
                  <a:pt x="1536827" y="279523"/>
                </a:lnTo>
                <a:lnTo>
                  <a:pt x="1525709" y="270619"/>
                </a:lnTo>
                <a:lnTo>
                  <a:pt x="1514590" y="262351"/>
                </a:lnTo>
                <a:lnTo>
                  <a:pt x="1503472" y="254083"/>
                </a:lnTo>
                <a:lnTo>
                  <a:pt x="1492672" y="246451"/>
                </a:lnTo>
                <a:lnTo>
                  <a:pt x="1481871" y="239137"/>
                </a:lnTo>
                <a:lnTo>
                  <a:pt x="1471388" y="232777"/>
                </a:lnTo>
                <a:lnTo>
                  <a:pt x="1460905" y="226417"/>
                </a:lnTo>
                <a:lnTo>
                  <a:pt x="1450740" y="220693"/>
                </a:lnTo>
                <a:lnTo>
                  <a:pt x="1440575" y="215287"/>
                </a:lnTo>
                <a:lnTo>
                  <a:pt x="1430410" y="210199"/>
                </a:lnTo>
                <a:lnTo>
                  <a:pt x="1420562" y="205747"/>
                </a:lnTo>
                <a:lnTo>
                  <a:pt x="1411350" y="201613"/>
                </a:lnTo>
                <a:lnTo>
                  <a:pt x="1401820" y="197479"/>
                </a:lnTo>
                <a:lnTo>
                  <a:pt x="1392925" y="193981"/>
                </a:lnTo>
                <a:lnTo>
                  <a:pt x="1375136" y="187620"/>
                </a:lnTo>
                <a:lnTo>
                  <a:pt x="1358300" y="182850"/>
                </a:lnTo>
                <a:lnTo>
                  <a:pt x="1342417" y="178716"/>
                </a:lnTo>
                <a:lnTo>
                  <a:pt x="1327805" y="175536"/>
                </a:lnTo>
                <a:lnTo>
                  <a:pt x="1314145" y="173310"/>
                </a:lnTo>
                <a:lnTo>
                  <a:pt x="1301756" y="171720"/>
                </a:lnTo>
                <a:lnTo>
                  <a:pt x="1290638" y="171084"/>
                </a:lnTo>
                <a:lnTo>
                  <a:pt x="1330346" y="138966"/>
                </a:lnTo>
                <a:lnTo>
                  <a:pt x="1370689" y="105894"/>
                </a:lnTo>
                <a:lnTo>
                  <a:pt x="1405950" y="76638"/>
                </a:lnTo>
                <a:lnTo>
                  <a:pt x="1419609" y="64554"/>
                </a:lnTo>
                <a:lnTo>
                  <a:pt x="1429774" y="55650"/>
                </a:lnTo>
                <a:lnTo>
                  <a:pt x="1435810" y="49926"/>
                </a:lnTo>
                <a:lnTo>
                  <a:pt x="1442163" y="44520"/>
                </a:lnTo>
                <a:lnTo>
                  <a:pt x="1448834" y="39432"/>
                </a:lnTo>
                <a:lnTo>
                  <a:pt x="1455505" y="34026"/>
                </a:lnTo>
                <a:lnTo>
                  <a:pt x="1463129" y="29256"/>
                </a:lnTo>
                <a:lnTo>
                  <a:pt x="1470753" y="24486"/>
                </a:lnTo>
                <a:lnTo>
                  <a:pt x="1479012" y="20352"/>
                </a:lnTo>
                <a:lnTo>
                  <a:pt x="1487271" y="16218"/>
                </a:lnTo>
                <a:lnTo>
                  <a:pt x="1495848" y="13038"/>
                </a:lnTo>
                <a:lnTo>
                  <a:pt x="1505378" y="9540"/>
                </a:lnTo>
                <a:lnTo>
                  <a:pt x="1514590" y="6996"/>
                </a:lnTo>
                <a:lnTo>
                  <a:pt x="1524438" y="4770"/>
                </a:lnTo>
                <a:lnTo>
                  <a:pt x="1534285" y="2544"/>
                </a:lnTo>
                <a:lnTo>
                  <a:pt x="1544768" y="1272"/>
                </a:lnTo>
                <a:lnTo>
                  <a:pt x="155556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350" kern="0">
              <a:solidFill>
                <a:srgbClr val="FFFFFF"/>
              </a:solidFill>
              <a:latin typeface="Arial" panose="020B060402020202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339"/>
          <p:cNvGrpSpPr/>
          <p:nvPr/>
        </p:nvGrpSpPr>
        <p:grpSpPr bwMode="auto">
          <a:xfrm>
            <a:off x="1331640" y="896968"/>
            <a:ext cx="7108877" cy="4087018"/>
            <a:chOff x="7600" y="7600"/>
            <a:chExt cx="7539200" cy="2158400"/>
          </a:xfrm>
        </p:grpSpPr>
        <p:sp>
          <p:nvSpPr>
            <p:cNvPr id="6" name="简单卡片"/>
            <p:cNvSpPr/>
            <p:nvPr/>
          </p:nvSpPr>
          <p:spPr bwMode="auto">
            <a:xfrm>
              <a:off x="3290800" y="7600"/>
              <a:ext cx="972800" cy="334400"/>
            </a:xfrm>
            <a:custGeom>
              <a:avLst/>
              <a:gdLst>
                <a:gd name="T0" fmla="*/ 0 w 972800"/>
                <a:gd name="T1" fmla="*/ 167200 h 334400"/>
                <a:gd name="T2" fmla="*/ 486400 w 972800"/>
                <a:gd name="T3" fmla="*/ 0 h 334400"/>
                <a:gd name="T4" fmla="*/ 972800 w 972800"/>
                <a:gd name="T5" fmla="*/ 167200 h 334400"/>
                <a:gd name="T6" fmla="*/ 486400 w 972800"/>
                <a:gd name="T7" fmla="*/ 334400 h 3344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0400 w 972800"/>
                <a:gd name="T13" fmla="*/ 102600 h 334400"/>
                <a:gd name="T14" fmla="*/ 942400 w 972800"/>
                <a:gd name="T15" fmla="*/ 231800 h 3344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72800" h="334400">
                  <a:moveTo>
                    <a:pt x="22800" y="22800"/>
                  </a:moveTo>
                  <a:lnTo>
                    <a:pt x="950000" y="22800"/>
                  </a:lnTo>
                  <a:lnTo>
                    <a:pt x="950000" y="311600"/>
                  </a:lnTo>
                  <a:lnTo>
                    <a:pt x="22800" y="311600"/>
                  </a:lnTo>
                  <a:lnTo>
                    <a:pt x="22800" y="22800"/>
                  </a:lnTo>
                  <a:close/>
                </a:path>
                <a:path w="972800" h="334400" fill="none">
                  <a:moveTo>
                    <a:pt x="0" y="0"/>
                  </a:moveTo>
                  <a:lnTo>
                    <a:pt x="972800" y="0"/>
                  </a:lnTo>
                  <a:lnTo>
                    <a:pt x="972800" y="334400"/>
                  </a:lnTo>
                  <a:lnTo>
                    <a:pt x="0" y="334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FF8"/>
            </a:solidFill>
            <a:ln w="7600" cap="flat">
              <a:solidFill>
                <a:srgbClr val="83B3E3"/>
              </a:solidFill>
              <a:bevel/>
            </a:ln>
          </p:spPr>
          <p:txBody>
            <a:bodyPr rot="0" vert="horz" wrap="square" lIns="28000" tIns="18000" rIns="28000" bIns="18000" anchor="ctr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sz="1200" kern="1200">
                  <a:solidFill>
                    <a:srgbClr val="236EA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股东大会</a:t>
              </a:r>
              <a:endParaRPr lang="zh-CN" sz="12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  <p:sp>
          <p:nvSpPr>
            <p:cNvPr id="7" name="简单卡片"/>
            <p:cNvSpPr/>
            <p:nvPr/>
          </p:nvSpPr>
          <p:spPr bwMode="auto">
            <a:xfrm>
              <a:off x="3290800" y="463600"/>
              <a:ext cx="972800" cy="334400"/>
            </a:xfrm>
            <a:custGeom>
              <a:avLst/>
              <a:gdLst>
                <a:gd name="T0" fmla="*/ 0 w 972800"/>
                <a:gd name="T1" fmla="*/ 167200 h 334400"/>
                <a:gd name="T2" fmla="*/ 486400 w 972800"/>
                <a:gd name="T3" fmla="*/ 0 h 334400"/>
                <a:gd name="T4" fmla="*/ 972800 w 972800"/>
                <a:gd name="T5" fmla="*/ 167200 h 334400"/>
                <a:gd name="T6" fmla="*/ 486400 w 972800"/>
                <a:gd name="T7" fmla="*/ 334400 h 3344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0400 w 972800"/>
                <a:gd name="T13" fmla="*/ 102600 h 334400"/>
                <a:gd name="T14" fmla="*/ 942400 w 972800"/>
                <a:gd name="T15" fmla="*/ 231800 h 3344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72800" h="334400">
                  <a:moveTo>
                    <a:pt x="22800" y="22800"/>
                  </a:moveTo>
                  <a:lnTo>
                    <a:pt x="950000" y="22800"/>
                  </a:lnTo>
                  <a:lnTo>
                    <a:pt x="950000" y="311600"/>
                  </a:lnTo>
                  <a:lnTo>
                    <a:pt x="22800" y="311600"/>
                  </a:lnTo>
                  <a:lnTo>
                    <a:pt x="22800" y="22800"/>
                  </a:lnTo>
                  <a:close/>
                </a:path>
                <a:path w="972800" h="334400" fill="none">
                  <a:moveTo>
                    <a:pt x="0" y="0"/>
                  </a:moveTo>
                  <a:lnTo>
                    <a:pt x="972800" y="0"/>
                  </a:lnTo>
                  <a:lnTo>
                    <a:pt x="972800" y="334400"/>
                  </a:lnTo>
                  <a:lnTo>
                    <a:pt x="0" y="334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FF8"/>
            </a:solidFill>
            <a:ln w="7600" cap="flat">
              <a:solidFill>
                <a:srgbClr val="83B3E3"/>
              </a:solidFill>
              <a:bevel/>
            </a:ln>
          </p:spPr>
          <p:txBody>
            <a:bodyPr rot="0" vert="horz" wrap="square" lIns="28000" tIns="18000" rIns="28000" bIns="18000" anchor="ctr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sz="1200" kern="1200">
                  <a:solidFill>
                    <a:srgbClr val="236EA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董事会</a:t>
              </a:r>
              <a:endParaRPr lang="zh-CN" sz="12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  <p:sp>
          <p:nvSpPr>
            <p:cNvPr id="8" name="ConnectLine"/>
            <p:cNvSpPr/>
            <p:nvPr/>
          </p:nvSpPr>
          <p:spPr bwMode="auto">
            <a:xfrm>
              <a:off x="3777200" y="342000"/>
              <a:ext cx="0" cy="121600"/>
            </a:xfrm>
            <a:custGeom>
              <a:avLst/>
              <a:gdLst>
                <a:gd name="T0" fmla="*/ 0 h 121600"/>
                <a:gd name="T1" fmla="*/ 121600 h 121600"/>
                <a:gd name="T2" fmla="*/ 0 h 121600"/>
                <a:gd name="T3" fmla="*/ 121600 h 12160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T2" r="0" b="T3"/>
              <a:pathLst>
                <a:path h="121600" fill="none">
                  <a:moveTo>
                    <a:pt x="0" y="0"/>
                  </a:moveTo>
                  <a:lnTo>
                    <a:pt x="0" y="121600"/>
                  </a:lnTo>
                </a:path>
              </a:pathLst>
            </a:custGeom>
            <a:noFill/>
            <a:ln w="7600" cap="flat">
              <a:solidFill>
                <a:srgbClr val="236EA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简单卡片"/>
            <p:cNvSpPr/>
            <p:nvPr/>
          </p:nvSpPr>
          <p:spPr bwMode="auto">
            <a:xfrm>
              <a:off x="4385200" y="463600"/>
              <a:ext cx="972800" cy="334400"/>
            </a:xfrm>
            <a:custGeom>
              <a:avLst/>
              <a:gdLst>
                <a:gd name="T0" fmla="*/ 0 w 972800"/>
                <a:gd name="T1" fmla="*/ 167200 h 334400"/>
                <a:gd name="T2" fmla="*/ 486400 w 972800"/>
                <a:gd name="T3" fmla="*/ 0 h 334400"/>
                <a:gd name="T4" fmla="*/ 972800 w 972800"/>
                <a:gd name="T5" fmla="*/ 167200 h 334400"/>
                <a:gd name="T6" fmla="*/ 486400 w 972800"/>
                <a:gd name="T7" fmla="*/ 334400 h 3344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0400 w 972800"/>
                <a:gd name="T13" fmla="*/ 102600 h 334400"/>
                <a:gd name="T14" fmla="*/ 942400 w 972800"/>
                <a:gd name="T15" fmla="*/ 231800 h 3344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72800" h="334400">
                  <a:moveTo>
                    <a:pt x="22800" y="22800"/>
                  </a:moveTo>
                  <a:lnTo>
                    <a:pt x="950000" y="22800"/>
                  </a:lnTo>
                  <a:lnTo>
                    <a:pt x="950000" y="311600"/>
                  </a:lnTo>
                  <a:lnTo>
                    <a:pt x="22800" y="311600"/>
                  </a:lnTo>
                  <a:lnTo>
                    <a:pt x="22800" y="22800"/>
                  </a:lnTo>
                  <a:close/>
                </a:path>
                <a:path w="972800" h="334400" fill="none">
                  <a:moveTo>
                    <a:pt x="0" y="0"/>
                  </a:moveTo>
                  <a:lnTo>
                    <a:pt x="972800" y="0"/>
                  </a:lnTo>
                  <a:lnTo>
                    <a:pt x="972800" y="334400"/>
                  </a:lnTo>
                  <a:lnTo>
                    <a:pt x="0" y="334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FF8"/>
            </a:solidFill>
            <a:ln w="7600" cap="flat">
              <a:solidFill>
                <a:srgbClr val="83B3E3"/>
              </a:solidFill>
              <a:bevel/>
            </a:ln>
          </p:spPr>
          <p:txBody>
            <a:bodyPr rot="0" vert="horz" wrap="square" lIns="28000" tIns="18000" rIns="28000" bIns="18000" anchor="ctr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sz="1200" kern="1200">
                  <a:solidFill>
                    <a:srgbClr val="236EA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监事会</a:t>
              </a:r>
              <a:endParaRPr lang="zh-CN" sz="12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  <p:sp>
          <p:nvSpPr>
            <p:cNvPr id="10" name="ConnectLine"/>
            <p:cNvSpPr/>
            <p:nvPr/>
          </p:nvSpPr>
          <p:spPr bwMode="auto">
            <a:xfrm>
              <a:off x="3777200" y="342000"/>
              <a:ext cx="1094400" cy="121600"/>
            </a:xfrm>
            <a:custGeom>
              <a:avLst/>
              <a:gdLst>
                <a:gd name="T0" fmla="*/ 0 w 1094400"/>
                <a:gd name="T1" fmla="*/ 0 h 121600"/>
                <a:gd name="T2" fmla="*/ 0 w 1094400"/>
                <a:gd name="T3" fmla="*/ 60800 h 121600"/>
                <a:gd name="T4" fmla="*/ 1094400 w 1094400"/>
                <a:gd name="T5" fmla="*/ 60800 h 121600"/>
                <a:gd name="T6" fmla="*/ 1094400 w 1094400"/>
                <a:gd name="T7" fmla="*/ 121600 h 121600"/>
                <a:gd name="T8" fmla="*/ 0 w 1094400"/>
                <a:gd name="T9" fmla="*/ 0 h 121600"/>
                <a:gd name="T10" fmla="*/ 1094400 w 1094400"/>
                <a:gd name="T11" fmla="*/ 121600 h 1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1094400" h="121600" fill="none">
                  <a:moveTo>
                    <a:pt x="0" y="0"/>
                  </a:moveTo>
                  <a:lnTo>
                    <a:pt x="0" y="60800"/>
                  </a:lnTo>
                  <a:lnTo>
                    <a:pt x="1094400" y="60800"/>
                  </a:lnTo>
                  <a:lnTo>
                    <a:pt x="1094400" y="121600"/>
                  </a:lnTo>
                </a:path>
              </a:pathLst>
            </a:custGeom>
            <a:noFill/>
            <a:ln w="7600" cap="flat">
              <a:solidFill>
                <a:srgbClr val="236EA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简单卡片"/>
            <p:cNvSpPr/>
            <p:nvPr/>
          </p:nvSpPr>
          <p:spPr bwMode="auto">
            <a:xfrm>
              <a:off x="3290800" y="919600"/>
              <a:ext cx="972800" cy="334400"/>
            </a:xfrm>
            <a:custGeom>
              <a:avLst/>
              <a:gdLst>
                <a:gd name="T0" fmla="*/ 0 w 972800"/>
                <a:gd name="T1" fmla="*/ 167200 h 334400"/>
                <a:gd name="T2" fmla="*/ 486400 w 972800"/>
                <a:gd name="T3" fmla="*/ 0 h 334400"/>
                <a:gd name="T4" fmla="*/ 972800 w 972800"/>
                <a:gd name="T5" fmla="*/ 167200 h 334400"/>
                <a:gd name="T6" fmla="*/ 486400 w 972800"/>
                <a:gd name="T7" fmla="*/ 334400 h 3344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0400 w 972800"/>
                <a:gd name="T13" fmla="*/ 102600 h 334400"/>
                <a:gd name="T14" fmla="*/ 942400 w 972800"/>
                <a:gd name="T15" fmla="*/ 231800 h 3344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72800" h="334400">
                  <a:moveTo>
                    <a:pt x="22800" y="22800"/>
                  </a:moveTo>
                  <a:lnTo>
                    <a:pt x="950000" y="22800"/>
                  </a:lnTo>
                  <a:lnTo>
                    <a:pt x="950000" y="311600"/>
                  </a:lnTo>
                  <a:lnTo>
                    <a:pt x="22800" y="311600"/>
                  </a:lnTo>
                  <a:lnTo>
                    <a:pt x="22800" y="22800"/>
                  </a:lnTo>
                  <a:close/>
                </a:path>
                <a:path w="972800" h="334400" fill="none">
                  <a:moveTo>
                    <a:pt x="0" y="0"/>
                  </a:moveTo>
                  <a:lnTo>
                    <a:pt x="972800" y="0"/>
                  </a:lnTo>
                  <a:lnTo>
                    <a:pt x="972800" y="334400"/>
                  </a:lnTo>
                  <a:lnTo>
                    <a:pt x="0" y="334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FF8"/>
            </a:solidFill>
            <a:ln w="7600" cap="flat">
              <a:solidFill>
                <a:srgbClr val="83B3E3"/>
              </a:solidFill>
              <a:bevel/>
            </a:ln>
          </p:spPr>
          <p:txBody>
            <a:bodyPr rot="0" vert="horz" wrap="square" lIns="28000" tIns="18000" rIns="28000" bIns="18000" anchor="ctr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sz="1200" kern="1200">
                  <a:solidFill>
                    <a:srgbClr val="236EA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总经理</a:t>
              </a:r>
              <a:endParaRPr lang="zh-CN" sz="12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  <p:sp>
          <p:nvSpPr>
            <p:cNvPr id="12" name="ConnectLine"/>
            <p:cNvSpPr/>
            <p:nvPr/>
          </p:nvSpPr>
          <p:spPr bwMode="auto">
            <a:xfrm>
              <a:off x="3777200" y="798000"/>
              <a:ext cx="0" cy="121600"/>
            </a:xfrm>
            <a:custGeom>
              <a:avLst/>
              <a:gdLst>
                <a:gd name="T0" fmla="*/ 0 h 121600"/>
                <a:gd name="T1" fmla="*/ 121600 h 121600"/>
                <a:gd name="T2" fmla="*/ 0 h 121600"/>
                <a:gd name="T3" fmla="*/ 121600 h 12160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T2" r="0" b="T3"/>
              <a:pathLst>
                <a:path h="121600" fill="none">
                  <a:moveTo>
                    <a:pt x="0" y="0"/>
                  </a:moveTo>
                  <a:lnTo>
                    <a:pt x="0" y="121600"/>
                  </a:lnTo>
                </a:path>
              </a:pathLst>
            </a:custGeom>
            <a:noFill/>
            <a:ln w="7600" cap="flat">
              <a:solidFill>
                <a:srgbClr val="236EA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简单卡片"/>
            <p:cNvSpPr/>
            <p:nvPr/>
          </p:nvSpPr>
          <p:spPr bwMode="auto">
            <a:xfrm>
              <a:off x="3290800" y="1375600"/>
              <a:ext cx="972800" cy="334400"/>
            </a:xfrm>
            <a:custGeom>
              <a:avLst/>
              <a:gdLst>
                <a:gd name="T0" fmla="*/ 0 w 972800"/>
                <a:gd name="T1" fmla="*/ 167200 h 334400"/>
                <a:gd name="T2" fmla="*/ 486400 w 972800"/>
                <a:gd name="T3" fmla="*/ 0 h 334400"/>
                <a:gd name="T4" fmla="*/ 972800 w 972800"/>
                <a:gd name="T5" fmla="*/ 167200 h 334400"/>
                <a:gd name="T6" fmla="*/ 486400 w 972800"/>
                <a:gd name="T7" fmla="*/ 334400 h 3344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0400 w 972800"/>
                <a:gd name="T13" fmla="*/ 102600 h 334400"/>
                <a:gd name="T14" fmla="*/ 942400 w 972800"/>
                <a:gd name="T15" fmla="*/ 231800 h 3344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72800" h="334400">
                  <a:moveTo>
                    <a:pt x="22800" y="22800"/>
                  </a:moveTo>
                  <a:lnTo>
                    <a:pt x="950000" y="22800"/>
                  </a:lnTo>
                  <a:lnTo>
                    <a:pt x="950000" y="311600"/>
                  </a:lnTo>
                  <a:lnTo>
                    <a:pt x="22800" y="311600"/>
                  </a:lnTo>
                  <a:lnTo>
                    <a:pt x="22800" y="22800"/>
                  </a:lnTo>
                  <a:close/>
                </a:path>
                <a:path w="972800" h="334400" fill="none">
                  <a:moveTo>
                    <a:pt x="0" y="0"/>
                  </a:moveTo>
                  <a:lnTo>
                    <a:pt x="972800" y="0"/>
                  </a:lnTo>
                  <a:lnTo>
                    <a:pt x="972800" y="334400"/>
                  </a:lnTo>
                  <a:lnTo>
                    <a:pt x="0" y="334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FF8"/>
            </a:solidFill>
            <a:ln w="7600" cap="flat">
              <a:solidFill>
                <a:srgbClr val="83B3E3"/>
              </a:solidFill>
              <a:bevel/>
            </a:ln>
          </p:spPr>
          <p:txBody>
            <a:bodyPr rot="0" vert="horz" wrap="square" lIns="28000" tIns="18000" rIns="28000" bIns="18000" anchor="ctr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sz="1200" kern="1200">
                  <a:solidFill>
                    <a:srgbClr val="236EA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企业管理部</a:t>
              </a:r>
              <a:endParaRPr lang="zh-CN" sz="12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  <p:sp>
          <p:nvSpPr>
            <p:cNvPr id="14" name="ConnectLine"/>
            <p:cNvSpPr/>
            <p:nvPr/>
          </p:nvSpPr>
          <p:spPr bwMode="auto">
            <a:xfrm>
              <a:off x="3777200" y="1254000"/>
              <a:ext cx="0" cy="121600"/>
            </a:xfrm>
            <a:custGeom>
              <a:avLst/>
              <a:gdLst>
                <a:gd name="T0" fmla="*/ 0 h 121600"/>
                <a:gd name="T1" fmla="*/ 121600 h 121600"/>
                <a:gd name="T2" fmla="*/ 0 h 121600"/>
                <a:gd name="T3" fmla="*/ 121600 h 12160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T2" r="0" b="T3"/>
              <a:pathLst>
                <a:path h="121600" fill="none">
                  <a:moveTo>
                    <a:pt x="0" y="0"/>
                  </a:moveTo>
                  <a:lnTo>
                    <a:pt x="0" y="121600"/>
                  </a:lnTo>
                </a:path>
              </a:pathLst>
            </a:custGeom>
            <a:noFill/>
            <a:ln w="7600" cap="flat">
              <a:solidFill>
                <a:srgbClr val="236EA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简单卡片"/>
            <p:cNvSpPr/>
            <p:nvPr/>
          </p:nvSpPr>
          <p:spPr bwMode="auto">
            <a:xfrm>
              <a:off x="4385200" y="1375600"/>
              <a:ext cx="972800" cy="334400"/>
            </a:xfrm>
            <a:custGeom>
              <a:avLst/>
              <a:gdLst>
                <a:gd name="T0" fmla="*/ 0 w 972800"/>
                <a:gd name="T1" fmla="*/ 167200 h 334400"/>
                <a:gd name="T2" fmla="*/ 486400 w 972800"/>
                <a:gd name="T3" fmla="*/ 0 h 334400"/>
                <a:gd name="T4" fmla="*/ 972800 w 972800"/>
                <a:gd name="T5" fmla="*/ 167200 h 334400"/>
                <a:gd name="T6" fmla="*/ 486400 w 972800"/>
                <a:gd name="T7" fmla="*/ 334400 h 3344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0400 w 972800"/>
                <a:gd name="T13" fmla="*/ 102600 h 334400"/>
                <a:gd name="T14" fmla="*/ 942400 w 972800"/>
                <a:gd name="T15" fmla="*/ 231800 h 3344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72800" h="334400">
                  <a:moveTo>
                    <a:pt x="22800" y="22800"/>
                  </a:moveTo>
                  <a:lnTo>
                    <a:pt x="950000" y="22800"/>
                  </a:lnTo>
                  <a:lnTo>
                    <a:pt x="950000" y="311600"/>
                  </a:lnTo>
                  <a:lnTo>
                    <a:pt x="22800" y="311600"/>
                  </a:lnTo>
                  <a:lnTo>
                    <a:pt x="22800" y="22800"/>
                  </a:lnTo>
                  <a:close/>
                </a:path>
                <a:path w="972800" h="334400" fill="none">
                  <a:moveTo>
                    <a:pt x="0" y="0"/>
                  </a:moveTo>
                  <a:lnTo>
                    <a:pt x="972800" y="0"/>
                  </a:lnTo>
                  <a:lnTo>
                    <a:pt x="972800" y="334400"/>
                  </a:lnTo>
                  <a:lnTo>
                    <a:pt x="0" y="334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FF8"/>
            </a:solidFill>
            <a:ln w="7600" cap="flat">
              <a:solidFill>
                <a:srgbClr val="83B3E3"/>
              </a:solidFill>
              <a:bevel/>
            </a:ln>
          </p:spPr>
          <p:txBody>
            <a:bodyPr rot="0" vert="horz" wrap="square" lIns="28000" tIns="18000" rIns="28000" bIns="18000" anchor="ctr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sz="1200" kern="1200">
                  <a:solidFill>
                    <a:srgbClr val="236EA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销售部</a:t>
              </a:r>
              <a:endParaRPr lang="zh-CN" sz="12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  <p:sp>
          <p:nvSpPr>
            <p:cNvPr id="16" name="ConnectLine"/>
            <p:cNvSpPr/>
            <p:nvPr/>
          </p:nvSpPr>
          <p:spPr bwMode="auto">
            <a:xfrm>
              <a:off x="3777200" y="1254000"/>
              <a:ext cx="1094400" cy="121600"/>
            </a:xfrm>
            <a:custGeom>
              <a:avLst/>
              <a:gdLst>
                <a:gd name="T0" fmla="*/ 0 w 1094400"/>
                <a:gd name="T1" fmla="*/ 0 h 121600"/>
                <a:gd name="T2" fmla="*/ 0 w 1094400"/>
                <a:gd name="T3" fmla="*/ 60800 h 121600"/>
                <a:gd name="T4" fmla="*/ 1094400 w 1094400"/>
                <a:gd name="T5" fmla="*/ 60800 h 121600"/>
                <a:gd name="T6" fmla="*/ 1094400 w 1094400"/>
                <a:gd name="T7" fmla="*/ 121600 h 121600"/>
                <a:gd name="T8" fmla="*/ 0 w 1094400"/>
                <a:gd name="T9" fmla="*/ 0 h 121600"/>
                <a:gd name="T10" fmla="*/ 1094400 w 1094400"/>
                <a:gd name="T11" fmla="*/ 121600 h 1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1094400" h="121600" fill="none">
                  <a:moveTo>
                    <a:pt x="0" y="0"/>
                  </a:moveTo>
                  <a:lnTo>
                    <a:pt x="0" y="60800"/>
                  </a:lnTo>
                  <a:lnTo>
                    <a:pt x="1094400" y="60800"/>
                  </a:lnTo>
                  <a:lnTo>
                    <a:pt x="1094400" y="121600"/>
                  </a:lnTo>
                </a:path>
              </a:pathLst>
            </a:custGeom>
            <a:noFill/>
            <a:ln w="7600" cap="flat">
              <a:solidFill>
                <a:srgbClr val="236EA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简单卡片"/>
            <p:cNvSpPr/>
            <p:nvPr/>
          </p:nvSpPr>
          <p:spPr bwMode="auto">
            <a:xfrm>
              <a:off x="2196400" y="1375600"/>
              <a:ext cx="972800" cy="334400"/>
            </a:xfrm>
            <a:custGeom>
              <a:avLst/>
              <a:gdLst>
                <a:gd name="T0" fmla="*/ 0 w 972800"/>
                <a:gd name="T1" fmla="*/ 167200 h 334400"/>
                <a:gd name="T2" fmla="*/ 486400 w 972800"/>
                <a:gd name="T3" fmla="*/ 0 h 334400"/>
                <a:gd name="T4" fmla="*/ 972800 w 972800"/>
                <a:gd name="T5" fmla="*/ 167200 h 334400"/>
                <a:gd name="T6" fmla="*/ 486400 w 972800"/>
                <a:gd name="T7" fmla="*/ 334400 h 3344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0400 w 972800"/>
                <a:gd name="T13" fmla="*/ 102600 h 334400"/>
                <a:gd name="T14" fmla="*/ 942400 w 972800"/>
                <a:gd name="T15" fmla="*/ 231800 h 3344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72800" h="334400">
                  <a:moveTo>
                    <a:pt x="22800" y="22800"/>
                  </a:moveTo>
                  <a:lnTo>
                    <a:pt x="950000" y="22800"/>
                  </a:lnTo>
                  <a:lnTo>
                    <a:pt x="950000" y="311600"/>
                  </a:lnTo>
                  <a:lnTo>
                    <a:pt x="22800" y="311600"/>
                  </a:lnTo>
                  <a:lnTo>
                    <a:pt x="22800" y="22800"/>
                  </a:lnTo>
                  <a:close/>
                </a:path>
                <a:path w="972800" h="334400" fill="none">
                  <a:moveTo>
                    <a:pt x="0" y="0"/>
                  </a:moveTo>
                  <a:lnTo>
                    <a:pt x="972800" y="0"/>
                  </a:lnTo>
                  <a:lnTo>
                    <a:pt x="972800" y="334400"/>
                  </a:lnTo>
                  <a:lnTo>
                    <a:pt x="0" y="334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FF8"/>
            </a:solidFill>
            <a:ln w="7600" cap="flat">
              <a:solidFill>
                <a:srgbClr val="83B3E3"/>
              </a:solidFill>
              <a:bevel/>
            </a:ln>
          </p:spPr>
          <p:txBody>
            <a:bodyPr rot="0" vert="horz" wrap="square" lIns="28000" tIns="18000" rIns="28000" bIns="18000" anchor="ctr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sz="1200" kern="1200">
                  <a:solidFill>
                    <a:srgbClr val="236EA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采购部</a:t>
              </a:r>
              <a:endParaRPr lang="zh-CN" sz="12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  <p:sp>
          <p:nvSpPr>
            <p:cNvPr id="18" name="ConnectLine"/>
            <p:cNvSpPr/>
            <p:nvPr/>
          </p:nvSpPr>
          <p:spPr bwMode="auto">
            <a:xfrm>
              <a:off x="3777200" y="1254000"/>
              <a:ext cx="1094400" cy="121600"/>
            </a:xfrm>
            <a:custGeom>
              <a:avLst/>
              <a:gdLst>
                <a:gd name="T0" fmla="*/ 0 w 1094400"/>
                <a:gd name="T1" fmla="*/ 0 h 121600"/>
                <a:gd name="T2" fmla="*/ 0 w 1094400"/>
                <a:gd name="T3" fmla="*/ 60800 h 121600"/>
                <a:gd name="T4" fmla="*/ -1094400 w 1094400"/>
                <a:gd name="T5" fmla="*/ 60800 h 121600"/>
                <a:gd name="T6" fmla="*/ -1094400 w 1094400"/>
                <a:gd name="T7" fmla="*/ 121600 h 121600"/>
                <a:gd name="T8" fmla="*/ 0 w 1094400"/>
                <a:gd name="T9" fmla="*/ 0 h 121600"/>
                <a:gd name="T10" fmla="*/ 1094400 w 1094400"/>
                <a:gd name="T11" fmla="*/ 121600 h 1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1094400" h="121600" fill="none">
                  <a:moveTo>
                    <a:pt x="0" y="0"/>
                  </a:moveTo>
                  <a:lnTo>
                    <a:pt x="0" y="60800"/>
                  </a:lnTo>
                  <a:lnTo>
                    <a:pt x="-1094400" y="60800"/>
                  </a:lnTo>
                  <a:lnTo>
                    <a:pt x="-1094400" y="121600"/>
                  </a:lnTo>
                </a:path>
              </a:pathLst>
            </a:custGeom>
            <a:noFill/>
            <a:ln w="7600" cap="flat">
              <a:solidFill>
                <a:srgbClr val="236EA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简单卡片"/>
            <p:cNvSpPr/>
            <p:nvPr/>
          </p:nvSpPr>
          <p:spPr bwMode="auto">
            <a:xfrm>
              <a:off x="5479600" y="1375600"/>
              <a:ext cx="972800" cy="334400"/>
            </a:xfrm>
            <a:custGeom>
              <a:avLst/>
              <a:gdLst>
                <a:gd name="T0" fmla="*/ 0 w 972800"/>
                <a:gd name="T1" fmla="*/ 167200 h 334400"/>
                <a:gd name="T2" fmla="*/ 486400 w 972800"/>
                <a:gd name="T3" fmla="*/ 0 h 334400"/>
                <a:gd name="T4" fmla="*/ 972800 w 972800"/>
                <a:gd name="T5" fmla="*/ 167200 h 334400"/>
                <a:gd name="T6" fmla="*/ 486400 w 972800"/>
                <a:gd name="T7" fmla="*/ 334400 h 3344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0400 w 972800"/>
                <a:gd name="T13" fmla="*/ 102600 h 334400"/>
                <a:gd name="T14" fmla="*/ 942400 w 972800"/>
                <a:gd name="T15" fmla="*/ 231800 h 3344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72800" h="334400">
                  <a:moveTo>
                    <a:pt x="22800" y="22800"/>
                  </a:moveTo>
                  <a:lnTo>
                    <a:pt x="950000" y="22800"/>
                  </a:lnTo>
                  <a:lnTo>
                    <a:pt x="950000" y="311600"/>
                  </a:lnTo>
                  <a:lnTo>
                    <a:pt x="22800" y="311600"/>
                  </a:lnTo>
                  <a:lnTo>
                    <a:pt x="22800" y="22800"/>
                  </a:lnTo>
                  <a:close/>
                </a:path>
                <a:path w="972800" h="334400" fill="none">
                  <a:moveTo>
                    <a:pt x="0" y="0"/>
                  </a:moveTo>
                  <a:lnTo>
                    <a:pt x="972800" y="0"/>
                  </a:lnTo>
                  <a:lnTo>
                    <a:pt x="972800" y="334400"/>
                  </a:lnTo>
                  <a:lnTo>
                    <a:pt x="0" y="334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FF8"/>
            </a:solidFill>
            <a:ln w="7600" cap="flat">
              <a:solidFill>
                <a:srgbClr val="83B3E3"/>
              </a:solidFill>
              <a:bevel/>
            </a:ln>
          </p:spPr>
          <p:txBody>
            <a:bodyPr rot="0" vert="horz" wrap="square" lIns="28000" tIns="18000" rIns="28000" bIns="18000" anchor="ctr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sz="1200" kern="1200">
                  <a:solidFill>
                    <a:srgbClr val="236EA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仓储部</a:t>
              </a:r>
              <a:endParaRPr lang="zh-CN" sz="12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  <p:sp>
          <p:nvSpPr>
            <p:cNvPr id="20" name="ConnectLine"/>
            <p:cNvSpPr/>
            <p:nvPr/>
          </p:nvSpPr>
          <p:spPr bwMode="auto">
            <a:xfrm>
              <a:off x="3777200" y="1254000"/>
              <a:ext cx="2188800" cy="121600"/>
            </a:xfrm>
            <a:custGeom>
              <a:avLst/>
              <a:gdLst>
                <a:gd name="T0" fmla="*/ 0 w 2188800"/>
                <a:gd name="T1" fmla="*/ 0 h 121600"/>
                <a:gd name="T2" fmla="*/ 0 w 2188800"/>
                <a:gd name="T3" fmla="*/ 60800 h 121600"/>
                <a:gd name="T4" fmla="*/ 2188800 w 2188800"/>
                <a:gd name="T5" fmla="*/ 60800 h 121600"/>
                <a:gd name="T6" fmla="*/ 2188800 w 2188800"/>
                <a:gd name="T7" fmla="*/ 121600 h 121600"/>
                <a:gd name="T8" fmla="*/ 0 w 2188800"/>
                <a:gd name="T9" fmla="*/ 0 h 121600"/>
                <a:gd name="T10" fmla="*/ 2188800 w 2188800"/>
                <a:gd name="T11" fmla="*/ 121600 h 1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88800" h="121600" fill="none">
                  <a:moveTo>
                    <a:pt x="0" y="0"/>
                  </a:moveTo>
                  <a:lnTo>
                    <a:pt x="0" y="60800"/>
                  </a:lnTo>
                  <a:lnTo>
                    <a:pt x="2188800" y="60800"/>
                  </a:lnTo>
                  <a:lnTo>
                    <a:pt x="2188800" y="121600"/>
                  </a:lnTo>
                </a:path>
              </a:pathLst>
            </a:custGeom>
            <a:noFill/>
            <a:ln w="7600" cap="flat">
              <a:solidFill>
                <a:srgbClr val="236EA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简单卡片"/>
            <p:cNvSpPr/>
            <p:nvPr/>
          </p:nvSpPr>
          <p:spPr bwMode="auto">
            <a:xfrm>
              <a:off x="1102000" y="1375600"/>
              <a:ext cx="972800" cy="334400"/>
            </a:xfrm>
            <a:custGeom>
              <a:avLst/>
              <a:gdLst>
                <a:gd name="T0" fmla="*/ 0 w 972800"/>
                <a:gd name="T1" fmla="*/ 167200 h 334400"/>
                <a:gd name="T2" fmla="*/ 486400 w 972800"/>
                <a:gd name="T3" fmla="*/ 0 h 334400"/>
                <a:gd name="T4" fmla="*/ 972800 w 972800"/>
                <a:gd name="T5" fmla="*/ 167200 h 334400"/>
                <a:gd name="T6" fmla="*/ 486400 w 972800"/>
                <a:gd name="T7" fmla="*/ 334400 h 3344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0400 w 972800"/>
                <a:gd name="T13" fmla="*/ 102600 h 334400"/>
                <a:gd name="T14" fmla="*/ 942400 w 972800"/>
                <a:gd name="T15" fmla="*/ 231800 h 3344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72800" h="334400">
                  <a:moveTo>
                    <a:pt x="22800" y="22800"/>
                  </a:moveTo>
                  <a:lnTo>
                    <a:pt x="950000" y="22800"/>
                  </a:lnTo>
                  <a:lnTo>
                    <a:pt x="950000" y="311600"/>
                  </a:lnTo>
                  <a:lnTo>
                    <a:pt x="22800" y="311600"/>
                  </a:lnTo>
                  <a:lnTo>
                    <a:pt x="22800" y="22800"/>
                  </a:lnTo>
                  <a:close/>
                </a:path>
                <a:path w="972800" h="334400" fill="none">
                  <a:moveTo>
                    <a:pt x="0" y="0"/>
                  </a:moveTo>
                  <a:lnTo>
                    <a:pt x="972800" y="0"/>
                  </a:lnTo>
                  <a:lnTo>
                    <a:pt x="972800" y="334400"/>
                  </a:lnTo>
                  <a:lnTo>
                    <a:pt x="0" y="334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FF8"/>
            </a:solidFill>
            <a:ln w="7600" cap="flat">
              <a:solidFill>
                <a:srgbClr val="83B3E3"/>
              </a:solidFill>
              <a:bevel/>
            </a:ln>
          </p:spPr>
          <p:txBody>
            <a:bodyPr rot="0" vert="horz" wrap="square" lIns="28000" tIns="18000" rIns="28000" bIns="18000" anchor="ctr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sz="1200" kern="1200">
                  <a:solidFill>
                    <a:srgbClr val="236EA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生产计划部</a:t>
              </a:r>
              <a:endParaRPr lang="zh-CN" sz="12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  <p:sp>
          <p:nvSpPr>
            <p:cNvPr id="22" name="ConnectLine"/>
            <p:cNvSpPr/>
            <p:nvPr/>
          </p:nvSpPr>
          <p:spPr bwMode="auto">
            <a:xfrm>
              <a:off x="3777200" y="1254000"/>
              <a:ext cx="2188800" cy="121600"/>
            </a:xfrm>
            <a:custGeom>
              <a:avLst/>
              <a:gdLst>
                <a:gd name="T0" fmla="*/ 0 w 2188800"/>
                <a:gd name="T1" fmla="*/ 0 h 121600"/>
                <a:gd name="T2" fmla="*/ 0 w 2188800"/>
                <a:gd name="T3" fmla="*/ 60800 h 121600"/>
                <a:gd name="T4" fmla="*/ -2188800 w 2188800"/>
                <a:gd name="T5" fmla="*/ 60800 h 121600"/>
                <a:gd name="T6" fmla="*/ -2188800 w 2188800"/>
                <a:gd name="T7" fmla="*/ 121600 h 121600"/>
                <a:gd name="T8" fmla="*/ 0 w 2188800"/>
                <a:gd name="T9" fmla="*/ 0 h 121600"/>
                <a:gd name="T10" fmla="*/ 2188800 w 2188800"/>
                <a:gd name="T11" fmla="*/ 121600 h 1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88800" h="121600" fill="none">
                  <a:moveTo>
                    <a:pt x="0" y="0"/>
                  </a:moveTo>
                  <a:lnTo>
                    <a:pt x="0" y="60800"/>
                  </a:lnTo>
                  <a:lnTo>
                    <a:pt x="-2188800" y="60800"/>
                  </a:lnTo>
                  <a:lnTo>
                    <a:pt x="-2188800" y="121600"/>
                  </a:lnTo>
                </a:path>
              </a:pathLst>
            </a:custGeom>
            <a:noFill/>
            <a:ln w="7600" cap="flat">
              <a:solidFill>
                <a:srgbClr val="236EA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简单卡片"/>
            <p:cNvSpPr/>
            <p:nvPr/>
          </p:nvSpPr>
          <p:spPr bwMode="auto">
            <a:xfrm>
              <a:off x="6574000" y="1375600"/>
              <a:ext cx="972800" cy="334400"/>
            </a:xfrm>
            <a:custGeom>
              <a:avLst/>
              <a:gdLst>
                <a:gd name="T0" fmla="*/ 0 w 972800"/>
                <a:gd name="T1" fmla="*/ 167200 h 334400"/>
                <a:gd name="T2" fmla="*/ 486400 w 972800"/>
                <a:gd name="T3" fmla="*/ 0 h 334400"/>
                <a:gd name="T4" fmla="*/ 972800 w 972800"/>
                <a:gd name="T5" fmla="*/ 167200 h 334400"/>
                <a:gd name="T6" fmla="*/ 486400 w 972800"/>
                <a:gd name="T7" fmla="*/ 334400 h 3344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0400 w 972800"/>
                <a:gd name="T13" fmla="*/ 102600 h 334400"/>
                <a:gd name="T14" fmla="*/ 942400 w 972800"/>
                <a:gd name="T15" fmla="*/ 231800 h 3344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72800" h="334400">
                  <a:moveTo>
                    <a:pt x="22800" y="22800"/>
                  </a:moveTo>
                  <a:lnTo>
                    <a:pt x="950000" y="22800"/>
                  </a:lnTo>
                  <a:lnTo>
                    <a:pt x="950000" y="311600"/>
                  </a:lnTo>
                  <a:lnTo>
                    <a:pt x="22800" y="311600"/>
                  </a:lnTo>
                  <a:lnTo>
                    <a:pt x="22800" y="22800"/>
                  </a:lnTo>
                  <a:close/>
                </a:path>
                <a:path w="972800" h="334400" fill="none">
                  <a:moveTo>
                    <a:pt x="0" y="0"/>
                  </a:moveTo>
                  <a:lnTo>
                    <a:pt x="972800" y="0"/>
                  </a:lnTo>
                  <a:lnTo>
                    <a:pt x="972800" y="334400"/>
                  </a:lnTo>
                  <a:lnTo>
                    <a:pt x="0" y="334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FF8"/>
            </a:solidFill>
            <a:ln w="7600" cap="flat">
              <a:solidFill>
                <a:srgbClr val="83B3E3"/>
              </a:solidFill>
              <a:bevel/>
            </a:ln>
          </p:spPr>
          <p:txBody>
            <a:bodyPr rot="0" vert="horz" wrap="square" lIns="28000" tIns="18000" rIns="28000" bIns="18000" anchor="ctr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sz="1200" kern="1200">
                  <a:solidFill>
                    <a:srgbClr val="236EA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人力行政部</a:t>
              </a:r>
              <a:endParaRPr lang="zh-CN" sz="12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  <p:sp>
          <p:nvSpPr>
            <p:cNvPr id="24" name="ConnectLine"/>
            <p:cNvSpPr/>
            <p:nvPr/>
          </p:nvSpPr>
          <p:spPr bwMode="auto">
            <a:xfrm>
              <a:off x="3777200" y="1254000"/>
              <a:ext cx="3283200" cy="121600"/>
            </a:xfrm>
            <a:custGeom>
              <a:avLst/>
              <a:gdLst>
                <a:gd name="T0" fmla="*/ 0 w 3283200"/>
                <a:gd name="T1" fmla="*/ 0 h 121600"/>
                <a:gd name="T2" fmla="*/ 0 w 3283200"/>
                <a:gd name="T3" fmla="*/ 60800 h 121600"/>
                <a:gd name="T4" fmla="*/ 3283200 w 3283200"/>
                <a:gd name="T5" fmla="*/ 60800 h 121600"/>
                <a:gd name="T6" fmla="*/ 3283200 w 3283200"/>
                <a:gd name="T7" fmla="*/ 121600 h 121600"/>
                <a:gd name="T8" fmla="*/ 0 w 3283200"/>
                <a:gd name="T9" fmla="*/ 0 h 121600"/>
                <a:gd name="T10" fmla="*/ 3283200 w 3283200"/>
                <a:gd name="T11" fmla="*/ 121600 h 1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3283200" h="121600" fill="none">
                  <a:moveTo>
                    <a:pt x="0" y="0"/>
                  </a:moveTo>
                  <a:lnTo>
                    <a:pt x="0" y="60800"/>
                  </a:lnTo>
                  <a:lnTo>
                    <a:pt x="3283200" y="60800"/>
                  </a:lnTo>
                  <a:lnTo>
                    <a:pt x="3283200" y="121600"/>
                  </a:lnTo>
                </a:path>
              </a:pathLst>
            </a:custGeom>
            <a:noFill/>
            <a:ln w="7600" cap="flat">
              <a:solidFill>
                <a:srgbClr val="236EA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简单卡片"/>
            <p:cNvSpPr/>
            <p:nvPr/>
          </p:nvSpPr>
          <p:spPr bwMode="auto">
            <a:xfrm>
              <a:off x="7600" y="1375600"/>
              <a:ext cx="972800" cy="334400"/>
            </a:xfrm>
            <a:custGeom>
              <a:avLst/>
              <a:gdLst>
                <a:gd name="T0" fmla="*/ 0 w 972800"/>
                <a:gd name="T1" fmla="*/ 167200 h 334400"/>
                <a:gd name="T2" fmla="*/ 486400 w 972800"/>
                <a:gd name="T3" fmla="*/ 0 h 334400"/>
                <a:gd name="T4" fmla="*/ 972800 w 972800"/>
                <a:gd name="T5" fmla="*/ 167200 h 334400"/>
                <a:gd name="T6" fmla="*/ 486400 w 972800"/>
                <a:gd name="T7" fmla="*/ 334400 h 3344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0400 w 972800"/>
                <a:gd name="T13" fmla="*/ 102600 h 334400"/>
                <a:gd name="T14" fmla="*/ 942400 w 972800"/>
                <a:gd name="T15" fmla="*/ 231800 h 3344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72800" h="334400">
                  <a:moveTo>
                    <a:pt x="22800" y="22800"/>
                  </a:moveTo>
                  <a:lnTo>
                    <a:pt x="950000" y="22800"/>
                  </a:lnTo>
                  <a:lnTo>
                    <a:pt x="950000" y="311600"/>
                  </a:lnTo>
                  <a:lnTo>
                    <a:pt x="22800" y="311600"/>
                  </a:lnTo>
                  <a:lnTo>
                    <a:pt x="22800" y="22800"/>
                  </a:lnTo>
                  <a:close/>
                </a:path>
                <a:path w="972800" h="334400" fill="none">
                  <a:moveTo>
                    <a:pt x="0" y="0"/>
                  </a:moveTo>
                  <a:lnTo>
                    <a:pt x="972800" y="0"/>
                  </a:lnTo>
                  <a:lnTo>
                    <a:pt x="972800" y="334400"/>
                  </a:lnTo>
                  <a:lnTo>
                    <a:pt x="0" y="334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FF8"/>
            </a:solidFill>
            <a:ln w="7600" cap="flat">
              <a:solidFill>
                <a:srgbClr val="83B3E3"/>
              </a:solidFill>
              <a:bevel/>
            </a:ln>
          </p:spPr>
          <p:txBody>
            <a:bodyPr rot="0" vert="horz" wrap="square" lIns="28000" tIns="18000" rIns="28000" bIns="18000" anchor="ctr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sz="1200" kern="1200">
                  <a:solidFill>
                    <a:srgbClr val="E8112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财务部</a:t>
              </a:r>
              <a:endParaRPr lang="zh-CN" sz="1200">
                <a:solidFill>
                  <a:srgbClr val="E8112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  <p:sp>
          <p:nvSpPr>
            <p:cNvPr id="26" name="ConnectLine"/>
            <p:cNvSpPr/>
            <p:nvPr/>
          </p:nvSpPr>
          <p:spPr bwMode="auto">
            <a:xfrm>
              <a:off x="3777200" y="1254000"/>
              <a:ext cx="3283200" cy="121600"/>
            </a:xfrm>
            <a:custGeom>
              <a:avLst/>
              <a:gdLst>
                <a:gd name="T0" fmla="*/ 0 w 3283200"/>
                <a:gd name="T1" fmla="*/ 0 h 121600"/>
                <a:gd name="T2" fmla="*/ 0 w 3283200"/>
                <a:gd name="T3" fmla="*/ 60800 h 121600"/>
                <a:gd name="T4" fmla="*/ -3283200 w 3283200"/>
                <a:gd name="T5" fmla="*/ 60800 h 121600"/>
                <a:gd name="T6" fmla="*/ -3283200 w 3283200"/>
                <a:gd name="T7" fmla="*/ 121600 h 121600"/>
                <a:gd name="T8" fmla="*/ 0 w 3283200"/>
                <a:gd name="T9" fmla="*/ 0 h 121600"/>
                <a:gd name="T10" fmla="*/ 3283200 w 3283200"/>
                <a:gd name="T11" fmla="*/ 121600 h 1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3283200" h="121600" fill="none">
                  <a:moveTo>
                    <a:pt x="0" y="0"/>
                  </a:moveTo>
                  <a:lnTo>
                    <a:pt x="0" y="60800"/>
                  </a:lnTo>
                  <a:lnTo>
                    <a:pt x="-3283200" y="60800"/>
                  </a:lnTo>
                  <a:lnTo>
                    <a:pt x="-3283200" y="121600"/>
                  </a:lnTo>
                </a:path>
              </a:pathLst>
            </a:custGeom>
            <a:noFill/>
            <a:ln w="7600" cap="flat">
              <a:solidFill>
                <a:srgbClr val="236EA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简单卡片"/>
            <p:cNvSpPr/>
            <p:nvPr/>
          </p:nvSpPr>
          <p:spPr bwMode="auto">
            <a:xfrm>
              <a:off x="440800" y="1831600"/>
              <a:ext cx="972800" cy="334400"/>
            </a:xfrm>
            <a:custGeom>
              <a:avLst/>
              <a:gdLst>
                <a:gd name="T0" fmla="*/ 0 w 972800"/>
                <a:gd name="T1" fmla="*/ 167200 h 334400"/>
                <a:gd name="T2" fmla="*/ 486400 w 972800"/>
                <a:gd name="T3" fmla="*/ 0 h 334400"/>
                <a:gd name="T4" fmla="*/ 972800 w 972800"/>
                <a:gd name="T5" fmla="*/ 167200 h 334400"/>
                <a:gd name="T6" fmla="*/ 486400 w 972800"/>
                <a:gd name="T7" fmla="*/ 334400 h 3344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0400 w 972800"/>
                <a:gd name="T13" fmla="*/ 102600 h 334400"/>
                <a:gd name="T14" fmla="*/ 942400 w 972800"/>
                <a:gd name="T15" fmla="*/ 231800 h 3344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72800" h="334400">
                  <a:moveTo>
                    <a:pt x="22800" y="22800"/>
                  </a:moveTo>
                  <a:lnTo>
                    <a:pt x="950000" y="22800"/>
                  </a:lnTo>
                  <a:lnTo>
                    <a:pt x="950000" y="311600"/>
                  </a:lnTo>
                  <a:lnTo>
                    <a:pt x="22800" y="311600"/>
                  </a:lnTo>
                  <a:lnTo>
                    <a:pt x="22800" y="22800"/>
                  </a:lnTo>
                  <a:close/>
                </a:path>
                <a:path w="972800" h="334400" fill="none">
                  <a:moveTo>
                    <a:pt x="0" y="0"/>
                  </a:moveTo>
                  <a:lnTo>
                    <a:pt x="972800" y="0"/>
                  </a:lnTo>
                  <a:lnTo>
                    <a:pt x="972800" y="334400"/>
                  </a:lnTo>
                  <a:lnTo>
                    <a:pt x="0" y="334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FF8"/>
            </a:solidFill>
            <a:ln w="7600" cap="flat">
              <a:solidFill>
                <a:srgbClr val="83B3E3"/>
              </a:solidFill>
              <a:bevel/>
            </a:ln>
          </p:spPr>
          <p:txBody>
            <a:bodyPr rot="0" vert="horz" wrap="square" lIns="28000" tIns="18000" rIns="28000" bIns="18000" anchor="ctr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sz="1200" kern="1200">
                  <a:solidFill>
                    <a:srgbClr val="236EA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壶体生产车间</a:t>
              </a:r>
              <a:endParaRPr lang="zh-CN" sz="12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  <p:sp>
          <p:nvSpPr>
            <p:cNvPr id="28" name="ConnectLine"/>
            <p:cNvSpPr/>
            <p:nvPr/>
          </p:nvSpPr>
          <p:spPr bwMode="auto">
            <a:xfrm>
              <a:off x="1588400" y="1710000"/>
              <a:ext cx="661200" cy="121600"/>
            </a:xfrm>
            <a:custGeom>
              <a:avLst/>
              <a:gdLst>
                <a:gd name="T0" fmla="*/ 0 w 661200"/>
                <a:gd name="T1" fmla="*/ 0 h 121600"/>
                <a:gd name="T2" fmla="*/ 0 w 661200"/>
                <a:gd name="T3" fmla="*/ 60800 h 121600"/>
                <a:gd name="T4" fmla="*/ -661200 w 661200"/>
                <a:gd name="T5" fmla="*/ 60800 h 121600"/>
                <a:gd name="T6" fmla="*/ -661200 w 661200"/>
                <a:gd name="T7" fmla="*/ 121600 h 121600"/>
                <a:gd name="T8" fmla="*/ 0 w 661200"/>
                <a:gd name="T9" fmla="*/ 0 h 121600"/>
                <a:gd name="T10" fmla="*/ 661200 w 661200"/>
                <a:gd name="T11" fmla="*/ 121600 h 1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661200" h="121600" fill="none">
                  <a:moveTo>
                    <a:pt x="0" y="0"/>
                  </a:moveTo>
                  <a:lnTo>
                    <a:pt x="0" y="60800"/>
                  </a:lnTo>
                  <a:lnTo>
                    <a:pt x="-661200" y="60800"/>
                  </a:lnTo>
                  <a:lnTo>
                    <a:pt x="-661200" y="121600"/>
                  </a:lnTo>
                </a:path>
              </a:pathLst>
            </a:custGeom>
            <a:noFill/>
            <a:ln w="7600" cap="flat">
              <a:solidFill>
                <a:srgbClr val="236EA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简单卡片"/>
            <p:cNvSpPr/>
            <p:nvPr/>
          </p:nvSpPr>
          <p:spPr bwMode="auto">
            <a:xfrm>
              <a:off x="1710000" y="1831600"/>
              <a:ext cx="972800" cy="334400"/>
            </a:xfrm>
            <a:custGeom>
              <a:avLst/>
              <a:gdLst>
                <a:gd name="T0" fmla="*/ 0 w 972800"/>
                <a:gd name="T1" fmla="*/ 167200 h 334400"/>
                <a:gd name="T2" fmla="*/ 486400 w 972800"/>
                <a:gd name="T3" fmla="*/ 0 h 334400"/>
                <a:gd name="T4" fmla="*/ 972800 w 972800"/>
                <a:gd name="T5" fmla="*/ 167200 h 334400"/>
                <a:gd name="T6" fmla="*/ 486400 w 972800"/>
                <a:gd name="T7" fmla="*/ 334400 h 3344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0400 w 972800"/>
                <a:gd name="T13" fmla="*/ 102600 h 334400"/>
                <a:gd name="T14" fmla="*/ 942400 w 972800"/>
                <a:gd name="T15" fmla="*/ 231800 h 3344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72800" h="334400">
                  <a:moveTo>
                    <a:pt x="22800" y="22800"/>
                  </a:moveTo>
                  <a:lnTo>
                    <a:pt x="950000" y="22800"/>
                  </a:lnTo>
                  <a:lnTo>
                    <a:pt x="950000" y="311600"/>
                  </a:lnTo>
                  <a:lnTo>
                    <a:pt x="22800" y="311600"/>
                  </a:lnTo>
                  <a:lnTo>
                    <a:pt x="22800" y="22800"/>
                  </a:lnTo>
                  <a:close/>
                </a:path>
                <a:path w="972800" h="334400" fill="none">
                  <a:moveTo>
                    <a:pt x="0" y="0"/>
                  </a:moveTo>
                  <a:lnTo>
                    <a:pt x="972800" y="0"/>
                  </a:lnTo>
                  <a:lnTo>
                    <a:pt x="972800" y="334400"/>
                  </a:lnTo>
                  <a:lnTo>
                    <a:pt x="0" y="334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FF8"/>
            </a:solidFill>
            <a:ln w="7600" cap="flat">
              <a:solidFill>
                <a:srgbClr val="83B3E3"/>
              </a:solidFill>
              <a:bevel/>
            </a:ln>
          </p:spPr>
          <p:txBody>
            <a:bodyPr rot="0" vert="horz" wrap="square" lIns="28000" tIns="18000" rIns="28000" bIns="18000" anchor="ctr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sz="1200" kern="1200">
                  <a:solidFill>
                    <a:srgbClr val="236EA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组装车间</a:t>
              </a:r>
              <a:endParaRPr lang="zh-CN" sz="12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  <p:sp>
          <p:nvSpPr>
            <p:cNvPr id="30" name="ConnectLine"/>
            <p:cNvSpPr/>
            <p:nvPr/>
          </p:nvSpPr>
          <p:spPr bwMode="auto">
            <a:xfrm>
              <a:off x="1588400" y="1710000"/>
              <a:ext cx="608000" cy="121600"/>
            </a:xfrm>
            <a:custGeom>
              <a:avLst/>
              <a:gdLst>
                <a:gd name="T0" fmla="*/ 0 w 608000"/>
                <a:gd name="T1" fmla="*/ 0 h 121600"/>
                <a:gd name="T2" fmla="*/ 0 w 608000"/>
                <a:gd name="T3" fmla="*/ 60800 h 121600"/>
                <a:gd name="T4" fmla="*/ 608000 w 608000"/>
                <a:gd name="T5" fmla="*/ 60800 h 121600"/>
                <a:gd name="T6" fmla="*/ 608000 w 608000"/>
                <a:gd name="T7" fmla="*/ 121600 h 121600"/>
                <a:gd name="T8" fmla="*/ 0 w 608000"/>
                <a:gd name="T9" fmla="*/ 0 h 121600"/>
                <a:gd name="T10" fmla="*/ 608000 w 608000"/>
                <a:gd name="T11" fmla="*/ 121600 h 1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608000" h="121600" fill="none">
                  <a:moveTo>
                    <a:pt x="0" y="0"/>
                  </a:moveTo>
                  <a:lnTo>
                    <a:pt x="0" y="60800"/>
                  </a:lnTo>
                  <a:lnTo>
                    <a:pt x="608000" y="60800"/>
                  </a:lnTo>
                  <a:lnTo>
                    <a:pt x="608000" y="121600"/>
                  </a:lnTo>
                </a:path>
              </a:pathLst>
            </a:custGeom>
            <a:noFill/>
            <a:ln w="7600" cap="flat">
              <a:solidFill>
                <a:srgbClr val="236EA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323615" y="339408"/>
            <a:ext cx="37676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北京新锐电器有限公司组织机构设置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1865" y="195315"/>
            <a:ext cx="8226900" cy="529200"/>
          </a:xfrm>
        </p:spPr>
        <p:txBody>
          <a:bodyPr/>
          <a:lstStyle/>
          <a:p>
            <a:r>
              <a:rPr lang="zh-CN" altLang="en-US" dirty="0"/>
              <a:t>岗位设置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23528" y="849557"/>
            <a:ext cx="8280920" cy="380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课程实践主要采用</a:t>
            </a:r>
            <a:r>
              <a:rPr lang="zh-CN" altLang="en-US" sz="1600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一人一岗或一人多岗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的人员设计训练，同时明确各岗位职责和训练任务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11560" y="1508029"/>
          <a:ext cx="8068004" cy="3168352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1656184"/>
                <a:gridCol w="2736304"/>
                <a:gridCol w="3675516"/>
              </a:tblGrid>
              <a:tr h="400056"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岗位序列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标准会计岗位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知识</a:t>
                      </a:r>
                      <a:r>
                        <a:rPr lang="en-US" altLang="zh-CN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技能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472324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资金管理类</a:t>
                      </a:r>
                      <a:endParaRPr lang="zh-CN" altLang="en-US" sz="14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资金管理岗位</a:t>
                      </a:r>
                      <a:endParaRPr lang="zh-CN" altLang="en-US" sz="14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资金管理知识</a:t>
                      </a: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技能</a:t>
                      </a:r>
                      <a:endParaRPr lang="zh-CN" altLang="en-US" sz="14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675725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成本管理类</a:t>
                      </a:r>
                      <a:endParaRPr lang="zh-CN" altLang="en-US" sz="14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成本核算岗位</a:t>
                      </a: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费用核算岗位</a:t>
                      </a:r>
                      <a:endParaRPr lang="zh-CN" altLang="en-US" sz="14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成本管理知识</a:t>
                      </a: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技能</a:t>
                      </a:r>
                      <a:endParaRPr lang="zh-CN" altLang="en-US" sz="14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870071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预算分析类</a:t>
                      </a:r>
                      <a:endParaRPr lang="zh-CN" altLang="en-US" sz="14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预算管理岗位</a:t>
                      </a: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财务分析岗位</a:t>
                      </a:r>
                      <a:endParaRPr lang="zh-CN" altLang="en-US" sz="14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预算管理知识</a:t>
                      </a: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技能</a:t>
                      </a:r>
                      <a:endParaRPr lang="en-US" altLang="zh-CN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规划与分析知识</a:t>
                      </a: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技能</a:t>
                      </a:r>
                      <a:endParaRPr lang="zh-CN" altLang="en-US" sz="14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629531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会计机构负责人</a:t>
                      </a:r>
                      <a:endParaRPr lang="zh-CN" altLang="en-US" sz="14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财务主管</a:t>
                      </a:r>
                      <a:endParaRPr lang="zh-CN" altLang="en-US" sz="14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考核与培训知识</a:t>
                      </a: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技能兼内部稽核知识</a:t>
                      </a: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技能</a:t>
                      </a:r>
                      <a:endParaRPr lang="zh-CN" altLang="en-US" sz="14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1630" y="915670"/>
            <a:ext cx="900430" cy="2391410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资金管理岗位</a:t>
            </a:r>
            <a:endParaRPr lang="zh-CN" altLang="en-US" dirty="0"/>
          </a:p>
        </p:txBody>
      </p:sp>
      <p:sp>
        <p:nvSpPr>
          <p:cNvPr id="3" name="MH_Desc_1"/>
          <p:cNvSpPr/>
          <p:nvPr>
            <p:custDataLst>
              <p:tags r:id="rId1"/>
            </p:custDataLst>
          </p:nvPr>
        </p:nvSpPr>
        <p:spPr>
          <a:xfrm>
            <a:off x="1758204" y="3357847"/>
            <a:ext cx="5760554" cy="1590167"/>
          </a:xfrm>
          <a:custGeom>
            <a:avLst/>
            <a:gdLst>
              <a:gd name="connsiteX0" fmla="*/ 1105850 w 7559675"/>
              <a:gd name="connsiteY0" fmla="*/ 0 h 2476500"/>
              <a:gd name="connsiteX1" fmla="*/ 1309948 w 7559675"/>
              <a:gd name="connsiteY1" fmla="*/ 241300 h 2476500"/>
              <a:gd name="connsiteX2" fmla="*/ 7559675 w 7559675"/>
              <a:gd name="connsiteY2" fmla="*/ 241300 h 2476500"/>
              <a:gd name="connsiteX3" fmla="*/ 7559675 w 7559675"/>
              <a:gd name="connsiteY3" fmla="*/ 2476500 h 2476500"/>
              <a:gd name="connsiteX4" fmla="*/ 0 w 7559675"/>
              <a:gd name="connsiteY4" fmla="*/ 2476500 h 2476500"/>
              <a:gd name="connsiteX5" fmla="*/ 0 w 7559675"/>
              <a:gd name="connsiteY5" fmla="*/ 241300 h 2476500"/>
              <a:gd name="connsiteX6" fmla="*/ 901752 w 7559675"/>
              <a:gd name="connsiteY6" fmla="*/ 24130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59675" h="2476500">
                <a:moveTo>
                  <a:pt x="1105850" y="0"/>
                </a:moveTo>
                <a:lnTo>
                  <a:pt x="1309948" y="241300"/>
                </a:lnTo>
                <a:lnTo>
                  <a:pt x="7559675" y="241300"/>
                </a:lnTo>
                <a:lnTo>
                  <a:pt x="7559675" y="2476500"/>
                </a:lnTo>
                <a:lnTo>
                  <a:pt x="0" y="2476500"/>
                </a:lnTo>
                <a:lnTo>
                  <a:pt x="0" y="241300"/>
                </a:lnTo>
                <a:lnTo>
                  <a:pt x="901752" y="241300"/>
                </a:lnTo>
                <a:close/>
              </a:path>
            </a:pathLst>
          </a:custGeom>
          <a:ln>
            <a:solidFill>
              <a:srgbClr val="DB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tIns="216000" anchor="ctr">
            <a:norm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任务是组织资金供应，建立资金使用和分管的责任制，检查和监督资金的使用情况，提出合理使用资金的建议和措施，保证生产经营活动不间断地进行，提高资金利用效率，考核资金利用效果，促进生产、技术、经营管理水平的提高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524001" y="267494"/>
          <a:ext cx="6144342" cy="3096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8114"/>
                <a:gridCol w="2048114"/>
                <a:gridCol w="2048114"/>
              </a:tblGrid>
              <a:tr h="3360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公司内部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部门内部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公司外部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276028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圆角矩形 4"/>
          <p:cNvSpPr/>
          <p:nvPr/>
        </p:nvSpPr>
        <p:spPr>
          <a:xfrm>
            <a:off x="1835696" y="1203598"/>
            <a:ext cx="1080120" cy="151216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涉及资金业务的部门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左右箭头 5"/>
          <p:cNvSpPr/>
          <p:nvPr/>
        </p:nvSpPr>
        <p:spPr>
          <a:xfrm>
            <a:off x="3131840" y="1779662"/>
            <a:ext cx="936104" cy="360040"/>
          </a:xfrm>
          <a:prstGeom prst="left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 输出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128120" y="1781572"/>
            <a:ext cx="936104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资金管理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左右箭头 7"/>
          <p:cNvSpPr/>
          <p:nvPr/>
        </p:nvSpPr>
        <p:spPr>
          <a:xfrm>
            <a:off x="5131973" y="1799151"/>
            <a:ext cx="936104" cy="360040"/>
          </a:xfrm>
          <a:prstGeom prst="left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 输出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253134" y="1203598"/>
            <a:ext cx="1080120" cy="151216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银行等机构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756383" y="649224"/>
            <a:ext cx="1764196" cy="64609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出纳岗位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投资核算岗位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采购核算岗位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销售核算岗位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933318" y="2655100"/>
            <a:ext cx="1410326" cy="64609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稽核管理岗位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下箭头 9"/>
          <p:cNvSpPr/>
          <p:nvPr/>
        </p:nvSpPr>
        <p:spPr>
          <a:xfrm>
            <a:off x="4410034" y="1351311"/>
            <a:ext cx="360040" cy="432048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上箭头 12"/>
          <p:cNvSpPr/>
          <p:nvPr/>
        </p:nvSpPr>
        <p:spPr>
          <a:xfrm>
            <a:off x="4427984" y="2166395"/>
            <a:ext cx="364814" cy="432048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输出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71600" y="797868"/>
            <a:ext cx="5905500" cy="685006"/>
            <a:chOff x="1619250" y="267495"/>
            <a:chExt cx="5905500" cy="685006"/>
          </a:xfrm>
        </p:grpSpPr>
        <p:sp>
          <p:nvSpPr>
            <p:cNvPr id="4" name="剪去对角的矩形 3"/>
            <p:cNvSpPr/>
            <p:nvPr/>
          </p:nvSpPr>
          <p:spPr bwMode="auto">
            <a:xfrm>
              <a:off x="1619250" y="400248"/>
              <a:ext cx="5905500" cy="552253"/>
            </a:xfrm>
            <a:prstGeom prst="snip2DiagRect">
              <a:avLst/>
            </a:prstGeom>
            <a:solidFill>
              <a:srgbClr val="D9D9D9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" name="标题 1"/>
            <p:cNvSpPr txBox="1"/>
            <p:nvPr/>
          </p:nvSpPr>
          <p:spPr bwMode="auto">
            <a:xfrm>
              <a:off x="2949575" y="404762"/>
              <a:ext cx="4392613" cy="506611"/>
            </a:xfrm>
            <a:prstGeom prst="rect">
              <a:avLst/>
            </a:prstGeom>
          </p:spPr>
          <p:txBody>
            <a:bodyPr/>
            <a:lstStyle>
              <a:lvl1pPr marL="285750" indent="-285750" algn="l" defTabSz="914400" rtl="0" eaLnBrk="1" latinLnBrk="0" hangingPunct="1">
                <a:lnSpc>
                  <a:spcPct val="150000"/>
                </a:lnSpc>
                <a:spcBef>
                  <a:spcPct val="0"/>
                </a:spcBef>
                <a:buFontTx/>
                <a:buBlip>
                  <a:blip r:embed="rId1"/>
                </a:buBlip>
                <a:defRPr sz="1800" b="1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indent="0">
                <a:buSzPct val="110000"/>
                <a:buFontTx/>
                <a:buNone/>
                <a:defRPr/>
              </a:pPr>
              <a:r>
                <a:rPr lang="zh-CN" altLang="en-US" b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管理会计信息系统</a:t>
              </a:r>
              <a:endParaRPr lang="en-US" altLang="zh-CN" b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" name="圆角矩形 5"/>
            <p:cNvSpPr/>
            <p:nvPr/>
          </p:nvSpPr>
          <p:spPr bwMode="auto">
            <a:xfrm>
              <a:off x="2051050" y="267495"/>
              <a:ext cx="504825" cy="336662"/>
            </a:xfrm>
            <a:prstGeom prst="roundRect">
              <a:avLst>
                <a:gd name="adj" fmla="val 7219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E6001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000" b="1" dirty="0">
                <a:solidFill>
                  <a:srgbClr val="E6001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71600" y="1712888"/>
            <a:ext cx="5905500" cy="685006"/>
            <a:chOff x="1619250" y="1391445"/>
            <a:chExt cx="5905500" cy="685006"/>
          </a:xfrm>
        </p:grpSpPr>
        <p:sp>
          <p:nvSpPr>
            <p:cNvPr id="8" name="剪去对角的矩形 7"/>
            <p:cNvSpPr/>
            <p:nvPr/>
          </p:nvSpPr>
          <p:spPr bwMode="auto">
            <a:xfrm>
              <a:off x="1619250" y="1524198"/>
              <a:ext cx="5905500" cy="552253"/>
            </a:xfrm>
            <a:prstGeom prst="snip2DiagRect">
              <a:avLst/>
            </a:prstGeom>
            <a:solidFill>
              <a:srgbClr val="F4F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9" name="标题 1"/>
            <p:cNvSpPr txBox="1"/>
            <p:nvPr/>
          </p:nvSpPr>
          <p:spPr bwMode="auto">
            <a:xfrm>
              <a:off x="2959100" y="1557287"/>
              <a:ext cx="4392613" cy="390825"/>
            </a:xfrm>
            <a:prstGeom prst="rect">
              <a:avLst/>
            </a:prstGeom>
          </p:spPr>
          <p:txBody>
            <a:bodyPr/>
            <a:lstStyle>
              <a:lvl1pPr marL="285750" indent="-285750" algn="l" defTabSz="914400" rtl="0" eaLnBrk="1" latinLnBrk="0" hangingPunct="1">
                <a:lnSpc>
                  <a:spcPct val="150000"/>
                </a:lnSpc>
                <a:spcBef>
                  <a:spcPct val="0"/>
                </a:spcBef>
                <a:buFontTx/>
                <a:buBlip>
                  <a:blip r:embed="rId1"/>
                </a:buBlip>
                <a:defRPr sz="1800" b="1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indent="0">
                <a:buSzPct val="110000"/>
                <a:buFontTx/>
                <a:buNone/>
                <a:defRPr/>
              </a:pPr>
              <a:r>
                <a:rPr lang="zh-CN" altLang="en-US" b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管理会计与相关系统的关系</a:t>
              </a:r>
              <a:endParaRPr lang="en-US" altLang="zh-CN" b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 bwMode="auto">
            <a:xfrm>
              <a:off x="2051050" y="1391445"/>
              <a:ext cx="504825" cy="336662"/>
            </a:xfrm>
            <a:prstGeom prst="roundRect">
              <a:avLst>
                <a:gd name="adj" fmla="val 7219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E6001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2000" b="1" dirty="0">
                <a:solidFill>
                  <a:srgbClr val="E6001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71600" y="2627908"/>
            <a:ext cx="5905500" cy="685006"/>
            <a:chOff x="1619250" y="2515395"/>
            <a:chExt cx="5905500" cy="685006"/>
          </a:xfrm>
        </p:grpSpPr>
        <p:sp>
          <p:nvSpPr>
            <p:cNvPr id="12" name="剪去对角的矩形 11"/>
            <p:cNvSpPr/>
            <p:nvPr/>
          </p:nvSpPr>
          <p:spPr bwMode="auto">
            <a:xfrm>
              <a:off x="1619250" y="2648148"/>
              <a:ext cx="5905500" cy="552253"/>
            </a:xfrm>
            <a:prstGeom prst="snip2DiagRect">
              <a:avLst/>
            </a:prstGeom>
            <a:solidFill>
              <a:srgbClr val="F4F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3" name="标题 1"/>
            <p:cNvSpPr txBox="1"/>
            <p:nvPr/>
          </p:nvSpPr>
          <p:spPr bwMode="auto">
            <a:xfrm>
              <a:off x="2959100" y="2671712"/>
              <a:ext cx="4392613" cy="390825"/>
            </a:xfrm>
            <a:prstGeom prst="rect">
              <a:avLst/>
            </a:prstGeom>
          </p:spPr>
          <p:txBody>
            <a:bodyPr/>
            <a:lstStyle>
              <a:lvl1pPr marL="285750" indent="-285750" algn="l" defTabSz="914400" rtl="0" eaLnBrk="1" latinLnBrk="0" hangingPunct="1">
                <a:lnSpc>
                  <a:spcPct val="150000"/>
                </a:lnSpc>
                <a:spcBef>
                  <a:spcPct val="0"/>
                </a:spcBef>
                <a:buFontTx/>
                <a:buBlip>
                  <a:blip r:embed="rId1"/>
                </a:buBlip>
                <a:defRPr sz="1800" b="1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indent="0">
                <a:buSzPct val="110000"/>
                <a:buFontTx/>
                <a:buNone/>
                <a:defRPr/>
              </a:pPr>
              <a:r>
                <a:rPr lang="zh-CN" altLang="en-US" b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企业组织结构</a:t>
              </a:r>
              <a:endParaRPr lang="en-US" altLang="zh-CN" b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圆角矩形 13"/>
            <p:cNvSpPr/>
            <p:nvPr/>
          </p:nvSpPr>
          <p:spPr bwMode="auto">
            <a:xfrm>
              <a:off x="2051050" y="2515395"/>
              <a:ext cx="504825" cy="336662"/>
            </a:xfrm>
            <a:prstGeom prst="roundRect">
              <a:avLst>
                <a:gd name="adj" fmla="val 7219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E6001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2000" b="1" dirty="0">
                <a:solidFill>
                  <a:srgbClr val="E6001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71600" y="3542928"/>
            <a:ext cx="5905500" cy="685006"/>
            <a:chOff x="1619250" y="3639345"/>
            <a:chExt cx="5905500" cy="685006"/>
          </a:xfrm>
        </p:grpSpPr>
        <p:sp>
          <p:nvSpPr>
            <p:cNvPr id="16" name="剪去对角的矩形 15"/>
            <p:cNvSpPr/>
            <p:nvPr/>
          </p:nvSpPr>
          <p:spPr bwMode="auto">
            <a:xfrm>
              <a:off x="1619250" y="3772098"/>
              <a:ext cx="5905500" cy="552253"/>
            </a:xfrm>
            <a:prstGeom prst="snip2DiagRect">
              <a:avLst/>
            </a:prstGeom>
            <a:solidFill>
              <a:srgbClr val="F4F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17" name="标题 1"/>
            <p:cNvSpPr txBox="1"/>
            <p:nvPr/>
          </p:nvSpPr>
          <p:spPr bwMode="auto">
            <a:xfrm>
              <a:off x="2959100" y="3786137"/>
              <a:ext cx="4392613" cy="390825"/>
            </a:xfrm>
            <a:prstGeom prst="rect">
              <a:avLst/>
            </a:prstGeom>
          </p:spPr>
          <p:txBody>
            <a:bodyPr/>
            <a:lstStyle>
              <a:lvl1pPr marL="285750" indent="-285750" algn="l" defTabSz="914400" rtl="0" eaLnBrk="1" latinLnBrk="0" hangingPunct="1">
                <a:lnSpc>
                  <a:spcPct val="150000"/>
                </a:lnSpc>
                <a:spcBef>
                  <a:spcPct val="0"/>
                </a:spcBef>
                <a:buFontTx/>
                <a:buBlip>
                  <a:blip r:embed="rId1"/>
                </a:buBlip>
                <a:defRPr sz="1800" b="1" kern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indent="0">
                <a:buSzPct val="110000"/>
                <a:buFontTx/>
                <a:buNone/>
                <a:defRPr/>
              </a:pPr>
              <a:r>
                <a:rPr lang="zh-CN" altLang="en-US" b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管理会计师</a:t>
              </a:r>
              <a:endParaRPr lang="en-US" altLang="zh-CN" b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圆角矩形 17"/>
            <p:cNvSpPr/>
            <p:nvPr/>
          </p:nvSpPr>
          <p:spPr bwMode="auto">
            <a:xfrm>
              <a:off x="2051050" y="3639345"/>
              <a:ext cx="504825" cy="336662"/>
            </a:xfrm>
            <a:prstGeom prst="roundRect">
              <a:avLst>
                <a:gd name="adj" fmla="val 7219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E6001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04</a:t>
              </a:r>
              <a:endParaRPr lang="zh-CN" altLang="en-US" sz="2000" b="1" dirty="0">
                <a:solidFill>
                  <a:srgbClr val="E6001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1995805"/>
            <a:ext cx="539115" cy="1557655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成本管理岗位</a:t>
            </a:r>
            <a:endParaRPr lang="zh-CN" altLang="en-US" dirty="0"/>
          </a:p>
        </p:txBody>
      </p:sp>
      <p:sp>
        <p:nvSpPr>
          <p:cNvPr id="3" name="MH_Desc_1"/>
          <p:cNvSpPr/>
          <p:nvPr>
            <p:custDataLst>
              <p:tags r:id="rId1"/>
            </p:custDataLst>
          </p:nvPr>
        </p:nvSpPr>
        <p:spPr>
          <a:xfrm>
            <a:off x="1715895" y="3363838"/>
            <a:ext cx="5760554" cy="1567351"/>
          </a:xfrm>
          <a:custGeom>
            <a:avLst/>
            <a:gdLst>
              <a:gd name="connsiteX0" fmla="*/ 1105850 w 7559675"/>
              <a:gd name="connsiteY0" fmla="*/ 0 h 2476500"/>
              <a:gd name="connsiteX1" fmla="*/ 1309948 w 7559675"/>
              <a:gd name="connsiteY1" fmla="*/ 241300 h 2476500"/>
              <a:gd name="connsiteX2" fmla="*/ 7559675 w 7559675"/>
              <a:gd name="connsiteY2" fmla="*/ 241300 h 2476500"/>
              <a:gd name="connsiteX3" fmla="*/ 7559675 w 7559675"/>
              <a:gd name="connsiteY3" fmla="*/ 2476500 h 2476500"/>
              <a:gd name="connsiteX4" fmla="*/ 0 w 7559675"/>
              <a:gd name="connsiteY4" fmla="*/ 2476500 h 2476500"/>
              <a:gd name="connsiteX5" fmla="*/ 0 w 7559675"/>
              <a:gd name="connsiteY5" fmla="*/ 241300 h 2476500"/>
              <a:gd name="connsiteX6" fmla="*/ 901752 w 7559675"/>
              <a:gd name="connsiteY6" fmla="*/ 24130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59675" h="2476500">
                <a:moveTo>
                  <a:pt x="1105850" y="0"/>
                </a:moveTo>
                <a:lnTo>
                  <a:pt x="1309948" y="241300"/>
                </a:lnTo>
                <a:lnTo>
                  <a:pt x="7559675" y="241300"/>
                </a:lnTo>
                <a:lnTo>
                  <a:pt x="7559675" y="2476500"/>
                </a:lnTo>
                <a:lnTo>
                  <a:pt x="0" y="2476500"/>
                </a:lnTo>
                <a:lnTo>
                  <a:pt x="0" y="241300"/>
                </a:lnTo>
                <a:lnTo>
                  <a:pt x="901752" y="241300"/>
                </a:lnTo>
                <a:close/>
              </a:path>
            </a:pathLst>
          </a:custGeom>
          <a:ln>
            <a:solidFill>
              <a:srgbClr val="DB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tIns="216000" anchor="ctr">
            <a:norm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主要任务是依据公司经营管理需要及制定规范，严格控制成本开支范围和开支标准；落实成本归口管理责任制，挖掘降低成本的潜力，不断提高经济效益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524001" y="231800"/>
          <a:ext cx="6144342" cy="31320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8114"/>
                <a:gridCol w="2048114"/>
                <a:gridCol w="2048114"/>
              </a:tblGrid>
              <a:tr h="33993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公司内部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部门内部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公司外部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2792103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圆角矩形 4"/>
          <p:cNvSpPr/>
          <p:nvPr/>
        </p:nvSpPr>
        <p:spPr>
          <a:xfrm>
            <a:off x="1835696" y="1203598"/>
            <a:ext cx="1080120" cy="151216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生产部门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经营部门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费用部门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管理部门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左右箭头 5"/>
          <p:cNvSpPr/>
          <p:nvPr/>
        </p:nvSpPr>
        <p:spPr>
          <a:xfrm>
            <a:off x="3131840" y="1779662"/>
            <a:ext cx="936104" cy="360040"/>
          </a:xfrm>
          <a:prstGeom prst="left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 输出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128120" y="1781572"/>
            <a:ext cx="936104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成本管理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左右箭头 7"/>
          <p:cNvSpPr/>
          <p:nvPr/>
        </p:nvSpPr>
        <p:spPr>
          <a:xfrm>
            <a:off x="5131973" y="1799151"/>
            <a:ext cx="936104" cy="360040"/>
          </a:xfrm>
          <a:prstGeom prst="left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 输出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253134" y="1203598"/>
            <a:ext cx="1080120" cy="151216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客户供应商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税务等检查部门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756383" y="649224"/>
            <a:ext cx="1764196" cy="64609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出纳岗位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采购核算岗位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费用核算岗位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销售核算岗位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929975" y="2649059"/>
            <a:ext cx="1410326" cy="64609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稽核管理岗位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下箭头 9"/>
          <p:cNvSpPr/>
          <p:nvPr/>
        </p:nvSpPr>
        <p:spPr>
          <a:xfrm>
            <a:off x="4455118" y="1347924"/>
            <a:ext cx="360040" cy="432048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上箭头 12"/>
          <p:cNvSpPr/>
          <p:nvPr/>
        </p:nvSpPr>
        <p:spPr>
          <a:xfrm>
            <a:off x="4456074" y="2178944"/>
            <a:ext cx="364814" cy="432048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输出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565" y="1563370"/>
            <a:ext cx="598805" cy="2249170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预算分析岗位</a:t>
            </a:r>
            <a:endParaRPr lang="zh-CN" altLang="en-US" dirty="0"/>
          </a:p>
        </p:txBody>
      </p:sp>
      <p:sp>
        <p:nvSpPr>
          <p:cNvPr id="3" name="MH_Desc_1"/>
          <p:cNvSpPr/>
          <p:nvPr>
            <p:custDataLst>
              <p:tags r:id="rId1"/>
            </p:custDataLst>
          </p:nvPr>
        </p:nvSpPr>
        <p:spPr>
          <a:xfrm>
            <a:off x="1713508" y="3451622"/>
            <a:ext cx="5760554" cy="1515432"/>
          </a:xfrm>
          <a:custGeom>
            <a:avLst/>
            <a:gdLst>
              <a:gd name="connsiteX0" fmla="*/ 1105850 w 7559675"/>
              <a:gd name="connsiteY0" fmla="*/ 0 h 2476500"/>
              <a:gd name="connsiteX1" fmla="*/ 1309948 w 7559675"/>
              <a:gd name="connsiteY1" fmla="*/ 241300 h 2476500"/>
              <a:gd name="connsiteX2" fmla="*/ 7559675 w 7559675"/>
              <a:gd name="connsiteY2" fmla="*/ 241300 h 2476500"/>
              <a:gd name="connsiteX3" fmla="*/ 7559675 w 7559675"/>
              <a:gd name="connsiteY3" fmla="*/ 2476500 h 2476500"/>
              <a:gd name="connsiteX4" fmla="*/ 0 w 7559675"/>
              <a:gd name="connsiteY4" fmla="*/ 2476500 h 2476500"/>
              <a:gd name="connsiteX5" fmla="*/ 0 w 7559675"/>
              <a:gd name="connsiteY5" fmla="*/ 241300 h 2476500"/>
              <a:gd name="connsiteX6" fmla="*/ 901752 w 7559675"/>
              <a:gd name="connsiteY6" fmla="*/ 24130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59675" h="2476500">
                <a:moveTo>
                  <a:pt x="1105850" y="0"/>
                </a:moveTo>
                <a:lnTo>
                  <a:pt x="1309948" y="241300"/>
                </a:lnTo>
                <a:lnTo>
                  <a:pt x="7559675" y="241300"/>
                </a:lnTo>
                <a:lnTo>
                  <a:pt x="7559675" y="2476500"/>
                </a:lnTo>
                <a:lnTo>
                  <a:pt x="0" y="2476500"/>
                </a:lnTo>
                <a:lnTo>
                  <a:pt x="0" y="241300"/>
                </a:lnTo>
                <a:lnTo>
                  <a:pt x="901752" y="241300"/>
                </a:lnTo>
                <a:close/>
              </a:path>
            </a:pathLst>
          </a:custGeom>
          <a:ln>
            <a:solidFill>
              <a:srgbClr val="DBDB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tIns="216000" anchor="ctr">
            <a:norm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主要任务编制全面预算、控制预算执行和评价预算执行结果；通过对公司业务活动的目标测算和结果分析，为公司业务的全面管理提供决策支持。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524001" y="339501"/>
          <a:ext cx="6144342" cy="31033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7879"/>
                <a:gridCol w="2128349"/>
                <a:gridCol w="2048114"/>
              </a:tblGrid>
              <a:tr h="33681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公司内部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部门内部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公司外部</a:t>
                      </a:r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276651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圆角矩形 4"/>
          <p:cNvSpPr/>
          <p:nvPr/>
        </p:nvSpPr>
        <p:spPr>
          <a:xfrm>
            <a:off x="1835696" y="1275606"/>
            <a:ext cx="1080120" cy="151216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其他部门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左右箭头 5"/>
          <p:cNvSpPr/>
          <p:nvPr/>
        </p:nvSpPr>
        <p:spPr>
          <a:xfrm>
            <a:off x="3034882" y="1836846"/>
            <a:ext cx="936104" cy="360040"/>
          </a:xfrm>
          <a:prstGeom prst="left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 输出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090052" y="1853580"/>
            <a:ext cx="974172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预算管理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左右箭头 7"/>
          <p:cNvSpPr/>
          <p:nvPr/>
        </p:nvSpPr>
        <p:spPr>
          <a:xfrm>
            <a:off x="5153591" y="1863723"/>
            <a:ext cx="936104" cy="360040"/>
          </a:xfrm>
          <a:prstGeom prst="left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 输出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253134" y="1275606"/>
            <a:ext cx="1080120" cy="151216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上级公司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599892" y="721231"/>
            <a:ext cx="1967745" cy="64609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固定资产岗位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采购核算岗位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费用核算岗位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销售核算岗位等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888622" y="2737817"/>
            <a:ext cx="1410326" cy="64609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会计主管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档案管理岗位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下箭头 9"/>
          <p:cNvSpPr/>
          <p:nvPr/>
        </p:nvSpPr>
        <p:spPr>
          <a:xfrm>
            <a:off x="4416152" y="1427542"/>
            <a:ext cx="360040" cy="432048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上箭头 12"/>
          <p:cNvSpPr/>
          <p:nvPr/>
        </p:nvSpPr>
        <p:spPr>
          <a:xfrm>
            <a:off x="4411378" y="2246843"/>
            <a:ext cx="364814" cy="432048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输出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1.1</a:t>
            </a:r>
            <a:r>
              <a:rPr lang="zh-CN" altLang="en-US" dirty="0"/>
              <a:t>管理会计概述</a:t>
            </a:r>
            <a:endParaRPr lang="zh-CN" altLang="en-US" dirty="0"/>
          </a:p>
        </p:txBody>
      </p:sp>
      <p:sp>
        <p:nvSpPr>
          <p:cNvPr id="4" name="MH_Desc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844155" y="1777703"/>
            <a:ext cx="58865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会计是指在当代市场经济条件下，以强化企业内部经营管理、实现最佳经济效益为宗旨，以现代企业经营活动及其价值表现为对象，通过对财务等信息的深加工和再利用，实现对经济过程的预测、决策、规划、控制、责任考核评价等职能的财务分支。管理会计是企业的战略、业务、财务一体化最有效的工具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Other_3"/>
          <p:cNvSpPr/>
          <p:nvPr>
            <p:custDataLst>
              <p:tags r:id="rId2"/>
            </p:custDataLst>
          </p:nvPr>
        </p:nvSpPr>
        <p:spPr>
          <a:xfrm>
            <a:off x="1417116" y="1804691"/>
            <a:ext cx="376238" cy="285750"/>
          </a:xfrm>
          <a:custGeom>
            <a:avLst/>
            <a:gdLst/>
            <a:ahLst/>
            <a:cxnLst/>
            <a:rect l="l" t="t" r="r" b="b"/>
            <a:pathLst>
              <a:path w="376733" h="285293">
                <a:moveTo>
                  <a:pt x="374295" y="1219"/>
                </a:moveTo>
                <a:cubicBezTo>
                  <a:pt x="375920" y="1219"/>
                  <a:pt x="376733" y="2032"/>
                  <a:pt x="376733" y="3657"/>
                </a:cubicBezTo>
                <a:cubicBezTo>
                  <a:pt x="376733" y="6096"/>
                  <a:pt x="374295" y="10566"/>
                  <a:pt x="369418" y="17069"/>
                </a:cubicBezTo>
                <a:cubicBezTo>
                  <a:pt x="353975" y="36576"/>
                  <a:pt x="342392" y="58725"/>
                  <a:pt x="334671" y="83515"/>
                </a:cubicBezTo>
                <a:cubicBezTo>
                  <a:pt x="326949" y="108305"/>
                  <a:pt x="323088" y="129235"/>
                  <a:pt x="323088" y="146304"/>
                </a:cubicBezTo>
                <a:cubicBezTo>
                  <a:pt x="323088" y="163373"/>
                  <a:pt x="328778" y="186131"/>
                  <a:pt x="340157" y="214579"/>
                </a:cubicBezTo>
                <a:cubicBezTo>
                  <a:pt x="343408" y="221894"/>
                  <a:pt x="345034" y="229819"/>
                  <a:pt x="345034" y="238353"/>
                </a:cubicBezTo>
                <a:cubicBezTo>
                  <a:pt x="345034" y="246888"/>
                  <a:pt x="336703" y="255422"/>
                  <a:pt x="320040" y="263957"/>
                </a:cubicBezTo>
                <a:cubicBezTo>
                  <a:pt x="303378" y="272491"/>
                  <a:pt x="287732" y="276758"/>
                  <a:pt x="273101" y="276758"/>
                </a:cubicBezTo>
                <a:cubicBezTo>
                  <a:pt x="258471" y="276758"/>
                  <a:pt x="243434" y="272288"/>
                  <a:pt x="227991" y="263347"/>
                </a:cubicBezTo>
                <a:cubicBezTo>
                  <a:pt x="212548" y="254406"/>
                  <a:pt x="204826" y="237541"/>
                  <a:pt x="204826" y="212750"/>
                </a:cubicBezTo>
                <a:cubicBezTo>
                  <a:pt x="204826" y="187960"/>
                  <a:pt x="213564" y="158089"/>
                  <a:pt x="231039" y="123139"/>
                </a:cubicBezTo>
                <a:cubicBezTo>
                  <a:pt x="248514" y="88189"/>
                  <a:pt x="274930" y="59131"/>
                  <a:pt x="310287" y="35966"/>
                </a:cubicBezTo>
                <a:cubicBezTo>
                  <a:pt x="345644" y="12801"/>
                  <a:pt x="366980" y="1219"/>
                  <a:pt x="374295" y="1219"/>
                </a:cubicBezTo>
                <a:close/>
                <a:moveTo>
                  <a:pt x="235916" y="0"/>
                </a:moveTo>
                <a:cubicBezTo>
                  <a:pt x="240386" y="0"/>
                  <a:pt x="242621" y="813"/>
                  <a:pt x="242621" y="2438"/>
                </a:cubicBezTo>
                <a:cubicBezTo>
                  <a:pt x="242621" y="4877"/>
                  <a:pt x="239370" y="8941"/>
                  <a:pt x="232868" y="14630"/>
                </a:cubicBezTo>
                <a:cubicBezTo>
                  <a:pt x="199543" y="42265"/>
                  <a:pt x="175159" y="71120"/>
                  <a:pt x="159716" y="101193"/>
                </a:cubicBezTo>
                <a:cubicBezTo>
                  <a:pt x="144272" y="131267"/>
                  <a:pt x="136551" y="156057"/>
                  <a:pt x="136551" y="175565"/>
                </a:cubicBezTo>
                <a:cubicBezTo>
                  <a:pt x="136551" y="195072"/>
                  <a:pt x="137973" y="209702"/>
                  <a:pt x="140818" y="219456"/>
                </a:cubicBezTo>
                <a:cubicBezTo>
                  <a:pt x="143663" y="229209"/>
                  <a:pt x="145085" y="236118"/>
                  <a:pt x="145085" y="240182"/>
                </a:cubicBezTo>
                <a:cubicBezTo>
                  <a:pt x="145085" y="253187"/>
                  <a:pt x="137160" y="263957"/>
                  <a:pt x="121311" y="272491"/>
                </a:cubicBezTo>
                <a:cubicBezTo>
                  <a:pt x="105461" y="281025"/>
                  <a:pt x="90831" y="285293"/>
                  <a:pt x="77420" y="285293"/>
                </a:cubicBezTo>
                <a:cubicBezTo>
                  <a:pt x="64008" y="285293"/>
                  <a:pt x="47752" y="279400"/>
                  <a:pt x="28652" y="267614"/>
                </a:cubicBezTo>
                <a:cubicBezTo>
                  <a:pt x="9551" y="255829"/>
                  <a:pt x="0" y="238557"/>
                  <a:pt x="0" y="215798"/>
                </a:cubicBezTo>
                <a:cubicBezTo>
                  <a:pt x="0" y="202793"/>
                  <a:pt x="3658" y="189585"/>
                  <a:pt x="10973" y="176174"/>
                </a:cubicBezTo>
                <a:cubicBezTo>
                  <a:pt x="18288" y="162763"/>
                  <a:pt x="32716" y="142849"/>
                  <a:pt x="54255" y="116433"/>
                </a:cubicBezTo>
                <a:cubicBezTo>
                  <a:pt x="75794" y="90017"/>
                  <a:pt x="98959" y="67869"/>
                  <a:pt x="123749" y="49987"/>
                </a:cubicBezTo>
                <a:cubicBezTo>
                  <a:pt x="148540" y="32105"/>
                  <a:pt x="172314" y="19304"/>
                  <a:pt x="195072" y="11582"/>
                </a:cubicBezTo>
                <a:cubicBezTo>
                  <a:pt x="217831" y="3861"/>
                  <a:pt x="231445" y="0"/>
                  <a:pt x="23591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pPr algn="just">
              <a:lnSpc>
                <a:spcPct val="130000"/>
              </a:lnSpc>
              <a:defRPr/>
            </a:pPr>
            <a:endParaRPr lang="zh-CN" altLang="en-US" sz="9600">
              <a:solidFill>
                <a:srgbClr val="FFFFFF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6" name="MH_Other_4"/>
          <p:cNvSpPr/>
          <p:nvPr>
            <p:custDataLst>
              <p:tags r:id="rId3"/>
            </p:custDataLst>
          </p:nvPr>
        </p:nvSpPr>
        <p:spPr>
          <a:xfrm rot="10800000">
            <a:off x="7594385" y="3476622"/>
            <a:ext cx="376238" cy="284162"/>
          </a:xfrm>
          <a:custGeom>
            <a:avLst/>
            <a:gdLst/>
            <a:ahLst/>
            <a:cxnLst/>
            <a:rect l="l" t="t" r="r" b="b"/>
            <a:pathLst>
              <a:path w="376733" h="285293">
                <a:moveTo>
                  <a:pt x="374295" y="1219"/>
                </a:moveTo>
                <a:cubicBezTo>
                  <a:pt x="375920" y="1219"/>
                  <a:pt x="376733" y="2032"/>
                  <a:pt x="376733" y="3657"/>
                </a:cubicBezTo>
                <a:cubicBezTo>
                  <a:pt x="376733" y="6096"/>
                  <a:pt x="374295" y="10566"/>
                  <a:pt x="369418" y="17069"/>
                </a:cubicBezTo>
                <a:cubicBezTo>
                  <a:pt x="353975" y="36576"/>
                  <a:pt x="342392" y="58725"/>
                  <a:pt x="334671" y="83515"/>
                </a:cubicBezTo>
                <a:cubicBezTo>
                  <a:pt x="326949" y="108305"/>
                  <a:pt x="323088" y="129235"/>
                  <a:pt x="323088" y="146304"/>
                </a:cubicBezTo>
                <a:cubicBezTo>
                  <a:pt x="323088" y="163373"/>
                  <a:pt x="328778" y="186131"/>
                  <a:pt x="340157" y="214579"/>
                </a:cubicBezTo>
                <a:cubicBezTo>
                  <a:pt x="343408" y="221894"/>
                  <a:pt x="345034" y="229819"/>
                  <a:pt x="345034" y="238353"/>
                </a:cubicBezTo>
                <a:cubicBezTo>
                  <a:pt x="345034" y="246888"/>
                  <a:pt x="336703" y="255422"/>
                  <a:pt x="320040" y="263957"/>
                </a:cubicBezTo>
                <a:cubicBezTo>
                  <a:pt x="303378" y="272491"/>
                  <a:pt x="287732" y="276758"/>
                  <a:pt x="273101" y="276758"/>
                </a:cubicBezTo>
                <a:cubicBezTo>
                  <a:pt x="258471" y="276758"/>
                  <a:pt x="243434" y="272288"/>
                  <a:pt x="227991" y="263347"/>
                </a:cubicBezTo>
                <a:cubicBezTo>
                  <a:pt x="212548" y="254406"/>
                  <a:pt x="204826" y="237541"/>
                  <a:pt x="204826" y="212750"/>
                </a:cubicBezTo>
                <a:cubicBezTo>
                  <a:pt x="204826" y="187960"/>
                  <a:pt x="213564" y="158089"/>
                  <a:pt x="231039" y="123139"/>
                </a:cubicBezTo>
                <a:cubicBezTo>
                  <a:pt x="248514" y="88189"/>
                  <a:pt x="274930" y="59131"/>
                  <a:pt x="310287" y="35966"/>
                </a:cubicBezTo>
                <a:cubicBezTo>
                  <a:pt x="345644" y="12801"/>
                  <a:pt x="366980" y="1219"/>
                  <a:pt x="374295" y="1219"/>
                </a:cubicBezTo>
                <a:close/>
                <a:moveTo>
                  <a:pt x="235916" y="0"/>
                </a:moveTo>
                <a:cubicBezTo>
                  <a:pt x="240386" y="0"/>
                  <a:pt x="242621" y="813"/>
                  <a:pt x="242621" y="2438"/>
                </a:cubicBezTo>
                <a:cubicBezTo>
                  <a:pt x="242621" y="4877"/>
                  <a:pt x="239370" y="8941"/>
                  <a:pt x="232868" y="14630"/>
                </a:cubicBezTo>
                <a:cubicBezTo>
                  <a:pt x="199543" y="42265"/>
                  <a:pt x="175159" y="71120"/>
                  <a:pt x="159716" y="101193"/>
                </a:cubicBezTo>
                <a:cubicBezTo>
                  <a:pt x="144272" y="131267"/>
                  <a:pt x="136551" y="156057"/>
                  <a:pt x="136551" y="175565"/>
                </a:cubicBezTo>
                <a:cubicBezTo>
                  <a:pt x="136551" y="195072"/>
                  <a:pt x="137973" y="209702"/>
                  <a:pt x="140818" y="219456"/>
                </a:cubicBezTo>
                <a:cubicBezTo>
                  <a:pt x="143663" y="229209"/>
                  <a:pt x="145085" y="236118"/>
                  <a:pt x="145085" y="240182"/>
                </a:cubicBezTo>
                <a:cubicBezTo>
                  <a:pt x="145085" y="253187"/>
                  <a:pt x="137160" y="263957"/>
                  <a:pt x="121311" y="272491"/>
                </a:cubicBezTo>
                <a:cubicBezTo>
                  <a:pt x="105461" y="281025"/>
                  <a:pt x="90831" y="285293"/>
                  <a:pt x="77420" y="285293"/>
                </a:cubicBezTo>
                <a:cubicBezTo>
                  <a:pt x="64008" y="285293"/>
                  <a:pt x="47752" y="279400"/>
                  <a:pt x="28652" y="267614"/>
                </a:cubicBezTo>
                <a:cubicBezTo>
                  <a:pt x="9551" y="255829"/>
                  <a:pt x="0" y="238557"/>
                  <a:pt x="0" y="215798"/>
                </a:cubicBezTo>
                <a:cubicBezTo>
                  <a:pt x="0" y="202793"/>
                  <a:pt x="3658" y="189585"/>
                  <a:pt x="10973" y="176174"/>
                </a:cubicBezTo>
                <a:cubicBezTo>
                  <a:pt x="18288" y="162763"/>
                  <a:pt x="32716" y="142849"/>
                  <a:pt x="54255" y="116433"/>
                </a:cubicBezTo>
                <a:cubicBezTo>
                  <a:pt x="75794" y="90017"/>
                  <a:pt x="98959" y="67869"/>
                  <a:pt x="123749" y="49987"/>
                </a:cubicBezTo>
                <a:cubicBezTo>
                  <a:pt x="148540" y="32105"/>
                  <a:pt x="172314" y="19304"/>
                  <a:pt x="195072" y="11582"/>
                </a:cubicBezTo>
                <a:cubicBezTo>
                  <a:pt x="217831" y="3861"/>
                  <a:pt x="231445" y="0"/>
                  <a:pt x="23591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pPr algn="just">
              <a:lnSpc>
                <a:spcPct val="130000"/>
              </a:lnSpc>
              <a:defRPr/>
            </a:pPr>
            <a:endParaRPr lang="zh-CN" altLang="en-US" sz="9600">
              <a:solidFill>
                <a:srgbClr val="FFFFFF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MH_Other_1"/>
          <p:cNvSpPr/>
          <p:nvPr>
            <p:custDataLst>
              <p:tags r:id="rId4"/>
            </p:custDataLst>
          </p:nvPr>
        </p:nvSpPr>
        <p:spPr>
          <a:xfrm>
            <a:off x="755576" y="987574"/>
            <a:ext cx="7071031" cy="2938381"/>
          </a:xfrm>
          <a:prstGeom prst="roundRect">
            <a:avLst>
              <a:gd name="adj" fmla="val 3901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MH_Other_2"/>
          <p:cNvSpPr/>
          <p:nvPr>
            <p:custDataLst>
              <p:tags r:id="rId5"/>
            </p:custDataLst>
          </p:nvPr>
        </p:nvSpPr>
        <p:spPr>
          <a:xfrm>
            <a:off x="915368" y="1203598"/>
            <a:ext cx="7071031" cy="3625543"/>
          </a:xfrm>
          <a:custGeom>
            <a:avLst/>
            <a:gdLst>
              <a:gd name="connsiteX0" fmla="*/ 106446 w 4557485"/>
              <a:gd name="connsiteY0" fmla="*/ 0 h 3367314"/>
              <a:gd name="connsiteX1" fmla="*/ 4451039 w 4557485"/>
              <a:gd name="connsiteY1" fmla="*/ 0 h 3367314"/>
              <a:gd name="connsiteX2" fmla="*/ 4557485 w 4557485"/>
              <a:gd name="connsiteY2" fmla="*/ 106446 h 3367314"/>
              <a:gd name="connsiteX3" fmla="*/ 4557485 w 4557485"/>
              <a:gd name="connsiteY3" fmla="*/ 2622239 h 3367314"/>
              <a:gd name="connsiteX4" fmla="*/ 4451039 w 4557485"/>
              <a:gd name="connsiteY4" fmla="*/ 2728685 h 3367314"/>
              <a:gd name="connsiteX5" fmla="*/ 3773714 w 4557485"/>
              <a:gd name="connsiteY5" fmla="*/ 2728685 h 3367314"/>
              <a:gd name="connsiteX6" fmla="*/ 3773714 w 4557485"/>
              <a:gd name="connsiteY6" fmla="*/ 3367314 h 3367314"/>
              <a:gd name="connsiteX7" fmla="*/ 3135085 w 4557485"/>
              <a:gd name="connsiteY7" fmla="*/ 2728685 h 3367314"/>
              <a:gd name="connsiteX8" fmla="*/ 106446 w 4557485"/>
              <a:gd name="connsiteY8" fmla="*/ 2728685 h 3367314"/>
              <a:gd name="connsiteX9" fmla="*/ 0 w 4557485"/>
              <a:gd name="connsiteY9" fmla="*/ 2622239 h 3367314"/>
              <a:gd name="connsiteX10" fmla="*/ 0 w 4557485"/>
              <a:gd name="connsiteY10" fmla="*/ 106446 h 3367314"/>
              <a:gd name="connsiteX11" fmla="*/ 106446 w 4557485"/>
              <a:gd name="connsiteY11" fmla="*/ 0 h 3367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57485" h="3367314">
                <a:moveTo>
                  <a:pt x="106446" y="0"/>
                </a:moveTo>
                <a:lnTo>
                  <a:pt x="4451039" y="0"/>
                </a:lnTo>
                <a:cubicBezTo>
                  <a:pt x="4509828" y="0"/>
                  <a:pt x="4557485" y="47657"/>
                  <a:pt x="4557485" y="106446"/>
                </a:cubicBezTo>
                <a:lnTo>
                  <a:pt x="4557485" y="2622239"/>
                </a:lnTo>
                <a:cubicBezTo>
                  <a:pt x="4557485" y="2681028"/>
                  <a:pt x="4509828" y="2728685"/>
                  <a:pt x="4451039" y="2728685"/>
                </a:cubicBezTo>
                <a:lnTo>
                  <a:pt x="3773714" y="2728685"/>
                </a:lnTo>
                <a:lnTo>
                  <a:pt x="3773714" y="3367314"/>
                </a:lnTo>
                <a:lnTo>
                  <a:pt x="3135085" y="2728685"/>
                </a:lnTo>
                <a:lnTo>
                  <a:pt x="106446" y="2728685"/>
                </a:lnTo>
                <a:cubicBezTo>
                  <a:pt x="47657" y="2728685"/>
                  <a:pt x="0" y="2681028"/>
                  <a:pt x="0" y="2622239"/>
                </a:cubicBezTo>
                <a:lnTo>
                  <a:pt x="0" y="106446"/>
                </a:lnTo>
                <a:cubicBezTo>
                  <a:pt x="0" y="47657"/>
                  <a:pt x="47657" y="0"/>
                  <a:pt x="10644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MH_Desc_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700139" y="1633687"/>
            <a:ext cx="58865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会计是指在当代市场经济条件下，以强化企业内部经营管理、实现最佳经济效益为宗旨，以现代企业经营活动及其价值表现为对象，通过对财务等信息的深加工和再利用，实现对经济过程的预测、决策、规划、控制、责任考核评价等职能的财务分支。管理会计是企业的战略、业务、财务一体化最有效的工具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MH_Other_3"/>
          <p:cNvSpPr/>
          <p:nvPr>
            <p:custDataLst>
              <p:tags r:id="rId7"/>
            </p:custDataLst>
          </p:nvPr>
        </p:nvSpPr>
        <p:spPr>
          <a:xfrm>
            <a:off x="1273100" y="1660675"/>
            <a:ext cx="376238" cy="285750"/>
          </a:xfrm>
          <a:custGeom>
            <a:avLst/>
            <a:gdLst/>
            <a:ahLst/>
            <a:cxnLst/>
            <a:rect l="l" t="t" r="r" b="b"/>
            <a:pathLst>
              <a:path w="376733" h="285293">
                <a:moveTo>
                  <a:pt x="374295" y="1219"/>
                </a:moveTo>
                <a:cubicBezTo>
                  <a:pt x="375920" y="1219"/>
                  <a:pt x="376733" y="2032"/>
                  <a:pt x="376733" y="3657"/>
                </a:cubicBezTo>
                <a:cubicBezTo>
                  <a:pt x="376733" y="6096"/>
                  <a:pt x="374295" y="10566"/>
                  <a:pt x="369418" y="17069"/>
                </a:cubicBezTo>
                <a:cubicBezTo>
                  <a:pt x="353975" y="36576"/>
                  <a:pt x="342392" y="58725"/>
                  <a:pt x="334671" y="83515"/>
                </a:cubicBezTo>
                <a:cubicBezTo>
                  <a:pt x="326949" y="108305"/>
                  <a:pt x="323088" y="129235"/>
                  <a:pt x="323088" y="146304"/>
                </a:cubicBezTo>
                <a:cubicBezTo>
                  <a:pt x="323088" y="163373"/>
                  <a:pt x="328778" y="186131"/>
                  <a:pt x="340157" y="214579"/>
                </a:cubicBezTo>
                <a:cubicBezTo>
                  <a:pt x="343408" y="221894"/>
                  <a:pt x="345034" y="229819"/>
                  <a:pt x="345034" y="238353"/>
                </a:cubicBezTo>
                <a:cubicBezTo>
                  <a:pt x="345034" y="246888"/>
                  <a:pt x="336703" y="255422"/>
                  <a:pt x="320040" y="263957"/>
                </a:cubicBezTo>
                <a:cubicBezTo>
                  <a:pt x="303378" y="272491"/>
                  <a:pt x="287732" y="276758"/>
                  <a:pt x="273101" y="276758"/>
                </a:cubicBezTo>
                <a:cubicBezTo>
                  <a:pt x="258471" y="276758"/>
                  <a:pt x="243434" y="272288"/>
                  <a:pt x="227991" y="263347"/>
                </a:cubicBezTo>
                <a:cubicBezTo>
                  <a:pt x="212548" y="254406"/>
                  <a:pt x="204826" y="237541"/>
                  <a:pt x="204826" y="212750"/>
                </a:cubicBezTo>
                <a:cubicBezTo>
                  <a:pt x="204826" y="187960"/>
                  <a:pt x="213564" y="158089"/>
                  <a:pt x="231039" y="123139"/>
                </a:cubicBezTo>
                <a:cubicBezTo>
                  <a:pt x="248514" y="88189"/>
                  <a:pt x="274930" y="59131"/>
                  <a:pt x="310287" y="35966"/>
                </a:cubicBezTo>
                <a:cubicBezTo>
                  <a:pt x="345644" y="12801"/>
                  <a:pt x="366980" y="1219"/>
                  <a:pt x="374295" y="1219"/>
                </a:cubicBezTo>
                <a:close/>
                <a:moveTo>
                  <a:pt x="235916" y="0"/>
                </a:moveTo>
                <a:cubicBezTo>
                  <a:pt x="240386" y="0"/>
                  <a:pt x="242621" y="813"/>
                  <a:pt x="242621" y="2438"/>
                </a:cubicBezTo>
                <a:cubicBezTo>
                  <a:pt x="242621" y="4877"/>
                  <a:pt x="239370" y="8941"/>
                  <a:pt x="232868" y="14630"/>
                </a:cubicBezTo>
                <a:cubicBezTo>
                  <a:pt x="199543" y="42265"/>
                  <a:pt x="175159" y="71120"/>
                  <a:pt x="159716" y="101193"/>
                </a:cubicBezTo>
                <a:cubicBezTo>
                  <a:pt x="144272" y="131267"/>
                  <a:pt x="136551" y="156057"/>
                  <a:pt x="136551" y="175565"/>
                </a:cubicBezTo>
                <a:cubicBezTo>
                  <a:pt x="136551" y="195072"/>
                  <a:pt x="137973" y="209702"/>
                  <a:pt x="140818" y="219456"/>
                </a:cubicBezTo>
                <a:cubicBezTo>
                  <a:pt x="143663" y="229209"/>
                  <a:pt x="145085" y="236118"/>
                  <a:pt x="145085" y="240182"/>
                </a:cubicBezTo>
                <a:cubicBezTo>
                  <a:pt x="145085" y="253187"/>
                  <a:pt x="137160" y="263957"/>
                  <a:pt x="121311" y="272491"/>
                </a:cubicBezTo>
                <a:cubicBezTo>
                  <a:pt x="105461" y="281025"/>
                  <a:pt x="90831" y="285293"/>
                  <a:pt x="77420" y="285293"/>
                </a:cubicBezTo>
                <a:cubicBezTo>
                  <a:pt x="64008" y="285293"/>
                  <a:pt x="47752" y="279400"/>
                  <a:pt x="28652" y="267614"/>
                </a:cubicBezTo>
                <a:cubicBezTo>
                  <a:pt x="9551" y="255829"/>
                  <a:pt x="0" y="238557"/>
                  <a:pt x="0" y="215798"/>
                </a:cubicBezTo>
                <a:cubicBezTo>
                  <a:pt x="0" y="202793"/>
                  <a:pt x="3658" y="189585"/>
                  <a:pt x="10973" y="176174"/>
                </a:cubicBezTo>
                <a:cubicBezTo>
                  <a:pt x="18288" y="162763"/>
                  <a:pt x="32716" y="142849"/>
                  <a:pt x="54255" y="116433"/>
                </a:cubicBezTo>
                <a:cubicBezTo>
                  <a:pt x="75794" y="90017"/>
                  <a:pt x="98959" y="67869"/>
                  <a:pt x="123749" y="49987"/>
                </a:cubicBezTo>
                <a:cubicBezTo>
                  <a:pt x="148540" y="32105"/>
                  <a:pt x="172314" y="19304"/>
                  <a:pt x="195072" y="11582"/>
                </a:cubicBezTo>
                <a:cubicBezTo>
                  <a:pt x="217831" y="3861"/>
                  <a:pt x="231445" y="0"/>
                  <a:pt x="23591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pPr algn="just">
              <a:lnSpc>
                <a:spcPct val="130000"/>
              </a:lnSpc>
              <a:defRPr/>
            </a:pPr>
            <a:endParaRPr lang="zh-CN" altLang="en-US" sz="9600">
              <a:solidFill>
                <a:srgbClr val="FFFFFF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1" name="MH_Other_4"/>
          <p:cNvSpPr/>
          <p:nvPr>
            <p:custDataLst>
              <p:tags r:id="rId8"/>
            </p:custDataLst>
          </p:nvPr>
        </p:nvSpPr>
        <p:spPr>
          <a:xfrm rot="10800000">
            <a:off x="7450369" y="3332606"/>
            <a:ext cx="376238" cy="284162"/>
          </a:xfrm>
          <a:custGeom>
            <a:avLst/>
            <a:gdLst/>
            <a:ahLst/>
            <a:cxnLst/>
            <a:rect l="l" t="t" r="r" b="b"/>
            <a:pathLst>
              <a:path w="376733" h="285293">
                <a:moveTo>
                  <a:pt x="374295" y="1219"/>
                </a:moveTo>
                <a:cubicBezTo>
                  <a:pt x="375920" y="1219"/>
                  <a:pt x="376733" y="2032"/>
                  <a:pt x="376733" y="3657"/>
                </a:cubicBezTo>
                <a:cubicBezTo>
                  <a:pt x="376733" y="6096"/>
                  <a:pt x="374295" y="10566"/>
                  <a:pt x="369418" y="17069"/>
                </a:cubicBezTo>
                <a:cubicBezTo>
                  <a:pt x="353975" y="36576"/>
                  <a:pt x="342392" y="58725"/>
                  <a:pt x="334671" y="83515"/>
                </a:cubicBezTo>
                <a:cubicBezTo>
                  <a:pt x="326949" y="108305"/>
                  <a:pt x="323088" y="129235"/>
                  <a:pt x="323088" y="146304"/>
                </a:cubicBezTo>
                <a:cubicBezTo>
                  <a:pt x="323088" y="163373"/>
                  <a:pt x="328778" y="186131"/>
                  <a:pt x="340157" y="214579"/>
                </a:cubicBezTo>
                <a:cubicBezTo>
                  <a:pt x="343408" y="221894"/>
                  <a:pt x="345034" y="229819"/>
                  <a:pt x="345034" y="238353"/>
                </a:cubicBezTo>
                <a:cubicBezTo>
                  <a:pt x="345034" y="246888"/>
                  <a:pt x="336703" y="255422"/>
                  <a:pt x="320040" y="263957"/>
                </a:cubicBezTo>
                <a:cubicBezTo>
                  <a:pt x="303378" y="272491"/>
                  <a:pt x="287732" y="276758"/>
                  <a:pt x="273101" y="276758"/>
                </a:cubicBezTo>
                <a:cubicBezTo>
                  <a:pt x="258471" y="276758"/>
                  <a:pt x="243434" y="272288"/>
                  <a:pt x="227991" y="263347"/>
                </a:cubicBezTo>
                <a:cubicBezTo>
                  <a:pt x="212548" y="254406"/>
                  <a:pt x="204826" y="237541"/>
                  <a:pt x="204826" y="212750"/>
                </a:cubicBezTo>
                <a:cubicBezTo>
                  <a:pt x="204826" y="187960"/>
                  <a:pt x="213564" y="158089"/>
                  <a:pt x="231039" y="123139"/>
                </a:cubicBezTo>
                <a:cubicBezTo>
                  <a:pt x="248514" y="88189"/>
                  <a:pt x="274930" y="59131"/>
                  <a:pt x="310287" y="35966"/>
                </a:cubicBezTo>
                <a:cubicBezTo>
                  <a:pt x="345644" y="12801"/>
                  <a:pt x="366980" y="1219"/>
                  <a:pt x="374295" y="1219"/>
                </a:cubicBezTo>
                <a:close/>
                <a:moveTo>
                  <a:pt x="235916" y="0"/>
                </a:moveTo>
                <a:cubicBezTo>
                  <a:pt x="240386" y="0"/>
                  <a:pt x="242621" y="813"/>
                  <a:pt x="242621" y="2438"/>
                </a:cubicBezTo>
                <a:cubicBezTo>
                  <a:pt x="242621" y="4877"/>
                  <a:pt x="239370" y="8941"/>
                  <a:pt x="232868" y="14630"/>
                </a:cubicBezTo>
                <a:cubicBezTo>
                  <a:pt x="199543" y="42265"/>
                  <a:pt x="175159" y="71120"/>
                  <a:pt x="159716" y="101193"/>
                </a:cubicBezTo>
                <a:cubicBezTo>
                  <a:pt x="144272" y="131267"/>
                  <a:pt x="136551" y="156057"/>
                  <a:pt x="136551" y="175565"/>
                </a:cubicBezTo>
                <a:cubicBezTo>
                  <a:pt x="136551" y="195072"/>
                  <a:pt x="137973" y="209702"/>
                  <a:pt x="140818" y="219456"/>
                </a:cubicBezTo>
                <a:cubicBezTo>
                  <a:pt x="143663" y="229209"/>
                  <a:pt x="145085" y="236118"/>
                  <a:pt x="145085" y="240182"/>
                </a:cubicBezTo>
                <a:cubicBezTo>
                  <a:pt x="145085" y="253187"/>
                  <a:pt x="137160" y="263957"/>
                  <a:pt x="121311" y="272491"/>
                </a:cubicBezTo>
                <a:cubicBezTo>
                  <a:pt x="105461" y="281025"/>
                  <a:pt x="90831" y="285293"/>
                  <a:pt x="77420" y="285293"/>
                </a:cubicBezTo>
                <a:cubicBezTo>
                  <a:pt x="64008" y="285293"/>
                  <a:pt x="47752" y="279400"/>
                  <a:pt x="28652" y="267614"/>
                </a:cubicBezTo>
                <a:cubicBezTo>
                  <a:pt x="9551" y="255829"/>
                  <a:pt x="0" y="238557"/>
                  <a:pt x="0" y="215798"/>
                </a:cubicBezTo>
                <a:cubicBezTo>
                  <a:pt x="0" y="202793"/>
                  <a:pt x="3658" y="189585"/>
                  <a:pt x="10973" y="176174"/>
                </a:cubicBezTo>
                <a:cubicBezTo>
                  <a:pt x="18288" y="162763"/>
                  <a:pt x="32716" y="142849"/>
                  <a:pt x="54255" y="116433"/>
                </a:cubicBezTo>
                <a:cubicBezTo>
                  <a:pt x="75794" y="90017"/>
                  <a:pt x="98959" y="67869"/>
                  <a:pt x="123749" y="49987"/>
                </a:cubicBezTo>
                <a:cubicBezTo>
                  <a:pt x="148540" y="32105"/>
                  <a:pt x="172314" y="19304"/>
                  <a:pt x="195072" y="11582"/>
                </a:cubicBezTo>
                <a:cubicBezTo>
                  <a:pt x="217831" y="3861"/>
                  <a:pt x="231445" y="0"/>
                  <a:pt x="23591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pPr algn="just">
              <a:lnSpc>
                <a:spcPct val="130000"/>
              </a:lnSpc>
              <a:defRPr/>
            </a:pPr>
            <a:endParaRPr lang="zh-CN" altLang="en-US" sz="9600">
              <a:solidFill>
                <a:srgbClr val="FFFFFF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1.2</a:t>
            </a:r>
            <a:r>
              <a:rPr lang="zh-CN" altLang="en-US" dirty="0"/>
              <a:t>管理会计系统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280816" y="3314190"/>
            <a:ext cx="1271589" cy="6341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确定行动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11560" y="1560860"/>
            <a:ext cx="8059740" cy="2384732"/>
            <a:chOff x="2063749" y="2349500"/>
            <a:chExt cx="8059740" cy="2384732"/>
          </a:xfrm>
          <a:solidFill>
            <a:schemeClr val="accent1"/>
          </a:solidFill>
        </p:grpSpPr>
        <p:sp>
          <p:nvSpPr>
            <p:cNvPr id="5" name="MH_SubTitle_1"/>
            <p:cNvSpPr/>
            <p:nvPr>
              <p:custDataLst>
                <p:tags r:id="rId1"/>
              </p:custDataLst>
            </p:nvPr>
          </p:nvSpPr>
          <p:spPr>
            <a:xfrm>
              <a:off x="2174875" y="2349500"/>
              <a:ext cx="1049338" cy="1049338"/>
            </a:xfrm>
            <a:prstGeom prst="ellips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预测</a:t>
              </a:r>
              <a:endPara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MH_SubTitle_2"/>
            <p:cNvSpPr/>
            <p:nvPr>
              <p:custDataLst>
                <p:tags r:id="rId2"/>
              </p:custDataLst>
            </p:nvPr>
          </p:nvSpPr>
          <p:spPr>
            <a:xfrm>
              <a:off x="3844925" y="2349500"/>
              <a:ext cx="1047750" cy="1049338"/>
            </a:xfrm>
            <a:prstGeom prst="ellips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决策</a:t>
              </a:r>
              <a:endPara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MH_SubTitle_3"/>
            <p:cNvSpPr/>
            <p:nvPr>
              <p:custDataLst>
                <p:tags r:id="rId3"/>
              </p:custDataLst>
            </p:nvPr>
          </p:nvSpPr>
          <p:spPr>
            <a:xfrm>
              <a:off x="5513389" y="2349500"/>
              <a:ext cx="1049337" cy="1049338"/>
            </a:xfrm>
            <a:prstGeom prst="ellips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规划</a:t>
              </a:r>
              <a:endPara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MH_SubTitle_4"/>
            <p:cNvSpPr/>
            <p:nvPr>
              <p:custDataLst>
                <p:tags r:id="rId4"/>
              </p:custDataLst>
            </p:nvPr>
          </p:nvSpPr>
          <p:spPr>
            <a:xfrm>
              <a:off x="7183438" y="2349500"/>
              <a:ext cx="1047750" cy="1049338"/>
            </a:xfrm>
            <a:prstGeom prst="ellips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控制</a:t>
              </a:r>
              <a:endPara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MH_SubTitle_5"/>
            <p:cNvSpPr/>
            <p:nvPr>
              <p:custDataLst>
                <p:tags r:id="rId5"/>
              </p:custDataLst>
            </p:nvPr>
          </p:nvSpPr>
          <p:spPr>
            <a:xfrm>
              <a:off x="8851900" y="2349500"/>
              <a:ext cx="1049338" cy="1049338"/>
            </a:xfrm>
            <a:prstGeom prst="ellips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考核</a:t>
              </a:r>
              <a:endPara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MH_Other_3"/>
            <p:cNvSpPr/>
            <p:nvPr>
              <p:custDataLst>
                <p:tags r:id="rId6"/>
              </p:custDataLst>
            </p:nvPr>
          </p:nvSpPr>
          <p:spPr>
            <a:xfrm>
              <a:off x="3446464" y="2786064"/>
              <a:ext cx="174625" cy="174625"/>
            </a:xfrm>
            <a:prstGeom prst="chevron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Autofit/>
            </a:bodyPr>
            <a:lstStyle/>
            <a:p>
              <a:pPr algn="ctr">
                <a:defRPr/>
              </a:pPr>
              <a:endPara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MH_Other_4"/>
            <p:cNvSpPr/>
            <p:nvPr>
              <p:custDataLst>
                <p:tags r:id="rId7"/>
              </p:custDataLst>
            </p:nvPr>
          </p:nvSpPr>
          <p:spPr>
            <a:xfrm>
              <a:off x="5116514" y="2786064"/>
              <a:ext cx="174625" cy="174625"/>
            </a:xfrm>
            <a:prstGeom prst="chevron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Autofit/>
            </a:bodyPr>
            <a:lstStyle/>
            <a:p>
              <a:pPr algn="ctr">
                <a:defRPr/>
              </a:pPr>
              <a:endPara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MH_Other_5"/>
            <p:cNvSpPr/>
            <p:nvPr>
              <p:custDataLst>
                <p:tags r:id="rId8"/>
              </p:custDataLst>
            </p:nvPr>
          </p:nvSpPr>
          <p:spPr>
            <a:xfrm>
              <a:off x="6784976" y="2786064"/>
              <a:ext cx="174625" cy="174625"/>
            </a:xfrm>
            <a:prstGeom prst="chevron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Autofit/>
            </a:bodyPr>
            <a:lstStyle/>
            <a:p>
              <a:pPr algn="ctr">
                <a:defRPr/>
              </a:pPr>
              <a:endPara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Other_6"/>
            <p:cNvSpPr/>
            <p:nvPr>
              <p:custDataLst>
                <p:tags r:id="rId9"/>
              </p:custDataLst>
            </p:nvPr>
          </p:nvSpPr>
          <p:spPr>
            <a:xfrm>
              <a:off x="8455025" y="2786064"/>
              <a:ext cx="173038" cy="174625"/>
            </a:xfrm>
            <a:prstGeom prst="chevron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Autofit/>
            </a:bodyPr>
            <a:lstStyle/>
            <a:p>
              <a:pPr algn="ctr">
                <a:defRPr/>
              </a:pPr>
              <a:endPara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063749" y="4173794"/>
              <a:ext cx="1271589" cy="486696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收集数据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448325" y="4173794"/>
              <a:ext cx="1271589" cy="486696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编制预算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183438" y="4100052"/>
              <a:ext cx="1271589" cy="634180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实际与预算的比较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851900" y="4173794"/>
              <a:ext cx="1271589" cy="486696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业绩评估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8" name="直接箭头连接符 17"/>
            <p:cNvCxnSpPr>
              <a:endCxn id="3" idx="1"/>
            </p:cNvCxnSpPr>
            <p:nvPr/>
          </p:nvCxnSpPr>
          <p:spPr>
            <a:xfrm>
              <a:off x="2855837" y="4417142"/>
              <a:ext cx="877168" cy="2778"/>
            </a:xfrm>
            <a:prstGeom prst="straightConnector1">
              <a:avLst/>
            </a:prstGeom>
            <a:grpFill/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/>
            <p:cNvCxnSpPr/>
            <p:nvPr/>
          </p:nvCxnSpPr>
          <p:spPr>
            <a:xfrm>
              <a:off x="5027820" y="4417142"/>
              <a:ext cx="397667" cy="0"/>
            </a:xfrm>
            <a:prstGeom prst="straightConnector1">
              <a:avLst/>
            </a:prstGeom>
            <a:grpFill/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/>
            <p:nvPr/>
          </p:nvCxnSpPr>
          <p:spPr>
            <a:xfrm>
              <a:off x="6760767" y="4417142"/>
              <a:ext cx="397667" cy="0"/>
            </a:xfrm>
            <a:prstGeom prst="straightConnector1">
              <a:avLst/>
            </a:prstGeom>
            <a:grpFill/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>
              <a:off x="8455025" y="4417142"/>
              <a:ext cx="397667" cy="0"/>
            </a:xfrm>
            <a:prstGeom prst="straightConnector1">
              <a:avLst/>
            </a:prstGeom>
            <a:grpFill/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>
              <a:stCxn id="5" idx="4"/>
              <a:endCxn id="14" idx="0"/>
            </p:cNvCxnSpPr>
            <p:nvPr/>
          </p:nvCxnSpPr>
          <p:spPr>
            <a:xfrm>
              <a:off x="2699544" y="3398838"/>
              <a:ext cx="0" cy="774956"/>
            </a:xfrm>
            <a:prstGeom prst="straightConnector1">
              <a:avLst/>
            </a:prstGeom>
            <a:grpFill/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/>
            <p:nvPr/>
          </p:nvCxnSpPr>
          <p:spPr>
            <a:xfrm>
              <a:off x="4368799" y="3325096"/>
              <a:ext cx="0" cy="774956"/>
            </a:xfrm>
            <a:prstGeom prst="straightConnector1">
              <a:avLst/>
            </a:prstGeom>
            <a:grpFill/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箭头连接符 23"/>
            <p:cNvCxnSpPr/>
            <p:nvPr/>
          </p:nvCxnSpPr>
          <p:spPr>
            <a:xfrm>
              <a:off x="6038057" y="3398838"/>
              <a:ext cx="0" cy="774956"/>
            </a:xfrm>
            <a:prstGeom prst="straightConnector1">
              <a:avLst/>
            </a:prstGeom>
            <a:grpFill/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箭头连接符 24"/>
            <p:cNvCxnSpPr/>
            <p:nvPr/>
          </p:nvCxnSpPr>
          <p:spPr>
            <a:xfrm>
              <a:off x="7795241" y="3325096"/>
              <a:ext cx="0" cy="774956"/>
            </a:xfrm>
            <a:prstGeom prst="straightConnector1">
              <a:avLst/>
            </a:prstGeom>
            <a:grpFill/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箭头连接符 25"/>
            <p:cNvCxnSpPr/>
            <p:nvPr/>
          </p:nvCxnSpPr>
          <p:spPr>
            <a:xfrm>
              <a:off x="9382074" y="3398838"/>
              <a:ext cx="0" cy="774956"/>
            </a:xfrm>
            <a:prstGeom prst="straightConnector1">
              <a:avLst/>
            </a:prstGeom>
            <a:grpFill/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485" y="339460"/>
            <a:ext cx="8226900" cy="529200"/>
          </a:xfrm>
        </p:spPr>
        <p:txBody>
          <a:bodyPr/>
          <a:lstStyle/>
          <a:p>
            <a:r>
              <a:rPr lang="en-US" altLang="zh-CN" dirty="0"/>
              <a:t>2.1</a:t>
            </a:r>
            <a:r>
              <a:rPr lang="zh-CN" altLang="en-US" dirty="0"/>
              <a:t>管理会计与财务会计的关系</a:t>
            </a:r>
            <a:endParaRPr lang="zh-CN" altLang="en-US" dirty="0"/>
          </a:p>
        </p:txBody>
      </p:sp>
      <p:sp>
        <p:nvSpPr>
          <p:cNvPr id="7" name="MH_Other_2"/>
          <p:cNvSpPr/>
          <p:nvPr>
            <p:custDataLst>
              <p:tags r:id="rId1"/>
            </p:custDataLst>
          </p:nvPr>
        </p:nvSpPr>
        <p:spPr>
          <a:xfrm flipH="1">
            <a:off x="5697355" y="1267626"/>
            <a:ext cx="295668" cy="90593"/>
          </a:xfrm>
          <a:custGeom>
            <a:avLst/>
            <a:gdLst>
              <a:gd name="connsiteX0" fmla="*/ 0 w 357187"/>
              <a:gd name="connsiteY0" fmla="*/ 4762 h 71437"/>
              <a:gd name="connsiteX1" fmla="*/ 357187 w 357187"/>
              <a:gd name="connsiteY1" fmla="*/ 71437 h 71437"/>
              <a:gd name="connsiteX2" fmla="*/ 354806 w 357187"/>
              <a:gd name="connsiteY2" fmla="*/ 0 h 71437"/>
              <a:gd name="connsiteX3" fmla="*/ 0 w 357187"/>
              <a:gd name="connsiteY3" fmla="*/ 4762 h 71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" h="71437">
                <a:moveTo>
                  <a:pt x="0" y="4762"/>
                </a:moveTo>
                <a:lnTo>
                  <a:pt x="357187" y="71437"/>
                </a:lnTo>
                <a:cubicBezTo>
                  <a:pt x="356393" y="47625"/>
                  <a:pt x="355600" y="23812"/>
                  <a:pt x="354806" y="0"/>
                </a:cubicBezTo>
                <a:lnTo>
                  <a:pt x="0" y="4762"/>
                </a:lnTo>
                <a:close/>
              </a:path>
            </a:pathLst>
          </a:custGeom>
          <a:gradFill flip="none" rotWithShape="1">
            <a:gsLst>
              <a:gs pos="50000">
                <a:schemeClr val="accent1">
                  <a:lumMod val="75000"/>
                </a:schemeClr>
              </a:gs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934845" y="987425"/>
            <a:ext cx="5100955" cy="3760470"/>
            <a:chOff x="2064078" y="1106313"/>
            <a:chExt cx="7730364" cy="5737553"/>
          </a:xfrm>
        </p:grpSpPr>
        <p:sp>
          <p:nvSpPr>
            <p:cNvPr id="4" name="MH_Text_1"/>
            <p:cNvSpPr/>
            <p:nvPr>
              <p:custDataLst>
                <p:tags r:id="rId2"/>
              </p:custDataLst>
            </p:nvPr>
          </p:nvSpPr>
          <p:spPr>
            <a:xfrm>
              <a:off x="2064078" y="1118691"/>
              <a:ext cx="2101339" cy="542669"/>
            </a:xfrm>
            <a:prstGeom prst="rect">
              <a:avLst/>
            </a:prstGeom>
            <a:gradFill flip="none" rotWithShape="1">
              <a:gsLst>
                <a:gs pos="50000">
                  <a:schemeClr val="accent1">
                    <a:lumMod val="75000"/>
                  </a:schemeClr>
                </a:gs>
                <a:gs pos="0">
                  <a:schemeClr val="accent1">
                    <a:lumMod val="5000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270000" anchor="ctr">
              <a:noAutofit/>
            </a:bodyPr>
            <a:lstStyle/>
            <a:p>
              <a:pPr algn="ctr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报告财务业绩</a:t>
              </a:r>
              <a:endPara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MH_Other_1"/>
            <p:cNvSpPr/>
            <p:nvPr>
              <p:custDataLst>
                <p:tags r:id="rId3"/>
              </p:custDataLst>
            </p:nvPr>
          </p:nvSpPr>
          <p:spPr>
            <a:xfrm>
              <a:off x="3846819" y="1719687"/>
              <a:ext cx="401606" cy="120790"/>
            </a:xfrm>
            <a:custGeom>
              <a:avLst/>
              <a:gdLst>
                <a:gd name="connsiteX0" fmla="*/ 0 w 357187"/>
                <a:gd name="connsiteY0" fmla="*/ 4762 h 71437"/>
                <a:gd name="connsiteX1" fmla="*/ 357187 w 357187"/>
                <a:gd name="connsiteY1" fmla="*/ 71437 h 71437"/>
                <a:gd name="connsiteX2" fmla="*/ 354806 w 357187"/>
                <a:gd name="connsiteY2" fmla="*/ 0 h 71437"/>
                <a:gd name="connsiteX3" fmla="*/ 0 w 357187"/>
                <a:gd name="connsiteY3" fmla="*/ 4762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187" h="71437">
                  <a:moveTo>
                    <a:pt x="0" y="4762"/>
                  </a:moveTo>
                  <a:lnTo>
                    <a:pt x="357187" y="71437"/>
                  </a:lnTo>
                  <a:cubicBezTo>
                    <a:pt x="356393" y="47625"/>
                    <a:pt x="355600" y="23812"/>
                    <a:pt x="354806" y="0"/>
                  </a:cubicBezTo>
                  <a:lnTo>
                    <a:pt x="0" y="4762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accent1">
                    <a:lumMod val="75000"/>
                  </a:schemeClr>
                </a:gs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MH_Text_2"/>
            <p:cNvSpPr/>
            <p:nvPr>
              <p:custDataLst>
                <p:tags r:id="rId4"/>
              </p:custDataLst>
            </p:nvPr>
          </p:nvSpPr>
          <p:spPr>
            <a:xfrm flipH="1">
              <a:off x="7611221" y="1106313"/>
              <a:ext cx="2183221" cy="542669"/>
            </a:xfrm>
            <a:prstGeom prst="rect">
              <a:avLst/>
            </a:prstGeom>
            <a:gradFill flip="none" rotWithShape="1">
              <a:gsLst>
                <a:gs pos="50000">
                  <a:schemeClr val="accent1">
                    <a:lumMod val="75000"/>
                  </a:schemeClr>
                </a:gs>
                <a:gs pos="0">
                  <a:schemeClr val="accent1">
                    <a:lumMod val="5000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anchor="ctr">
              <a:noAutofit/>
            </a:bodyPr>
            <a:lstStyle/>
            <a:p>
              <a:pPr algn="ctr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管理业务</a:t>
              </a:r>
              <a:endPara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MH_SubTitle_1"/>
            <p:cNvSpPr/>
            <p:nvPr>
              <p:custDataLst>
                <p:tags r:id="rId5"/>
              </p:custDataLst>
            </p:nvPr>
          </p:nvSpPr>
          <p:spPr>
            <a:xfrm>
              <a:off x="4776234" y="1159857"/>
              <a:ext cx="2433741" cy="603952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schemeClr val="bg1">
                  <a:lumMod val="65000"/>
                  <a:alpha val="40000"/>
                </a:schemeClr>
              </a:outerShdw>
            </a:effectLst>
          </p:spPr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职能</a:t>
              </a:r>
              <a:endParaRPr lang="en-US" altLang="zh-CN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MH_Text_3"/>
            <p:cNvSpPr/>
            <p:nvPr>
              <p:custDataLst>
                <p:tags r:id="rId6"/>
              </p:custDataLst>
            </p:nvPr>
          </p:nvSpPr>
          <p:spPr>
            <a:xfrm>
              <a:off x="2072095" y="2041206"/>
              <a:ext cx="2101339" cy="541780"/>
            </a:xfrm>
            <a:prstGeom prst="rect">
              <a:avLst/>
            </a:prstGeom>
            <a:gradFill flip="none" rotWithShape="1">
              <a:gsLst>
                <a:gs pos="50000">
                  <a:schemeClr val="accent1">
                    <a:lumMod val="75000"/>
                  </a:schemeClr>
                </a:gs>
                <a:gs pos="0">
                  <a:schemeClr val="accent1">
                    <a:lumMod val="5000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270000" anchor="ctr">
              <a:noAutofit/>
            </a:bodyPr>
            <a:lstStyle/>
            <a:p>
              <a:pPr algn="ctr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法律</a:t>
              </a:r>
              <a:r>
                <a:rPr lang="en-US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准则</a:t>
              </a:r>
              <a:r>
                <a:rPr lang="en-US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规范</a:t>
              </a:r>
              <a:endPara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MH_Other_5"/>
            <p:cNvSpPr/>
            <p:nvPr>
              <p:custDataLst>
                <p:tags r:id="rId7"/>
              </p:custDataLst>
            </p:nvPr>
          </p:nvSpPr>
          <p:spPr>
            <a:xfrm>
              <a:off x="3895982" y="2696629"/>
              <a:ext cx="401606" cy="119902"/>
            </a:xfrm>
            <a:custGeom>
              <a:avLst/>
              <a:gdLst>
                <a:gd name="connsiteX0" fmla="*/ 0 w 357187"/>
                <a:gd name="connsiteY0" fmla="*/ 4762 h 71437"/>
                <a:gd name="connsiteX1" fmla="*/ 357187 w 357187"/>
                <a:gd name="connsiteY1" fmla="*/ 71437 h 71437"/>
                <a:gd name="connsiteX2" fmla="*/ 354806 w 357187"/>
                <a:gd name="connsiteY2" fmla="*/ 0 h 71437"/>
                <a:gd name="connsiteX3" fmla="*/ 0 w 357187"/>
                <a:gd name="connsiteY3" fmla="*/ 4762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187" h="71437">
                  <a:moveTo>
                    <a:pt x="0" y="4762"/>
                  </a:moveTo>
                  <a:lnTo>
                    <a:pt x="357187" y="71437"/>
                  </a:lnTo>
                  <a:cubicBezTo>
                    <a:pt x="356393" y="47625"/>
                    <a:pt x="355600" y="23812"/>
                    <a:pt x="354806" y="0"/>
                  </a:cubicBezTo>
                  <a:lnTo>
                    <a:pt x="0" y="4762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accent1">
                    <a:lumMod val="75000"/>
                  </a:schemeClr>
                </a:gs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MH_Text_4"/>
            <p:cNvSpPr/>
            <p:nvPr>
              <p:custDataLst>
                <p:tags r:id="rId8"/>
              </p:custDataLst>
            </p:nvPr>
          </p:nvSpPr>
          <p:spPr>
            <a:xfrm flipH="1">
              <a:off x="7611220" y="2166607"/>
              <a:ext cx="2183221" cy="541780"/>
            </a:xfrm>
            <a:prstGeom prst="rect">
              <a:avLst/>
            </a:prstGeom>
            <a:gradFill flip="none" rotWithShape="1">
              <a:gsLst>
                <a:gs pos="50000">
                  <a:schemeClr val="accent1">
                    <a:lumMod val="75000"/>
                  </a:schemeClr>
                </a:gs>
                <a:gs pos="0">
                  <a:schemeClr val="accent1">
                    <a:lumMod val="5000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anchor="ctr">
              <a:noAutofit/>
            </a:bodyPr>
            <a:lstStyle/>
            <a:p>
              <a:pPr algn="ctr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证据</a:t>
              </a:r>
              <a:r>
                <a:rPr lang="en-US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解决方案</a:t>
              </a:r>
              <a:endPara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MH_Other_6"/>
            <p:cNvSpPr/>
            <p:nvPr>
              <p:custDataLst>
                <p:tags r:id="rId9"/>
              </p:custDataLst>
            </p:nvPr>
          </p:nvSpPr>
          <p:spPr>
            <a:xfrm flipH="1">
              <a:off x="7615663" y="2769156"/>
              <a:ext cx="394224" cy="119902"/>
            </a:xfrm>
            <a:custGeom>
              <a:avLst/>
              <a:gdLst>
                <a:gd name="connsiteX0" fmla="*/ 0 w 357187"/>
                <a:gd name="connsiteY0" fmla="*/ 4762 h 71437"/>
                <a:gd name="connsiteX1" fmla="*/ 357187 w 357187"/>
                <a:gd name="connsiteY1" fmla="*/ 71437 h 71437"/>
                <a:gd name="connsiteX2" fmla="*/ 354806 w 357187"/>
                <a:gd name="connsiteY2" fmla="*/ 0 h 71437"/>
                <a:gd name="connsiteX3" fmla="*/ 0 w 357187"/>
                <a:gd name="connsiteY3" fmla="*/ 4762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187" h="71437">
                  <a:moveTo>
                    <a:pt x="0" y="4762"/>
                  </a:moveTo>
                  <a:lnTo>
                    <a:pt x="357187" y="71437"/>
                  </a:lnTo>
                  <a:cubicBezTo>
                    <a:pt x="356393" y="47625"/>
                    <a:pt x="355600" y="23812"/>
                    <a:pt x="354806" y="0"/>
                  </a:cubicBezTo>
                  <a:lnTo>
                    <a:pt x="0" y="4762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accent1">
                    <a:lumMod val="75000"/>
                  </a:schemeClr>
                </a:gs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SubTitle_2"/>
            <p:cNvSpPr/>
            <p:nvPr>
              <p:custDataLst>
                <p:tags r:id="rId10"/>
              </p:custDataLst>
            </p:nvPr>
          </p:nvSpPr>
          <p:spPr>
            <a:xfrm>
              <a:off x="4776234" y="2148024"/>
              <a:ext cx="2433741" cy="603064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schemeClr val="bg1">
                  <a:lumMod val="65000"/>
                  <a:alpha val="40000"/>
                </a:schemeClr>
              </a:outerShdw>
            </a:effectLst>
          </p:spPr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框架</a:t>
              </a:r>
              <a:endParaRPr lang="en-US" altLang="zh-CN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MH_Text_5"/>
            <p:cNvSpPr/>
            <p:nvPr>
              <p:custDataLst>
                <p:tags r:id="rId11"/>
              </p:custDataLst>
            </p:nvPr>
          </p:nvSpPr>
          <p:spPr>
            <a:xfrm>
              <a:off x="2064078" y="3055712"/>
              <a:ext cx="2101339" cy="542668"/>
            </a:xfrm>
            <a:prstGeom prst="rect">
              <a:avLst/>
            </a:prstGeom>
            <a:gradFill flip="none" rotWithShape="1">
              <a:gsLst>
                <a:gs pos="50000">
                  <a:schemeClr val="accent1">
                    <a:lumMod val="75000"/>
                  </a:schemeClr>
                </a:gs>
                <a:gs pos="0">
                  <a:schemeClr val="accent1">
                    <a:lumMod val="5000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270000" anchor="ctr">
              <a:noAutofit/>
            </a:bodyPr>
            <a:lstStyle/>
            <a:p>
              <a:pPr algn="ctr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定量的</a:t>
              </a:r>
              <a:r>
                <a:rPr lang="en-US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确定的</a:t>
              </a:r>
              <a:endPara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MH_Other_9"/>
            <p:cNvSpPr/>
            <p:nvPr>
              <p:custDataLst>
                <p:tags r:id="rId12"/>
              </p:custDataLst>
            </p:nvPr>
          </p:nvSpPr>
          <p:spPr>
            <a:xfrm>
              <a:off x="3903663" y="3715770"/>
              <a:ext cx="401606" cy="119902"/>
            </a:xfrm>
            <a:custGeom>
              <a:avLst/>
              <a:gdLst>
                <a:gd name="connsiteX0" fmla="*/ 0 w 357187"/>
                <a:gd name="connsiteY0" fmla="*/ 4762 h 71437"/>
                <a:gd name="connsiteX1" fmla="*/ 357187 w 357187"/>
                <a:gd name="connsiteY1" fmla="*/ 71437 h 71437"/>
                <a:gd name="connsiteX2" fmla="*/ 354806 w 357187"/>
                <a:gd name="connsiteY2" fmla="*/ 0 h 71437"/>
                <a:gd name="connsiteX3" fmla="*/ 0 w 357187"/>
                <a:gd name="connsiteY3" fmla="*/ 4762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187" h="71437">
                  <a:moveTo>
                    <a:pt x="0" y="4762"/>
                  </a:moveTo>
                  <a:lnTo>
                    <a:pt x="357187" y="71437"/>
                  </a:lnTo>
                  <a:cubicBezTo>
                    <a:pt x="356393" y="47625"/>
                    <a:pt x="355600" y="23812"/>
                    <a:pt x="354806" y="0"/>
                  </a:cubicBezTo>
                  <a:lnTo>
                    <a:pt x="0" y="4762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accent1">
                    <a:lumMod val="75000"/>
                  </a:schemeClr>
                </a:gs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MH_Text_6"/>
            <p:cNvSpPr/>
            <p:nvPr>
              <p:custDataLst>
                <p:tags r:id="rId13"/>
              </p:custDataLst>
            </p:nvPr>
          </p:nvSpPr>
          <p:spPr>
            <a:xfrm flipH="1">
              <a:off x="7611219" y="3061718"/>
              <a:ext cx="2169527" cy="542668"/>
            </a:xfrm>
            <a:prstGeom prst="rect">
              <a:avLst/>
            </a:prstGeom>
            <a:gradFill flip="none" rotWithShape="1">
              <a:gsLst>
                <a:gs pos="50000">
                  <a:schemeClr val="accent1">
                    <a:lumMod val="75000"/>
                  </a:schemeClr>
                </a:gs>
                <a:gs pos="0">
                  <a:schemeClr val="accent1">
                    <a:lumMod val="5000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anchor="ctr">
              <a:noAutofit/>
            </a:bodyPr>
            <a:lstStyle/>
            <a:p>
              <a:pPr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非财务</a:t>
              </a:r>
              <a:r>
                <a:rPr lang="en-US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定性</a:t>
              </a:r>
              <a:r>
                <a:rPr lang="en-US" altLang="zh-CN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预测</a:t>
              </a:r>
              <a:endPara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MH_Other_10"/>
            <p:cNvSpPr/>
            <p:nvPr>
              <p:custDataLst>
                <p:tags r:id="rId14"/>
              </p:custDataLst>
            </p:nvPr>
          </p:nvSpPr>
          <p:spPr>
            <a:xfrm flipH="1">
              <a:off x="7642226" y="3715770"/>
              <a:ext cx="394224" cy="119902"/>
            </a:xfrm>
            <a:custGeom>
              <a:avLst/>
              <a:gdLst>
                <a:gd name="connsiteX0" fmla="*/ 0 w 357187"/>
                <a:gd name="connsiteY0" fmla="*/ 4762 h 71437"/>
                <a:gd name="connsiteX1" fmla="*/ 357187 w 357187"/>
                <a:gd name="connsiteY1" fmla="*/ 71437 h 71437"/>
                <a:gd name="connsiteX2" fmla="*/ 354806 w 357187"/>
                <a:gd name="connsiteY2" fmla="*/ 0 h 71437"/>
                <a:gd name="connsiteX3" fmla="*/ 0 w 357187"/>
                <a:gd name="connsiteY3" fmla="*/ 4762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187" h="71437">
                  <a:moveTo>
                    <a:pt x="0" y="4762"/>
                  </a:moveTo>
                  <a:lnTo>
                    <a:pt x="357187" y="71437"/>
                  </a:lnTo>
                  <a:cubicBezTo>
                    <a:pt x="356393" y="47625"/>
                    <a:pt x="355600" y="23812"/>
                    <a:pt x="354806" y="0"/>
                  </a:cubicBezTo>
                  <a:lnTo>
                    <a:pt x="0" y="4762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accent1">
                    <a:lumMod val="75000"/>
                  </a:schemeClr>
                </a:gs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MH_SubTitle_3"/>
            <p:cNvSpPr/>
            <p:nvPr>
              <p:custDataLst>
                <p:tags r:id="rId15"/>
              </p:custDataLst>
            </p:nvPr>
          </p:nvSpPr>
          <p:spPr>
            <a:xfrm>
              <a:off x="4776234" y="3182895"/>
              <a:ext cx="2433741" cy="603063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schemeClr val="bg1">
                  <a:lumMod val="65000"/>
                  <a:alpha val="40000"/>
                </a:schemeClr>
              </a:outerShdw>
            </a:effectLst>
          </p:spPr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信息</a:t>
              </a:r>
              <a:endParaRPr lang="en-US" altLang="zh-CN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MH_Text_1"/>
            <p:cNvSpPr/>
            <p:nvPr>
              <p:custDataLst>
                <p:tags r:id="rId16"/>
              </p:custDataLst>
            </p:nvPr>
          </p:nvSpPr>
          <p:spPr>
            <a:xfrm>
              <a:off x="2072095" y="3977337"/>
              <a:ext cx="2101339" cy="542669"/>
            </a:xfrm>
            <a:prstGeom prst="rect">
              <a:avLst/>
            </a:prstGeom>
            <a:gradFill flip="none" rotWithShape="1">
              <a:gsLst>
                <a:gs pos="50000">
                  <a:schemeClr val="accent1">
                    <a:lumMod val="75000"/>
                  </a:schemeClr>
                </a:gs>
                <a:gs pos="0">
                  <a:schemeClr val="accent1">
                    <a:lumMod val="5000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270000" anchor="ctr">
              <a:normAutofit/>
            </a:bodyPr>
            <a:lstStyle/>
            <a:p>
              <a:pPr algn="ctr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静态</a:t>
              </a:r>
              <a:endPara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MH_Other_1"/>
            <p:cNvSpPr/>
            <p:nvPr>
              <p:custDataLst>
                <p:tags r:id="rId17"/>
              </p:custDataLst>
            </p:nvPr>
          </p:nvSpPr>
          <p:spPr>
            <a:xfrm>
              <a:off x="3928242" y="4615486"/>
              <a:ext cx="401606" cy="120790"/>
            </a:xfrm>
            <a:custGeom>
              <a:avLst/>
              <a:gdLst>
                <a:gd name="connsiteX0" fmla="*/ 0 w 357187"/>
                <a:gd name="connsiteY0" fmla="*/ 4762 h 71437"/>
                <a:gd name="connsiteX1" fmla="*/ 357187 w 357187"/>
                <a:gd name="connsiteY1" fmla="*/ 71437 h 71437"/>
                <a:gd name="connsiteX2" fmla="*/ 354806 w 357187"/>
                <a:gd name="connsiteY2" fmla="*/ 0 h 71437"/>
                <a:gd name="connsiteX3" fmla="*/ 0 w 357187"/>
                <a:gd name="connsiteY3" fmla="*/ 4762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187" h="71437">
                  <a:moveTo>
                    <a:pt x="0" y="4762"/>
                  </a:moveTo>
                  <a:lnTo>
                    <a:pt x="357187" y="71437"/>
                  </a:lnTo>
                  <a:cubicBezTo>
                    <a:pt x="356393" y="47625"/>
                    <a:pt x="355600" y="23812"/>
                    <a:pt x="354806" y="0"/>
                  </a:cubicBezTo>
                  <a:lnTo>
                    <a:pt x="0" y="4762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accent1">
                    <a:lumMod val="75000"/>
                  </a:schemeClr>
                </a:gs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MH_Text_2"/>
            <p:cNvSpPr/>
            <p:nvPr>
              <p:custDataLst>
                <p:tags r:id="rId18"/>
              </p:custDataLst>
            </p:nvPr>
          </p:nvSpPr>
          <p:spPr>
            <a:xfrm flipH="1">
              <a:off x="7596473" y="4040152"/>
              <a:ext cx="2183221" cy="542669"/>
            </a:xfrm>
            <a:prstGeom prst="rect">
              <a:avLst/>
            </a:prstGeom>
            <a:gradFill flip="none" rotWithShape="1">
              <a:gsLst>
                <a:gs pos="50000">
                  <a:schemeClr val="accent1">
                    <a:lumMod val="75000"/>
                  </a:schemeClr>
                </a:gs>
                <a:gs pos="0">
                  <a:schemeClr val="accent1">
                    <a:lumMod val="5000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anchor="ctr">
              <a:normAutofit/>
            </a:bodyPr>
            <a:lstStyle/>
            <a:p>
              <a:pPr algn="ctr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动态</a:t>
              </a:r>
              <a:endPara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MH_Other_2"/>
            <p:cNvSpPr/>
            <p:nvPr>
              <p:custDataLst>
                <p:tags r:id="rId19"/>
              </p:custDataLst>
            </p:nvPr>
          </p:nvSpPr>
          <p:spPr>
            <a:xfrm flipH="1">
              <a:off x="7596473" y="4675881"/>
              <a:ext cx="394224" cy="120790"/>
            </a:xfrm>
            <a:custGeom>
              <a:avLst/>
              <a:gdLst>
                <a:gd name="connsiteX0" fmla="*/ 0 w 357187"/>
                <a:gd name="connsiteY0" fmla="*/ 4762 h 71437"/>
                <a:gd name="connsiteX1" fmla="*/ 357187 w 357187"/>
                <a:gd name="connsiteY1" fmla="*/ 71437 h 71437"/>
                <a:gd name="connsiteX2" fmla="*/ 354806 w 357187"/>
                <a:gd name="connsiteY2" fmla="*/ 0 h 71437"/>
                <a:gd name="connsiteX3" fmla="*/ 0 w 357187"/>
                <a:gd name="connsiteY3" fmla="*/ 4762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187" h="71437">
                  <a:moveTo>
                    <a:pt x="0" y="4762"/>
                  </a:moveTo>
                  <a:lnTo>
                    <a:pt x="357187" y="71437"/>
                  </a:lnTo>
                  <a:cubicBezTo>
                    <a:pt x="356393" y="47625"/>
                    <a:pt x="355600" y="23812"/>
                    <a:pt x="354806" y="0"/>
                  </a:cubicBezTo>
                  <a:lnTo>
                    <a:pt x="0" y="4762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accent1">
                    <a:lumMod val="75000"/>
                  </a:schemeClr>
                </a:gs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MH_SubTitle_1"/>
            <p:cNvSpPr/>
            <p:nvPr>
              <p:custDataLst>
                <p:tags r:id="rId20"/>
              </p:custDataLst>
            </p:nvPr>
          </p:nvSpPr>
          <p:spPr>
            <a:xfrm>
              <a:off x="4800813" y="4217765"/>
              <a:ext cx="2433741" cy="603952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schemeClr val="bg1">
                  <a:lumMod val="65000"/>
                  <a:alpha val="40000"/>
                </a:schemeClr>
              </a:outerShdw>
            </a:effectLst>
          </p:spPr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  <a:endParaRPr lang="en-US" altLang="zh-CN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Text_3"/>
            <p:cNvSpPr/>
            <p:nvPr>
              <p:custDataLst>
                <p:tags r:id="rId21"/>
              </p:custDataLst>
            </p:nvPr>
          </p:nvSpPr>
          <p:spPr>
            <a:xfrm>
              <a:off x="2072095" y="4919003"/>
              <a:ext cx="2101339" cy="541780"/>
            </a:xfrm>
            <a:prstGeom prst="rect">
              <a:avLst/>
            </a:prstGeom>
            <a:gradFill flip="none" rotWithShape="1">
              <a:gsLst>
                <a:gs pos="50000">
                  <a:schemeClr val="accent1">
                    <a:lumMod val="75000"/>
                  </a:schemeClr>
                </a:gs>
                <a:gs pos="0">
                  <a:schemeClr val="accent1">
                    <a:lumMod val="5000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270000" anchor="ctr">
              <a:noAutofit/>
            </a:bodyPr>
            <a:lstStyle/>
            <a:p>
              <a:pPr algn="ctr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历史报告</a:t>
              </a:r>
              <a:endPara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MH_Other_5"/>
            <p:cNvSpPr/>
            <p:nvPr>
              <p:custDataLst>
                <p:tags r:id="rId22"/>
              </p:custDataLst>
            </p:nvPr>
          </p:nvSpPr>
          <p:spPr>
            <a:xfrm>
              <a:off x="3935310" y="5695026"/>
              <a:ext cx="401606" cy="119902"/>
            </a:xfrm>
            <a:custGeom>
              <a:avLst/>
              <a:gdLst>
                <a:gd name="connsiteX0" fmla="*/ 0 w 357187"/>
                <a:gd name="connsiteY0" fmla="*/ 4762 h 71437"/>
                <a:gd name="connsiteX1" fmla="*/ 357187 w 357187"/>
                <a:gd name="connsiteY1" fmla="*/ 71437 h 71437"/>
                <a:gd name="connsiteX2" fmla="*/ 354806 w 357187"/>
                <a:gd name="connsiteY2" fmla="*/ 0 h 71437"/>
                <a:gd name="connsiteX3" fmla="*/ 0 w 357187"/>
                <a:gd name="connsiteY3" fmla="*/ 4762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187" h="71437">
                  <a:moveTo>
                    <a:pt x="0" y="4762"/>
                  </a:moveTo>
                  <a:lnTo>
                    <a:pt x="357187" y="71437"/>
                  </a:lnTo>
                  <a:cubicBezTo>
                    <a:pt x="356393" y="47625"/>
                    <a:pt x="355600" y="23812"/>
                    <a:pt x="354806" y="0"/>
                  </a:cubicBezTo>
                  <a:lnTo>
                    <a:pt x="0" y="4762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accent1">
                    <a:lumMod val="75000"/>
                  </a:schemeClr>
                </a:gs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MH_Text_4"/>
            <p:cNvSpPr/>
            <p:nvPr>
              <p:custDataLst>
                <p:tags r:id="rId23"/>
              </p:custDataLst>
            </p:nvPr>
          </p:nvSpPr>
          <p:spPr>
            <a:xfrm flipH="1">
              <a:off x="7604827" y="5064174"/>
              <a:ext cx="2183221" cy="541780"/>
            </a:xfrm>
            <a:prstGeom prst="rect">
              <a:avLst/>
            </a:prstGeom>
            <a:gradFill flip="none" rotWithShape="1">
              <a:gsLst>
                <a:gs pos="50000">
                  <a:schemeClr val="accent1">
                    <a:lumMod val="75000"/>
                  </a:schemeClr>
                </a:gs>
                <a:gs pos="0">
                  <a:schemeClr val="accent1">
                    <a:lumMod val="5000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anchor="ctr">
              <a:noAutofit/>
            </a:bodyPr>
            <a:lstStyle/>
            <a:p>
              <a:pPr algn="ctr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前瞻性</a:t>
              </a:r>
              <a:endPara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MH_Other_6"/>
            <p:cNvSpPr/>
            <p:nvPr>
              <p:custDataLst>
                <p:tags r:id="rId24"/>
              </p:custDataLst>
            </p:nvPr>
          </p:nvSpPr>
          <p:spPr>
            <a:xfrm flipH="1">
              <a:off x="7673873" y="5695026"/>
              <a:ext cx="394224" cy="119902"/>
            </a:xfrm>
            <a:custGeom>
              <a:avLst/>
              <a:gdLst>
                <a:gd name="connsiteX0" fmla="*/ 0 w 357187"/>
                <a:gd name="connsiteY0" fmla="*/ 4762 h 71437"/>
                <a:gd name="connsiteX1" fmla="*/ 357187 w 357187"/>
                <a:gd name="connsiteY1" fmla="*/ 71437 h 71437"/>
                <a:gd name="connsiteX2" fmla="*/ 354806 w 357187"/>
                <a:gd name="connsiteY2" fmla="*/ 0 h 71437"/>
                <a:gd name="connsiteX3" fmla="*/ 0 w 357187"/>
                <a:gd name="connsiteY3" fmla="*/ 4762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187" h="71437">
                  <a:moveTo>
                    <a:pt x="0" y="4762"/>
                  </a:moveTo>
                  <a:lnTo>
                    <a:pt x="357187" y="71437"/>
                  </a:lnTo>
                  <a:cubicBezTo>
                    <a:pt x="356393" y="47625"/>
                    <a:pt x="355600" y="23812"/>
                    <a:pt x="354806" y="0"/>
                  </a:cubicBezTo>
                  <a:lnTo>
                    <a:pt x="0" y="4762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accent1">
                    <a:lumMod val="75000"/>
                  </a:schemeClr>
                </a:gs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MH_SubTitle_2"/>
            <p:cNvSpPr/>
            <p:nvPr>
              <p:custDataLst>
                <p:tags r:id="rId25"/>
              </p:custDataLst>
            </p:nvPr>
          </p:nvSpPr>
          <p:spPr>
            <a:xfrm>
              <a:off x="4800813" y="5205932"/>
              <a:ext cx="2433741" cy="603064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schemeClr val="bg1">
                  <a:lumMod val="65000"/>
                  <a:alpha val="40000"/>
                </a:schemeClr>
              </a:outerShdw>
            </a:effectLst>
          </p:spPr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聚焦</a:t>
              </a:r>
              <a:endParaRPr lang="en-US" altLang="zh-CN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MH_Text_5"/>
            <p:cNvSpPr/>
            <p:nvPr>
              <p:custDataLst>
                <p:tags r:id="rId26"/>
              </p:custDataLst>
            </p:nvPr>
          </p:nvSpPr>
          <p:spPr>
            <a:xfrm>
              <a:off x="2064078" y="5992563"/>
              <a:ext cx="2101339" cy="542668"/>
            </a:xfrm>
            <a:prstGeom prst="rect">
              <a:avLst/>
            </a:prstGeom>
            <a:gradFill flip="none" rotWithShape="1">
              <a:gsLst>
                <a:gs pos="50000">
                  <a:schemeClr val="accent1">
                    <a:lumMod val="75000"/>
                  </a:schemeClr>
                </a:gs>
                <a:gs pos="0">
                  <a:schemeClr val="accent1">
                    <a:lumMod val="5000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270000" anchor="ctr">
              <a:normAutofit/>
            </a:bodyPr>
            <a:lstStyle/>
            <a:p>
              <a:pPr algn="ctr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合规</a:t>
              </a:r>
              <a:endPara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MH_Other_9"/>
            <p:cNvSpPr/>
            <p:nvPr>
              <p:custDataLst>
                <p:tags r:id="rId27"/>
              </p:custDataLst>
            </p:nvPr>
          </p:nvSpPr>
          <p:spPr>
            <a:xfrm>
              <a:off x="3892715" y="6703147"/>
              <a:ext cx="401606" cy="119902"/>
            </a:xfrm>
            <a:custGeom>
              <a:avLst/>
              <a:gdLst>
                <a:gd name="connsiteX0" fmla="*/ 0 w 357187"/>
                <a:gd name="connsiteY0" fmla="*/ 4762 h 71437"/>
                <a:gd name="connsiteX1" fmla="*/ 357187 w 357187"/>
                <a:gd name="connsiteY1" fmla="*/ 71437 h 71437"/>
                <a:gd name="connsiteX2" fmla="*/ 354806 w 357187"/>
                <a:gd name="connsiteY2" fmla="*/ 0 h 71437"/>
                <a:gd name="connsiteX3" fmla="*/ 0 w 357187"/>
                <a:gd name="connsiteY3" fmla="*/ 4762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187" h="71437">
                  <a:moveTo>
                    <a:pt x="0" y="4762"/>
                  </a:moveTo>
                  <a:lnTo>
                    <a:pt x="357187" y="71437"/>
                  </a:lnTo>
                  <a:cubicBezTo>
                    <a:pt x="356393" y="47625"/>
                    <a:pt x="355600" y="23812"/>
                    <a:pt x="354806" y="0"/>
                  </a:cubicBezTo>
                  <a:lnTo>
                    <a:pt x="0" y="4762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accent1">
                    <a:lumMod val="75000"/>
                  </a:schemeClr>
                </a:gs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MH_Text_6"/>
            <p:cNvSpPr/>
            <p:nvPr>
              <p:custDataLst>
                <p:tags r:id="rId28"/>
              </p:custDataLst>
            </p:nvPr>
          </p:nvSpPr>
          <p:spPr>
            <a:xfrm flipH="1">
              <a:off x="7611221" y="6090537"/>
              <a:ext cx="2183221" cy="542668"/>
            </a:xfrm>
            <a:prstGeom prst="rect">
              <a:avLst/>
            </a:prstGeom>
            <a:gradFill flip="none" rotWithShape="1">
              <a:gsLst>
                <a:gs pos="50000">
                  <a:schemeClr val="accent1">
                    <a:lumMod val="75000"/>
                  </a:schemeClr>
                </a:gs>
                <a:gs pos="0">
                  <a:schemeClr val="accent1">
                    <a:lumMod val="5000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0000" anchor="ctr">
              <a:normAutofit/>
            </a:bodyPr>
            <a:lstStyle/>
            <a:p>
              <a:pPr algn="ctr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战略</a:t>
              </a:r>
              <a:endPara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MH_Other_10"/>
            <p:cNvSpPr/>
            <p:nvPr>
              <p:custDataLst>
                <p:tags r:id="rId29"/>
              </p:custDataLst>
            </p:nvPr>
          </p:nvSpPr>
          <p:spPr>
            <a:xfrm flipH="1">
              <a:off x="7655730" y="6713727"/>
              <a:ext cx="394224" cy="119902"/>
            </a:xfrm>
            <a:custGeom>
              <a:avLst/>
              <a:gdLst>
                <a:gd name="connsiteX0" fmla="*/ 0 w 357187"/>
                <a:gd name="connsiteY0" fmla="*/ 4762 h 71437"/>
                <a:gd name="connsiteX1" fmla="*/ 357187 w 357187"/>
                <a:gd name="connsiteY1" fmla="*/ 71437 h 71437"/>
                <a:gd name="connsiteX2" fmla="*/ 354806 w 357187"/>
                <a:gd name="connsiteY2" fmla="*/ 0 h 71437"/>
                <a:gd name="connsiteX3" fmla="*/ 0 w 357187"/>
                <a:gd name="connsiteY3" fmla="*/ 4762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187" h="71437">
                  <a:moveTo>
                    <a:pt x="0" y="4762"/>
                  </a:moveTo>
                  <a:lnTo>
                    <a:pt x="357187" y="71437"/>
                  </a:lnTo>
                  <a:cubicBezTo>
                    <a:pt x="356393" y="47625"/>
                    <a:pt x="355600" y="23812"/>
                    <a:pt x="354806" y="0"/>
                  </a:cubicBezTo>
                  <a:lnTo>
                    <a:pt x="0" y="4762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accent1">
                    <a:lumMod val="75000"/>
                  </a:schemeClr>
                </a:gs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MH_SubTitle_3"/>
            <p:cNvSpPr/>
            <p:nvPr>
              <p:custDataLst>
                <p:tags r:id="rId30"/>
              </p:custDataLst>
            </p:nvPr>
          </p:nvSpPr>
          <p:spPr>
            <a:xfrm>
              <a:off x="4800813" y="6240803"/>
              <a:ext cx="2433741" cy="603063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schemeClr val="bg1">
                  <a:lumMod val="65000"/>
                  <a:alpha val="40000"/>
                </a:schemeClr>
              </a:outerShdw>
            </a:effectLst>
          </p:spPr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1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视点</a:t>
              </a:r>
              <a:endParaRPr lang="en-US" altLang="zh-CN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608371" y="1611018"/>
            <a:ext cx="475636" cy="218832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财务会计</a:t>
            </a:r>
            <a:endParaRPr lang="zh-CN" altLang="en-US" sz="13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887330" y="1642414"/>
            <a:ext cx="475636" cy="218832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管理会计</a:t>
            </a:r>
            <a:endParaRPr lang="zh-CN" altLang="en-US" sz="13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2.2</a:t>
            </a:r>
            <a:r>
              <a:rPr lang="zh-CN" altLang="en-US" dirty="0"/>
              <a:t>管理会计与财务会计的主要区别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67995" y="987425"/>
          <a:ext cx="8312150" cy="3766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1555"/>
                <a:gridCol w="3387725"/>
                <a:gridCol w="3912870"/>
              </a:tblGrid>
              <a:tr h="335280">
                <a:tc>
                  <a:txBody>
                    <a:bodyPr/>
                    <a:lstStyle/>
                    <a:p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财务会计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管理会计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518160"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作用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对外</a:t>
                      </a: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向上级和有关部门以及本企业有经济关系的团体和个人提供资料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对内</a:t>
                      </a: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满足企业内部管理的需要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21945"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关注重点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着重于放映过去，提供信息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规划未来、控制现在和评价过去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463550"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核算对象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整个企业生产经营活动的全过程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可以是整个企业，也可以是车间、部门、小组，甚至是以责任人为对象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731520"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计量与报告规则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必须遵守国家规定的会计制度（或企业会计准则）；主要采用会计的方法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值服从管理人员的需要，不受会计制度（或企业会计准则）的现值；可以采用会计的、统计的或数字的方法，更多的是采用数理统计方法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518160"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核算内容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力求准确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不要求绝对准确，只要计算近似值，能为决策所用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责任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财务会计报告是正式报告，承担法律责任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管理会计报告不是正式报告，不承担法律责任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518795"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时间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财务会计报告必须定期编制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管理会计报告根据需要决定，不要求定期编制，可能是每小时，也可能是</a:t>
                      </a: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15~20</a:t>
                      </a:r>
                      <a:r>
                        <a:rPr lang="zh-CN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小时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240" y="339460"/>
            <a:ext cx="8226900" cy="529200"/>
          </a:xfrm>
        </p:spPr>
        <p:txBody>
          <a:bodyPr/>
          <a:lstStyle/>
          <a:p>
            <a:r>
              <a:rPr lang="en-US" altLang="zh-CN" dirty="0"/>
              <a:t>2.3</a:t>
            </a:r>
            <a:r>
              <a:rPr lang="zh-CN" altLang="en-US" dirty="0"/>
              <a:t>管理会计信息系统的关键要素</a:t>
            </a:r>
            <a:endParaRPr lang="zh-CN" altLang="en-US" dirty="0"/>
          </a:p>
        </p:txBody>
      </p:sp>
      <p:graphicFrame>
        <p:nvGraphicFramePr>
          <p:cNvPr id="3" name="图示 2"/>
          <p:cNvGraphicFramePr/>
          <p:nvPr/>
        </p:nvGraphicFramePr>
        <p:xfrm>
          <a:off x="900042" y="699681"/>
          <a:ext cx="6612396" cy="4408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价值链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339752" y="1131590"/>
            <a:ext cx="460851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箭头: V 形 3"/>
          <p:cNvSpPr/>
          <p:nvPr/>
        </p:nvSpPr>
        <p:spPr>
          <a:xfrm>
            <a:off x="2051720" y="2283718"/>
            <a:ext cx="1440160" cy="100811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箭头: V 形 4"/>
          <p:cNvSpPr/>
          <p:nvPr/>
        </p:nvSpPr>
        <p:spPr>
          <a:xfrm>
            <a:off x="2964833" y="2287320"/>
            <a:ext cx="1440160" cy="100811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94554" y="2507811"/>
            <a:ext cx="934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产品流程与设计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箭头: V 形 7"/>
          <p:cNvSpPr/>
          <p:nvPr/>
        </p:nvSpPr>
        <p:spPr>
          <a:xfrm>
            <a:off x="3886873" y="2283718"/>
            <a:ext cx="1440160" cy="100811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箭头: V 形 8"/>
          <p:cNvSpPr/>
          <p:nvPr/>
        </p:nvSpPr>
        <p:spPr>
          <a:xfrm>
            <a:off x="4807869" y="2287320"/>
            <a:ext cx="1440160" cy="100811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箭头: V 形 9"/>
          <p:cNvSpPr/>
          <p:nvPr/>
        </p:nvSpPr>
        <p:spPr>
          <a:xfrm>
            <a:off x="5738836" y="2283718"/>
            <a:ext cx="1440160" cy="100811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箭头: V 形 10"/>
          <p:cNvSpPr/>
          <p:nvPr/>
        </p:nvSpPr>
        <p:spPr>
          <a:xfrm>
            <a:off x="6659832" y="2265365"/>
            <a:ext cx="1440160" cy="100811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顾客服务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730" y="267070"/>
            <a:ext cx="8226900" cy="529200"/>
          </a:xfrm>
        </p:spPr>
        <p:txBody>
          <a:bodyPr/>
          <a:lstStyle/>
          <a:p>
            <a:r>
              <a:rPr lang="en-US" altLang="zh-CN" dirty="0"/>
              <a:t>3.1</a:t>
            </a:r>
            <a:r>
              <a:rPr lang="zh-CN" altLang="en-US" dirty="0"/>
              <a:t>企业组织结构</a:t>
            </a:r>
            <a:endParaRPr lang="zh-CN" altLang="en-US" dirty="0"/>
          </a:p>
        </p:txBody>
      </p:sp>
      <p:graphicFrame>
        <p:nvGraphicFramePr>
          <p:cNvPr id="5" name="图示 4"/>
          <p:cNvGraphicFramePr/>
          <p:nvPr/>
        </p:nvGraphicFramePr>
        <p:xfrm>
          <a:off x="1187624" y="699542"/>
          <a:ext cx="7109542" cy="41781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4842385" y="1923678"/>
            <a:ext cx="1268361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首席运营官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211960" y="1419622"/>
            <a:ext cx="0" cy="21602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406371" y="838030"/>
            <a:ext cx="1453661" cy="5815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董事会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MH" val="20170301191426"/>
  <p:tag name="MH_LIBRARY" val="GRAPHIC"/>
  <p:tag name="MH_TYPE" val="Text"/>
  <p:tag name="MH_ORDER" val="3"/>
</p:tagLst>
</file>

<file path=ppt/tags/tag101.xml><?xml version="1.0" encoding="utf-8"?>
<p:tagLst xmlns:p="http://schemas.openxmlformats.org/presentationml/2006/main">
  <p:tag name="MH" val="20170301191426"/>
  <p:tag name="MH_LIBRARY" val="GRAPHIC"/>
  <p:tag name="MH_TYPE" val="Other"/>
  <p:tag name="MH_ORDER" val="5"/>
</p:tagLst>
</file>

<file path=ppt/tags/tag102.xml><?xml version="1.0" encoding="utf-8"?>
<p:tagLst xmlns:p="http://schemas.openxmlformats.org/presentationml/2006/main">
  <p:tag name="MH" val="20170301191426"/>
  <p:tag name="MH_LIBRARY" val="GRAPHIC"/>
  <p:tag name="MH_TYPE" val="Text"/>
  <p:tag name="MH_ORDER" val="4"/>
</p:tagLst>
</file>

<file path=ppt/tags/tag103.xml><?xml version="1.0" encoding="utf-8"?>
<p:tagLst xmlns:p="http://schemas.openxmlformats.org/presentationml/2006/main">
  <p:tag name="MH" val="20170301191426"/>
  <p:tag name="MH_LIBRARY" val="GRAPHIC"/>
  <p:tag name="MH_TYPE" val="Other"/>
  <p:tag name="MH_ORDER" val="6"/>
</p:tagLst>
</file>

<file path=ppt/tags/tag104.xml><?xml version="1.0" encoding="utf-8"?>
<p:tagLst xmlns:p="http://schemas.openxmlformats.org/presentationml/2006/main">
  <p:tag name="MH" val="20170301191426"/>
  <p:tag name="MH_LIBRARY" val="GRAPHIC"/>
  <p:tag name="MH_TYPE" val="SubTitle"/>
  <p:tag name="MH_ORDER" val="2"/>
</p:tagLst>
</file>

<file path=ppt/tags/tag105.xml><?xml version="1.0" encoding="utf-8"?>
<p:tagLst xmlns:p="http://schemas.openxmlformats.org/presentationml/2006/main">
  <p:tag name="MH" val="20170301191426"/>
  <p:tag name="MH_LIBRARY" val="GRAPHIC"/>
  <p:tag name="MH_TYPE" val="Text"/>
  <p:tag name="MH_ORDER" val="5"/>
</p:tagLst>
</file>

<file path=ppt/tags/tag106.xml><?xml version="1.0" encoding="utf-8"?>
<p:tagLst xmlns:p="http://schemas.openxmlformats.org/presentationml/2006/main">
  <p:tag name="MH" val="20170301191426"/>
  <p:tag name="MH_LIBRARY" val="GRAPHIC"/>
  <p:tag name="MH_TYPE" val="Other"/>
  <p:tag name="MH_ORDER" val="9"/>
</p:tagLst>
</file>

<file path=ppt/tags/tag107.xml><?xml version="1.0" encoding="utf-8"?>
<p:tagLst xmlns:p="http://schemas.openxmlformats.org/presentationml/2006/main">
  <p:tag name="MH" val="20170301191426"/>
  <p:tag name="MH_LIBRARY" val="GRAPHIC"/>
  <p:tag name="MH_TYPE" val="Text"/>
  <p:tag name="MH_ORDER" val="6"/>
</p:tagLst>
</file>

<file path=ppt/tags/tag108.xml><?xml version="1.0" encoding="utf-8"?>
<p:tagLst xmlns:p="http://schemas.openxmlformats.org/presentationml/2006/main">
  <p:tag name="MH" val="20170301191426"/>
  <p:tag name="MH_LIBRARY" val="GRAPHIC"/>
  <p:tag name="MH_TYPE" val="Other"/>
  <p:tag name="MH_ORDER" val="10"/>
</p:tagLst>
</file>

<file path=ppt/tags/tag109.xml><?xml version="1.0" encoding="utf-8"?>
<p:tagLst xmlns:p="http://schemas.openxmlformats.org/presentationml/2006/main">
  <p:tag name="MH" val="20170301191426"/>
  <p:tag name="MH_LIBRARY" val="GRAPHIC"/>
  <p:tag name="MH_TYPE" val="SubTitle"/>
  <p:tag name="MH_ORDER" val="3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TABLE_ENDDRAG_ORIGIN_RECT" val="654*327"/>
  <p:tag name="TABLE_ENDDRAG_RECT" val="36*77*654*327"/>
</p:tagLst>
</file>

<file path=ppt/tags/tag111.xml><?xml version="1.0" encoding="utf-8"?>
<p:tagLst xmlns:p="http://schemas.openxmlformats.org/presentationml/2006/main">
  <p:tag name="MH" val="20170301133349"/>
  <p:tag name="MH_LIBRARY" val="GRAPHIC"/>
  <p:tag name="MH_TYPE" val="Other"/>
  <p:tag name="MH_ORDER" val="1"/>
</p:tagLst>
</file>

<file path=ppt/tags/tag112.xml><?xml version="1.0" encoding="utf-8"?>
<p:tagLst xmlns:p="http://schemas.openxmlformats.org/presentationml/2006/main">
  <p:tag name="MH" val="20170301133349"/>
  <p:tag name="MH_LIBRARY" val="GRAPHIC"/>
  <p:tag name="MH_TYPE" val="SubTitle"/>
  <p:tag name="MH_ORDER" val="1"/>
</p:tagLst>
</file>

<file path=ppt/tags/tag113.xml><?xml version="1.0" encoding="utf-8"?>
<p:tagLst xmlns:p="http://schemas.openxmlformats.org/presentationml/2006/main">
  <p:tag name="MH" val="20170301133349"/>
  <p:tag name="MH_LIBRARY" val="GRAPHIC"/>
  <p:tag name="MH_TYPE" val="Text"/>
  <p:tag name="MH_ORDER" val="1"/>
</p:tagLst>
</file>

<file path=ppt/tags/tag114.xml><?xml version="1.0" encoding="utf-8"?>
<p:tagLst xmlns:p="http://schemas.openxmlformats.org/presentationml/2006/main">
  <p:tag name="MH" val="20170301133349"/>
  <p:tag name="MH_LIBRARY" val="GRAPHIC"/>
  <p:tag name="MH_TYPE" val="Other"/>
  <p:tag name="MH_ORDER" val="2"/>
</p:tagLst>
</file>

<file path=ppt/tags/tag115.xml><?xml version="1.0" encoding="utf-8"?>
<p:tagLst xmlns:p="http://schemas.openxmlformats.org/presentationml/2006/main">
  <p:tag name="MH" val="20170301133349"/>
  <p:tag name="MH_LIBRARY" val="GRAPHIC"/>
  <p:tag name="MH_TYPE" val="SubTitle"/>
  <p:tag name="MH_ORDER" val="2"/>
</p:tagLst>
</file>

<file path=ppt/tags/tag116.xml><?xml version="1.0" encoding="utf-8"?>
<p:tagLst xmlns:p="http://schemas.openxmlformats.org/presentationml/2006/main">
  <p:tag name="MH" val="20170301133349"/>
  <p:tag name="MH_LIBRARY" val="GRAPHIC"/>
  <p:tag name="MH_TYPE" val="Text"/>
  <p:tag name="MH_ORDER" val="2"/>
</p:tagLst>
</file>

<file path=ppt/tags/tag117.xml><?xml version="1.0" encoding="utf-8"?>
<p:tagLst xmlns:p="http://schemas.openxmlformats.org/presentationml/2006/main">
  <p:tag name="MH" val="20170301133349"/>
  <p:tag name="MH_LIBRARY" val="GRAPHIC"/>
  <p:tag name="MH_TYPE" val="Other"/>
  <p:tag name="MH_ORDER" val="3"/>
</p:tagLst>
</file>

<file path=ppt/tags/tag118.xml><?xml version="1.0" encoding="utf-8"?>
<p:tagLst xmlns:p="http://schemas.openxmlformats.org/presentationml/2006/main">
  <p:tag name="MH" val="20170301133349"/>
  <p:tag name="MH_LIBRARY" val="GRAPHIC"/>
  <p:tag name="MH_TYPE" val="SubTitle"/>
  <p:tag name="MH_ORDER" val="3"/>
</p:tagLst>
</file>

<file path=ppt/tags/tag119.xml><?xml version="1.0" encoding="utf-8"?>
<p:tagLst xmlns:p="http://schemas.openxmlformats.org/presentationml/2006/main">
  <p:tag name="MH" val="20170301133349"/>
  <p:tag name="MH_LIBRARY" val="GRAPHIC"/>
  <p:tag name="MH_TYPE" val="Text"/>
  <p:tag name="MH_ORDER" val="3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MH" val="20170301133349"/>
  <p:tag name="MH_LIBRARY" val="GRAPHIC"/>
  <p:tag name="MH_TYPE" val="Other"/>
  <p:tag name="MH_ORDER" val="4"/>
</p:tagLst>
</file>

<file path=ppt/tags/tag121.xml><?xml version="1.0" encoding="utf-8"?>
<p:tagLst xmlns:p="http://schemas.openxmlformats.org/presentationml/2006/main">
  <p:tag name="MH" val="20170301133349"/>
  <p:tag name="MH_LIBRARY" val="GRAPHIC"/>
  <p:tag name="MH_TYPE" val="Other"/>
  <p:tag name="MH_ORDER" val="5"/>
</p:tagLst>
</file>

<file path=ppt/tags/tag122.xml><?xml version="1.0" encoding="utf-8"?>
<p:tagLst xmlns:p="http://schemas.openxmlformats.org/presentationml/2006/main">
  <p:tag name="MH" val="20170301133349"/>
  <p:tag name="MH_LIBRARY" val="GRAPHIC"/>
  <p:tag name="MH_TYPE" val="Other"/>
  <p:tag name="MH_ORDER" val="6"/>
</p:tagLst>
</file>

<file path=ppt/tags/tag123.xml><?xml version="1.0" encoding="utf-8"?>
<p:tagLst xmlns:p="http://schemas.openxmlformats.org/presentationml/2006/main">
  <p:tag name="MH" val="20170301133349"/>
  <p:tag name="MH_LIBRARY" val="GRAPHIC"/>
  <p:tag name="MH_TYPE" val="Other"/>
  <p:tag name="MH_ORDER" val="7"/>
</p:tagLst>
</file>

<file path=ppt/tags/tag124.xml><?xml version="1.0" encoding="utf-8"?>
<p:tagLst xmlns:p="http://schemas.openxmlformats.org/presentationml/2006/main">
  <p:tag name="MH" val="20170301133349"/>
  <p:tag name="MH_LIBRARY" val="GRAPHIC"/>
  <p:tag name="MH_TYPE" val="Other"/>
  <p:tag name="MH_ORDER" val="8"/>
</p:tagLst>
</file>

<file path=ppt/tags/tag125.xml><?xml version="1.0" encoding="utf-8"?>
<p:tagLst xmlns:p="http://schemas.openxmlformats.org/presentationml/2006/main">
  <p:tag name="MH" val="20170301154949"/>
  <p:tag name="MH_LIBRARY" val="GRAPHIC"/>
  <p:tag name="MH_TYPE" val="Other"/>
  <p:tag name="MH_ORDER" val="2"/>
</p:tagLst>
</file>

<file path=ppt/tags/tag126.xml><?xml version="1.0" encoding="utf-8"?>
<p:tagLst xmlns:p="http://schemas.openxmlformats.org/presentationml/2006/main">
  <p:tag name="MH" val="20170301154949"/>
  <p:tag name="MH_LIBRARY" val="GRAPHIC"/>
  <p:tag name="MH_TYPE" val="Text"/>
  <p:tag name="MH_ORDER" val="1"/>
</p:tagLst>
</file>

<file path=ppt/tags/tag127.xml><?xml version="1.0" encoding="utf-8"?>
<p:tagLst xmlns:p="http://schemas.openxmlformats.org/presentationml/2006/main">
  <p:tag name="MH" val="20170301155457"/>
  <p:tag name="MH_LIBRARY" val="GRAPHIC"/>
  <p:tag name="MH_TYPE" val="SubTitle"/>
  <p:tag name="MH_ORDER" val="5"/>
</p:tagLst>
</file>

<file path=ppt/tags/tag128.xml><?xml version="1.0" encoding="utf-8"?>
<p:tagLst xmlns:p="http://schemas.openxmlformats.org/presentationml/2006/main">
  <p:tag name="MH" val="20170301155457"/>
  <p:tag name="MH_LIBRARY" val="GRAPHIC"/>
  <p:tag name="MH_TYPE" val="SubTitle"/>
  <p:tag name="MH_ORDER" val="1"/>
</p:tagLst>
</file>

<file path=ppt/tags/tag129.xml><?xml version="1.0" encoding="utf-8"?>
<p:tagLst xmlns:p="http://schemas.openxmlformats.org/presentationml/2006/main">
  <p:tag name="MH" val="20170301155457"/>
  <p:tag name="MH_LIBRARY" val="GRAPHIC"/>
  <p:tag name="MH_TYPE" val="SubTitle"/>
  <p:tag name="MH_ORDER" val="4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MH" val="20170301155457"/>
  <p:tag name="MH_LIBRARY" val="GRAPHIC"/>
  <p:tag name="MH_TYPE" val="SubTitle"/>
  <p:tag name="MH_ORDER" val="2"/>
</p:tagLst>
</file>

<file path=ppt/tags/tag131.xml><?xml version="1.0" encoding="utf-8"?>
<p:tagLst xmlns:p="http://schemas.openxmlformats.org/presentationml/2006/main">
  <p:tag name="MH" val="20170301155457"/>
  <p:tag name="MH_LIBRARY" val="GRAPHIC"/>
  <p:tag name="MH_TYPE" val="SubTitle"/>
  <p:tag name="MH_ORDER" val="3"/>
</p:tagLst>
</file>

<file path=ppt/tags/tag132.xml><?xml version="1.0" encoding="utf-8"?>
<p:tagLst xmlns:p="http://schemas.openxmlformats.org/presentationml/2006/main">
  <p:tag name="MH" val="20170301155457"/>
  <p:tag name="MH_LIBRARY" val="GRAPHIC"/>
  <p:tag name="MH_TYPE" val="Title"/>
  <p:tag name="MH_ORDER" val="1"/>
</p:tagLst>
</file>

<file path=ppt/tags/tag133.xml><?xml version="1.0" encoding="utf-8"?>
<p:tagLst xmlns:p="http://schemas.openxmlformats.org/presentationml/2006/main">
  <p:tag name="MH" val="20170301160233"/>
  <p:tag name="MH_LIBRARY" val="GRAPHIC"/>
  <p:tag name="MH_TYPE" val="Other"/>
  <p:tag name="MH_ORDER" val="1"/>
  <p:tag name="KSO_WM_DIAGRAM_VIRTUALLY_FRAME" val="{&quot;height&quot;:344.8700787401575,&quot;left&quot;:134.11102362204724,&quot;top&quot;:71.87992125984252,&quot;width&quot;:480.3748818897637}"/>
</p:tagLst>
</file>

<file path=ppt/tags/tag134.xml><?xml version="1.0" encoding="utf-8"?>
<p:tagLst xmlns:p="http://schemas.openxmlformats.org/presentationml/2006/main">
  <p:tag name="MH" val="20170301160233"/>
  <p:tag name="MH_LIBRARY" val="GRAPHIC"/>
  <p:tag name="MH_TYPE" val="Other"/>
  <p:tag name="MH_ORDER" val="2"/>
  <p:tag name="KSO_WM_DIAGRAM_VIRTUALLY_FRAME" val="{&quot;height&quot;:344.8700787401575,&quot;left&quot;:134.11102362204724,&quot;top&quot;:71.87992125984252,&quot;width&quot;:480.3748818897637}"/>
</p:tagLst>
</file>

<file path=ppt/tags/tag135.xml><?xml version="1.0" encoding="utf-8"?>
<p:tagLst xmlns:p="http://schemas.openxmlformats.org/presentationml/2006/main">
  <p:tag name="MH" val="20170301160233"/>
  <p:tag name="MH_LIBRARY" val="GRAPHIC"/>
  <p:tag name="MH_TYPE" val="Other"/>
  <p:tag name="MH_ORDER" val="3"/>
  <p:tag name="KSO_WM_DIAGRAM_VIRTUALLY_FRAME" val="{&quot;height&quot;:344.8700787401575,&quot;left&quot;:134.11102362204724,&quot;top&quot;:71.87992125984252,&quot;width&quot;:480.3748818897637}"/>
</p:tagLst>
</file>

<file path=ppt/tags/tag136.xml><?xml version="1.0" encoding="utf-8"?>
<p:tagLst xmlns:p="http://schemas.openxmlformats.org/presentationml/2006/main">
  <p:tag name="MH" val="20170301160233"/>
  <p:tag name="MH_LIBRARY" val="GRAPHIC"/>
  <p:tag name="MH_TYPE" val="SubTitle"/>
  <p:tag name="MH_ORDER" val="1"/>
  <p:tag name="KSO_WM_DIAGRAM_VIRTUALLY_FRAME" val="{&quot;height&quot;:344.8700787401575,&quot;left&quot;:134.11102362204724,&quot;top&quot;:71.87992125984252,&quot;width&quot;:480.3748818897637}"/>
</p:tagLst>
</file>

<file path=ppt/tags/tag137.xml><?xml version="1.0" encoding="utf-8"?>
<p:tagLst xmlns:p="http://schemas.openxmlformats.org/presentationml/2006/main">
  <p:tag name="MH" val="20170301160233"/>
  <p:tag name="MH_LIBRARY" val="GRAPHIC"/>
  <p:tag name="MH_TYPE" val="Other"/>
  <p:tag name="MH_ORDER" val="4"/>
  <p:tag name="KSO_WM_DIAGRAM_VIRTUALLY_FRAME" val="{&quot;height&quot;:344.8700787401575,&quot;left&quot;:134.11102362204724,&quot;top&quot;:71.87992125984252,&quot;width&quot;:480.3748818897637}"/>
</p:tagLst>
</file>

<file path=ppt/tags/tag138.xml><?xml version="1.0" encoding="utf-8"?>
<p:tagLst xmlns:p="http://schemas.openxmlformats.org/presentationml/2006/main">
  <p:tag name="MH" val="20170301160233"/>
  <p:tag name="MH_LIBRARY" val="GRAPHIC"/>
  <p:tag name="MH_TYPE" val="Text"/>
  <p:tag name="MH_ORDER" val="1"/>
  <p:tag name="KSO_WM_DIAGRAM_VIRTUALLY_FRAME" val="{&quot;height&quot;:344.8700787401575,&quot;left&quot;:134.11102362204724,&quot;top&quot;:71.87992125984252,&quot;width&quot;:480.3748818897637}"/>
</p:tagLst>
</file>

<file path=ppt/tags/tag139.xml><?xml version="1.0" encoding="utf-8"?>
<p:tagLst xmlns:p="http://schemas.openxmlformats.org/presentationml/2006/main">
  <p:tag name="MH" val="20170301160233"/>
  <p:tag name="MH_LIBRARY" val="GRAPHIC"/>
  <p:tag name="MH_TYPE" val="Other"/>
  <p:tag name="MH_ORDER" val="5"/>
  <p:tag name="KSO_WM_DIAGRAM_VIRTUALLY_FRAME" val="{&quot;height&quot;:344.8700787401575,&quot;left&quot;:134.11102362204724,&quot;top&quot;:71.87992125984252,&quot;width&quot;:480.3748818897637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MH" val="20170301160233"/>
  <p:tag name="MH_LIBRARY" val="GRAPHIC"/>
  <p:tag name="MH_TYPE" val="Other"/>
  <p:tag name="MH_ORDER" val="6"/>
  <p:tag name="KSO_WM_DIAGRAM_VIRTUALLY_FRAME" val="{&quot;height&quot;:344.8700787401575,&quot;left&quot;:134.11102362204724,&quot;top&quot;:71.87992125984252,&quot;width&quot;:480.3748818897637}"/>
</p:tagLst>
</file>

<file path=ppt/tags/tag141.xml><?xml version="1.0" encoding="utf-8"?>
<p:tagLst xmlns:p="http://schemas.openxmlformats.org/presentationml/2006/main">
  <p:tag name="MH" val="20170301160233"/>
  <p:tag name="MH_LIBRARY" val="GRAPHIC"/>
  <p:tag name="MH_TYPE" val="Other"/>
  <p:tag name="MH_ORDER" val="7"/>
  <p:tag name="KSO_WM_DIAGRAM_VIRTUALLY_FRAME" val="{&quot;height&quot;:344.8700787401575,&quot;left&quot;:134.11102362204724,&quot;top&quot;:71.87992125984252,&quot;width&quot;:480.3748818897637}"/>
</p:tagLst>
</file>

<file path=ppt/tags/tag142.xml><?xml version="1.0" encoding="utf-8"?>
<p:tagLst xmlns:p="http://schemas.openxmlformats.org/presentationml/2006/main">
  <p:tag name="MH" val="20170301160233"/>
  <p:tag name="MH_LIBRARY" val="GRAPHIC"/>
  <p:tag name="MH_TYPE" val="Other"/>
  <p:tag name="MH_ORDER" val="8"/>
  <p:tag name="KSO_WM_DIAGRAM_VIRTUALLY_FRAME" val="{&quot;height&quot;:344.8700787401575,&quot;left&quot;:134.11102362204724,&quot;top&quot;:71.87992125984252,&quot;width&quot;:480.3748818897637}"/>
</p:tagLst>
</file>

<file path=ppt/tags/tag143.xml><?xml version="1.0" encoding="utf-8"?>
<p:tagLst xmlns:p="http://schemas.openxmlformats.org/presentationml/2006/main">
  <p:tag name="MH" val="20170301160233"/>
  <p:tag name="MH_LIBRARY" val="GRAPHIC"/>
  <p:tag name="MH_TYPE" val="SubTitle"/>
  <p:tag name="MH_ORDER" val="2"/>
  <p:tag name="KSO_WM_DIAGRAM_VIRTUALLY_FRAME" val="{&quot;height&quot;:344.8700787401575,&quot;left&quot;:134.11102362204724,&quot;top&quot;:71.87992125984252,&quot;width&quot;:480.3748818897637}"/>
</p:tagLst>
</file>

<file path=ppt/tags/tag144.xml><?xml version="1.0" encoding="utf-8"?>
<p:tagLst xmlns:p="http://schemas.openxmlformats.org/presentationml/2006/main">
  <p:tag name="MH" val="20170301160233"/>
  <p:tag name="MH_LIBRARY" val="GRAPHIC"/>
  <p:tag name="MH_TYPE" val="Text"/>
  <p:tag name="MH_ORDER" val="2"/>
  <p:tag name="KSO_WM_DIAGRAM_VIRTUALLY_FRAME" val="{&quot;height&quot;:344.8700787401575,&quot;left&quot;:134.11102362204724,&quot;top&quot;:71.87992125984252,&quot;width&quot;:480.3748818897637}"/>
</p:tagLst>
</file>

<file path=ppt/tags/tag145.xml><?xml version="1.0" encoding="utf-8"?>
<p:tagLst xmlns:p="http://schemas.openxmlformats.org/presentationml/2006/main">
  <p:tag name="MH" val="20170301160233"/>
  <p:tag name="MH_LIBRARY" val="GRAPHIC"/>
  <p:tag name="MH_TYPE" val="Other"/>
  <p:tag name="MH_ORDER" val="9"/>
  <p:tag name="KSO_WM_DIAGRAM_VIRTUALLY_FRAME" val="{&quot;height&quot;:344.8700787401575,&quot;left&quot;:134.11102362204724,&quot;top&quot;:71.87992125984252,&quot;width&quot;:480.3748818897637}"/>
</p:tagLst>
</file>

<file path=ppt/tags/tag146.xml><?xml version="1.0" encoding="utf-8"?>
<p:tagLst xmlns:p="http://schemas.openxmlformats.org/presentationml/2006/main">
  <p:tag name="MH" val="20170301160233"/>
  <p:tag name="MH_LIBRARY" val="GRAPHIC"/>
  <p:tag name="MH_TYPE" val="Other"/>
  <p:tag name="MH_ORDER" val="10"/>
  <p:tag name="KSO_WM_DIAGRAM_VIRTUALLY_FRAME" val="{&quot;height&quot;:344.8700787401575,&quot;left&quot;:134.11102362204724,&quot;top&quot;:71.87992125984252,&quot;width&quot;:480.3748818897637}"/>
</p:tagLst>
</file>

<file path=ppt/tags/tag147.xml><?xml version="1.0" encoding="utf-8"?>
<p:tagLst xmlns:p="http://schemas.openxmlformats.org/presentationml/2006/main">
  <p:tag name="MH" val="20170301160233"/>
  <p:tag name="MH_LIBRARY" val="GRAPHIC"/>
  <p:tag name="MH_TYPE" val="Other"/>
  <p:tag name="MH_ORDER" val="11"/>
  <p:tag name="KSO_WM_DIAGRAM_VIRTUALLY_FRAME" val="{&quot;height&quot;:344.8700787401575,&quot;left&quot;:134.11102362204724,&quot;top&quot;:71.87992125984252,&quot;width&quot;:480.3748818897637}"/>
</p:tagLst>
</file>

<file path=ppt/tags/tag148.xml><?xml version="1.0" encoding="utf-8"?>
<p:tagLst xmlns:p="http://schemas.openxmlformats.org/presentationml/2006/main">
  <p:tag name="MH" val="20170301160233"/>
  <p:tag name="MH_LIBRARY" val="GRAPHIC"/>
  <p:tag name="MH_TYPE" val="Other"/>
  <p:tag name="MH_ORDER" val="12"/>
  <p:tag name="KSO_WM_DIAGRAM_VIRTUALLY_FRAME" val="{&quot;height&quot;:344.8700787401575,&quot;left&quot;:134.11102362204724,&quot;top&quot;:71.87992125984252,&quot;width&quot;:480.3748818897637}"/>
</p:tagLst>
</file>

<file path=ppt/tags/tag149.xml><?xml version="1.0" encoding="utf-8"?>
<p:tagLst xmlns:p="http://schemas.openxmlformats.org/presentationml/2006/main">
  <p:tag name="MH" val="20170301160233"/>
  <p:tag name="MH_LIBRARY" val="GRAPHIC"/>
  <p:tag name="MH_TYPE" val="SubTitle"/>
  <p:tag name="MH_ORDER" val="3"/>
  <p:tag name="KSO_WM_DIAGRAM_VIRTUALLY_FRAME" val="{&quot;height&quot;:344.8700787401575,&quot;left&quot;:134.11102362204724,&quot;top&quot;:71.87992125984252,&quot;width&quot;:480.3748818897637}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MH" val="20170301160233"/>
  <p:tag name="MH_LIBRARY" val="GRAPHIC"/>
  <p:tag name="MH_TYPE" val="Text"/>
  <p:tag name="MH_ORDER" val="3"/>
  <p:tag name="KSO_WM_DIAGRAM_VIRTUALLY_FRAME" val="{&quot;height&quot;:344.8700787401575,&quot;left&quot;:134.11102362204724,&quot;top&quot;:71.87992125984252,&quot;width&quot;:480.3748818897637}"/>
</p:tagLst>
</file>

<file path=ppt/tags/tag151.xml><?xml version="1.0" encoding="utf-8"?>
<p:tagLst xmlns:p="http://schemas.openxmlformats.org/presentationml/2006/main">
  <p:tag name="MH" val="20170301160233"/>
  <p:tag name="MH_LIBRARY" val="GRAPHIC"/>
  <p:tag name="MH_TYPE" val="Other"/>
  <p:tag name="MH_ORDER" val="13"/>
  <p:tag name="KSO_WM_DIAGRAM_VIRTUALLY_FRAME" val="{&quot;height&quot;:344.8700787401575,&quot;left&quot;:134.11102362204724,&quot;top&quot;:71.87992125984252,&quot;width&quot;:480.3748818897637}"/>
</p:tagLst>
</file>

<file path=ppt/tags/tag152.xml><?xml version="1.0" encoding="utf-8"?>
<p:tagLst xmlns:p="http://schemas.openxmlformats.org/presentationml/2006/main">
  <p:tag name="MH" val="20170301160233"/>
  <p:tag name="MH_LIBRARY" val="GRAPHIC"/>
  <p:tag name="MH_TYPE" val="Other"/>
  <p:tag name="MH_ORDER" val="14"/>
  <p:tag name="KSO_WM_DIAGRAM_VIRTUALLY_FRAME" val="{&quot;height&quot;:344.8700787401575,&quot;left&quot;:134.11102362204724,&quot;top&quot;:71.87992125984252,&quot;width&quot;:480.3748818897637}"/>
</p:tagLst>
</file>

<file path=ppt/tags/tag153.xml><?xml version="1.0" encoding="utf-8"?>
<p:tagLst xmlns:p="http://schemas.openxmlformats.org/presentationml/2006/main">
  <p:tag name="MH" val="20170301160233"/>
  <p:tag name="MH_LIBRARY" val="GRAPHIC"/>
  <p:tag name="MH_TYPE" val="Other"/>
  <p:tag name="MH_ORDER" val="15"/>
  <p:tag name="KSO_WM_DIAGRAM_VIRTUALLY_FRAME" val="{&quot;height&quot;:344.8700787401575,&quot;left&quot;:134.11102362204724,&quot;top&quot;:71.87992125984252,&quot;width&quot;:480.3748818897637}"/>
</p:tagLst>
</file>

<file path=ppt/tags/tag154.xml><?xml version="1.0" encoding="utf-8"?>
<p:tagLst xmlns:p="http://schemas.openxmlformats.org/presentationml/2006/main">
  <p:tag name="MH" val="20170301160233"/>
  <p:tag name="MH_LIBRARY" val="GRAPHIC"/>
  <p:tag name="MH_TYPE" val="Other"/>
  <p:tag name="MH_ORDER" val="16"/>
  <p:tag name="KSO_WM_DIAGRAM_VIRTUALLY_FRAME" val="{&quot;height&quot;:344.8700787401575,&quot;left&quot;:134.11102362204724,&quot;top&quot;:71.87992125984252,&quot;width&quot;:480.3748818897637}"/>
</p:tagLst>
</file>

<file path=ppt/tags/tag155.xml><?xml version="1.0" encoding="utf-8"?>
<p:tagLst xmlns:p="http://schemas.openxmlformats.org/presentationml/2006/main">
  <p:tag name="MH" val="20170301160233"/>
  <p:tag name="MH_LIBRARY" val="GRAPHIC"/>
  <p:tag name="MH_TYPE" val="SubTitle"/>
  <p:tag name="MH_ORDER" val="4"/>
  <p:tag name="KSO_WM_DIAGRAM_VIRTUALLY_FRAME" val="{&quot;height&quot;:344.8700787401575,&quot;left&quot;:134.11102362204724,&quot;top&quot;:71.87992125984252,&quot;width&quot;:480.3748818897637}"/>
</p:tagLst>
</file>

<file path=ppt/tags/tag156.xml><?xml version="1.0" encoding="utf-8"?>
<p:tagLst xmlns:p="http://schemas.openxmlformats.org/presentationml/2006/main">
  <p:tag name="MH" val="20170301160233"/>
  <p:tag name="MH_LIBRARY" val="GRAPHIC"/>
  <p:tag name="MH_TYPE" val="Text"/>
  <p:tag name="MH_ORDER" val="4"/>
  <p:tag name="KSO_WM_DIAGRAM_VIRTUALLY_FRAME" val="{&quot;height&quot;:344.8700787401575,&quot;left&quot;:134.11102362204724,&quot;top&quot;:71.87992125984252,&quot;width&quot;:480.3748818897637}"/>
</p:tagLst>
</file>

<file path=ppt/tags/tag157.xml><?xml version="1.0" encoding="utf-8"?>
<p:tagLst xmlns:p="http://schemas.openxmlformats.org/presentationml/2006/main">
  <p:tag name="MH" val="20170301161346"/>
  <p:tag name="MH_LIBRARY" val="GRAPHIC"/>
  <p:tag name="MH_TYPE" val="Text"/>
  <p:tag name="MH_ORDER" val="1"/>
</p:tagLst>
</file>

<file path=ppt/tags/tag158.xml><?xml version="1.0" encoding="utf-8"?>
<p:tagLst xmlns:p="http://schemas.openxmlformats.org/presentationml/2006/main">
  <p:tag name="MH" val="20170301161346"/>
  <p:tag name="MH_LIBRARY" val="GRAPHIC"/>
  <p:tag name="MH_TYPE" val="SubTitle"/>
  <p:tag name="MH_ORDER" val="1"/>
</p:tagLst>
</file>

<file path=ppt/tags/tag159.xml><?xml version="1.0" encoding="utf-8"?>
<p:tagLst xmlns:p="http://schemas.openxmlformats.org/presentationml/2006/main">
  <p:tag name="MH" val="20170503144920"/>
  <p:tag name="MH_LIBRARY" val="GRAPHIC"/>
  <p:tag name="MH_TYPE" val="Desc"/>
  <p:tag name="MH_ORDER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MH" val="20170503144920"/>
  <p:tag name="MH_LIBRARY" val="GRAPHIC"/>
  <p:tag name="MH_TYPE" val="Other"/>
  <p:tag name="MH_ORDER" val="1"/>
</p:tagLst>
</file>

<file path=ppt/tags/tag161.xml><?xml version="1.0" encoding="utf-8"?>
<p:tagLst xmlns:p="http://schemas.openxmlformats.org/presentationml/2006/main">
  <p:tag name="MH" val="20170503144528"/>
  <p:tag name="MH_LIBRARY" val="GRAPHIC"/>
  <p:tag name="MH_TYPE" val="Other"/>
  <p:tag name="MH_ORDER" val="1"/>
</p:tagLst>
</file>

<file path=ppt/tags/tag162.xml><?xml version="1.0" encoding="utf-8"?>
<p:tagLst xmlns:p="http://schemas.openxmlformats.org/presentationml/2006/main">
  <p:tag name="MH" val="20170503144528"/>
  <p:tag name="MH_LIBRARY" val="GRAPHIC"/>
  <p:tag name="MH_TYPE" val="Desc"/>
  <p:tag name="MH_ORDER" val="1"/>
</p:tagLst>
</file>

<file path=ppt/tags/tag163.xml><?xml version="1.0" encoding="utf-8"?>
<p:tagLst xmlns:p="http://schemas.openxmlformats.org/presentationml/2006/main">
  <p:tag name="MH" val="20170503144528"/>
  <p:tag name="MH_LIBRARY" val="GRAPHIC"/>
  <p:tag name="MH_TYPE" val="Other"/>
  <p:tag name="MH_ORDER" val="2"/>
</p:tagLst>
</file>

<file path=ppt/tags/tag164.xml><?xml version="1.0" encoding="utf-8"?>
<p:tagLst xmlns:p="http://schemas.openxmlformats.org/presentationml/2006/main">
  <p:tag name="MH" val="20170503164745"/>
  <p:tag name="MH_LIBRARY" val="GRAPHIC"/>
  <p:tag name="MH_TYPE" val="Desc"/>
  <p:tag name="MH_ORDER" val="1"/>
</p:tagLst>
</file>

<file path=ppt/tags/tag165.xml><?xml version="1.0" encoding="utf-8"?>
<p:tagLst xmlns:p="http://schemas.openxmlformats.org/presentationml/2006/main">
  <p:tag name="MH" val="20170503164745"/>
  <p:tag name="MH_LIBRARY" val="GRAPHIC"/>
  <p:tag name="MH_TYPE" val="Desc"/>
  <p:tag name="MH_ORDER" val="1"/>
</p:tagLst>
</file>

<file path=ppt/tags/tag166.xml><?xml version="1.0" encoding="utf-8"?>
<p:tagLst xmlns:p="http://schemas.openxmlformats.org/presentationml/2006/main">
  <p:tag name="MH" val="20170503164745"/>
  <p:tag name="MH_LIBRARY" val="GRAPHIC"/>
  <p:tag name="MH_TYPE" val="Desc"/>
  <p:tag name="MH_ORDER" val="1"/>
</p:tagLst>
</file>

<file path=ppt/tags/tag167.xml><?xml version="1.0" encoding="utf-8"?>
<p:tagLst xmlns:p="http://schemas.openxmlformats.org/presentationml/2006/main">
  <p:tag name="commondata" val="eyJoZGlkIjoiMWMyNDM2MDNiM2VmMmI1NmMzNGVjM2Y3NDMxMGI1MjQifQ==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MH" val="20170301134501"/>
  <p:tag name="MH_LIBRARY" val="GRAPHIC"/>
  <p:tag name="MH_TYPE" val="Desc"/>
  <p:tag name="MH_ORDER" val="1"/>
</p:tagLst>
</file>

<file path=ppt/tags/tag64.xml><?xml version="1.0" encoding="utf-8"?>
<p:tagLst xmlns:p="http://schemas.openxmlformats.org/presentationml/2006/main">
  <p:tag name="MH" val="20170301134501"/>
  <p:tag name="MH_LIBRARY" val="GRAPHIC"/>
  <p:tag name="MH_TYPE" val="Other"/>
  <p:tag name="MH_ORDER" val="3"/>
</p:tagLst>
</file>

<file path=ppt/tags/tag65.xml><?xml version="1.0" encoding="utf-8"?>
<p:tagLst xmlns:p="http://schemas.openxmlformats.org/presentationml/2006/main">
  <p:tag name="MH" val="20170301134501"/>
  <p:tag name="MH_LIBRARY" val="GRAPHIC"/>
  <p:tag name="MH_TYPE" val="Other"/>
  <p:tag name="MH_ORDER" val="4"/>
</p:tagLst>
</file>

<file path=ppt/tags/tag66.xml><?xml version="1.0" encoding="utf-8"?>
<p:tagLst xmlns:p="http://schemas.openxmlformats.org/presentationml/2006/main">
  <p:tag name="MH" val="20170301134501"/>
  <p:tag name="MH_LIBRARY" val="GRAPHIC"/>
  <p:tag name="MH_TYPE" val="Other"/>
  <p:tag name="MH_ORDER" val="1"/>
</p:tagLst>
</file>

<file path=ppt/tags/tag67.xml><?xml version="1.0" encoding="utf-8"?>
<p:tagLst xmlns:p="http://schemas.openxmlformats.org/presentationml/2006/main">
  <p:tag name="MH" val="20170301134501"/>
  <p:tag name="MH_LIBRARY" val="GRAPHIC"/>
  <p:tag name="MH_TYPE" val="Other"/>
  <p:tag name="MH_ORDER" val="2"/>
</p:tagLst>
</file>

<file path=ppt/tags/tag68.xml><?xml version="1.0" encoding="utf-8"?>
<p:tagLst xmlns:p="http://schemas.openxmlformats.org/presentationml/2006/main">
  <p:tag name="MH" val="20170301134501"/>
  <p:tag name="MH_LIBRARY" val="GRAPHIC"/>
  <p:tag name="MH_TYPE" val="Desc"/>
  <p:tag name="MH_ORDER" val="1"/>
</p:tagLst>
</file>

<file path=ppt/tags/tag69.xml><?xml version="1.0" encoding="utf-8"?>
<p:tagLst xmlns:p="http://schemas.openxmlformats.org/presentationml/2006/main">
  <p:tag name="MH" val="20170301134501"/>
  <p:tag name="MH_LIBRARY" val="GRAPHIC"/>
  <p:tag name="MH_TYPE" val="Other"/>
  <p:tag name="MH_ORDER" val="3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MH" val="20170301134501"/>
  <p:tag name="MH_LIBRARY" val="GRAPHIC"/>
  <p:tag name="MH_TYPE" val="Other"/>
  <p:tag name="MH_ORDER" val="4"/>
</p:tagLst>
</file>

<file path=ppt/tags/tag71.xml><?xml version="1.0" encoding="utf-8"?>
<p:tagLst xmlns:p="http://schemas.openxmlformats.org/presentationml/2006/main">
  <p:tag name="MH" val="20170301185007"/>
  <p:tag name="MH_LIBRARY" val="GRAPHIC"/>
  <p:tag name="MH_TYPE" val="SubTitle"/>
  <p:tag name="MH_ORDER" val="1"/>
</p:tagLst>
</file>

<file path=ppt/tags/tag72.xml><?xml version="1.0" encoding="utf-8"?>
<p:tagLst xmlns:p="http://schemas.openxmlformats.org/presentationml/2006/main">
  <p:tag name="MH" val="20170301185007"/>
  <p:tag name="MH_LIBRARY" val="GRAPHIC"/>
  <p:tag name="MH_TYPE" val="SubTitle"/>
  <p:tag name="MH_ORDER" val="2"/>
</p:tagLst>
</file>

<file path=ppt/tags/tag73.xml><?xml version="1.0" encoding="utf-8"?>
<p:tagLst xmlns:p="http://schemas.openxmlformats.org/presentationml/2006/main">
  <p:tag name="MH" val="20170301185007"/>
  <p:tag name="MH_LIBRARY" val="GRAPHIC"/>
  <p:tag name="MH_TYPE" val="SubTitle"/>
  <p:tag name="MH_ORDER" val="3"/>
</p:tagLst>
</file>

<file path=ppt/tags/tag74.xml><?xml version="1.0" encoding="utf-8"?>
<p:tagLst xmlns:p="http://schemas.openxmlformats.org/presentationml/2006/main">
  <p:tag name="MH" val="20170301185007"/>
  <p:tag name="MH_LIBRARY" val="GRAPHIC"/>
  <p:tag name="MH_TYPE" val="SubTitle"/>
  <p:tag name="MH_ORDER" val="4"/>
</p:tagLst>
</file>

<file path=ppt/tags/tag75.xml><?xml version="1.0" encoding="utf-8"?>
<p:tagLst xmlns:p="http://schemas.openxmlformats.org/presentationml/2006/main">
  <p:tag name="MH" val="20170301185007"/>
  <p:tag name="MH_LIBRARY" val="GRAPHIC"/>
  <p:tag name="MH_TYPE" val="SubTitle"/>
  <p:tag name="MH_ORDER" val="5"/>
</p:tagLst>
</file>

<file path=ppt/tags/tag76.xml><?xml version="1.0" encoding="utf-8"?>
<p:tagLst xmlns:p="http://schemas.openxmlformats.org/presentationml/2006/main">
  <p:tag name="MH" val="20170301185007"/>
  <p:tag name="MH_LIBRARY" val="GRAPHIC"/>
  <p:tag name="MH_TYPE" val="Other"/>
  <p:tag name="MH_ORDER" val="3"/>
</p:tagLst>
</file>

<file path=ppt/tags/tag77.xml><?xml version="1.0" encoding="utf-8"?>
<p:tagLst xmlns:p="http://schemas.openxmlformats.org/presentationml/2006/main">
  <p:tag name="MH" val="20170301185007"/>
  <p:tag name="MH_LIBRARY" val="GRAPHIC"/>
  <p:tag name="MH_TYPE" val="Other"/>
  <p:tag name="MH_ORDER" val="4"/>
</p:tagLst>
</file>

<file path=ppt/tags/tag78.xml><?xml version="1.0" encoding="utf-8"?>
<p:tagLst xmlns:p="http://schemas.openxmlformats.org/presentationml/2006/main">
  <p:tag name="MH" val="20170301185007"/>
  <p:tag name="MH_LIBRARY" val="GRAPHIC"/>
  <p:tag name="MH_TYPE" val="Other"/>
  <p:tag name="MH_ORDER" val="5"/>
</p:tagLst>
</file>

<file path=ppt/tags/tag79.xml><?xml version="1.0" encoding="utf-8"?>
<p:tagLst xmlns:p="http://schemas.openxmlformats.org/presentationml/2006/main">
  <p:tag name="MH" val="20170301185007"/>
  <p:tag name="MH_LIBRARY" val="GRAPHIC"/>
  <p:tag name="MH_TYPE" val="Other"/>
  <p:tag name="MH_ORDER" val="6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MH" val="20170301191426"/>
  <p:tag name="MH_LIBRARY" val="GRAPHIC"/>
  <p:tag name="MH_TYPE" val="Other"/>
  <p:tag name="MH_ORDER" val="2"/>
</p:tagLst>
</file>

<file path=ppt/tags/tag81.xml><?xml version="1.0" encoding="utf-8"?>
<p:tagLst xmlns:p="http://schemas.openxmlformats.org/presentationml/2006/main">
  <p:tag name="MH" val="20170301191426"/>
  <p:tag name="MH_LIBRARY" val="GRAPHIC"/>
  <p:tag name="MH_TYPE" val="Text"/>
  <p:tag name="MH_ORDER" val="1"/>
</p:tagLst>
</file>

<file path=ppt/tags/tag82.xml><?xml version="1.0" encoding="utf-8"?>
<p:tagLst xmlns:p="http://schemas.openxmlformats.org/presentationml/2006/main">
  <p:tag name="MH" val="20170301191426"/>
  <p:tag name="MH_LIBRARY" val="GRAPHIC"/>
  <p:tag name="MH_TYPE" val="Other"/>
  <p:tag name="MH_ORDER" val="1"/>
</p:tagLst>
</file>

<file path=ppt/tags/tag83.xml><?xml version="1.0" encoding="utf-8"?>
<p:tagLst xmlns:p="http://schemas.openxmlformats.org/presentationml/2006/main">
  <p:tag name="MH" val="20170301191426"/>
  <p:tag name="MH_LIBRARY" val="GRAPHIC"/>
  <p:tag name="MH_TYPE" val="Text"/>
  <p:tag name="MH_ORDER" val="2"/>
</p:tagLst>
</file>

<file path=ppt/tags/tag84.xml><?xml version="1.0" encoding="utf-8"?>
<p:tagLst xmlns:p="http://schemas.openxmlformats.org/presentationml/2006/main">
  <p:tag name="MH" val="20170301191426"/>
  <p:tag name="MH_LIBRARY" val="GRAPHIC"/>
  <p:tag name="MH_TYPE" val="SubTitle"/>
  <p:tag name="MH_ORDER" val="1"/>
</p:tagLst>
</file>

<file path=ppt/tags/tag85.xml><?xml version="1.0" encoding="utf-8"?>
<p:tagLst xmlns:p="http://schemas.openxmlformats.org/presentationml/2006/main">
  <p:tag name="MH" val="20170301191426"/>
  <p:tag name="MH_LIBRARY" val="GRAPHIC"/>
  <p:tag name="MH_TYPE" val="Text"/>
  <p:tag name="MH_ORDER" val="3"/>
</p:tagLst>
</file>

<file path=ppt/tags/tag86.xml><?xml version="1.0" encoding="utf-8"?>
<p:tagLst xmlns:p="http://schemas.openxmlformats.org/presentationml/2006/main">
  <p:tag name="MH" val="20170301191426"/>
  <p:tag name="MH_LIBRARY" val="GRAPHIC"/>
  <p:tag name="MH_TYPE" val="Other"/>
  <p:tag name="MH_ORDER" val="5"/>
</p:tagLst>
</file>

<file path=ppt/tags/tag87.xml><?xml version="1.0" encoding="utf-8"?>
<p:tagLst xmlns:p="http://schemas.openxmlformats.org/presentationml/2006/main">
  <p:tag name="MH" val="20170301191426"/>
  <p:tag name="MH_LIBRARY" val="GRAPHIC"/>
  <p:tag name="MH_TYPE" val="Text"/>
  <p:tag name="MH_ORDER" val="4"/>
</p:tagLst>
</file>

<file path=ppt/tags/tag88.xml><?xml version="1.0" encoding="utf-8"?>
<p:tagLst xmlns:p="http://schemas.openxmlformats.org/presentationml/2006/main">
  <p:tag name="MH" val="20170301191426"/>
  <p:tag name="MH_LIBRARY" val="GRAPHIC"/>
  <p:tag name="MH_TYPE" val="Other"/>
  <p:tag name="MH_ORDER" val="6"/>
</p:tagLst>
</file>

<file path=ppt/tags/tag89.xml><?xml version="1.0" encoding="utf-8"?>
<p:tagLst xmlns:p="http://schemas.openxmlformats.org/presentationml/2006/main">
  <p:tag name="MH" val="20170301191426"/>
  <p:tag name="MH_LIBRARY" val="GRAPHIC"/>
  <p:tag name="MH_TYPE" val="SubTitle"/>
  <p:tag name="MH_ORDER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MH" val="20170301191426"/>
  <p:tag name="MH_LIBRARY" val="GRAPHIC"/>
  <p:tag name="MH_TYPE" val="Text"/>
  <p:tag name="MH_ORDER" val="5"/>
</p:tagLst>
</file>

<file path=ppt/tags/tag91.xml><?xml version="1.0" encoding="utf-8"?>
<p:tagLst xmlns:p="http://schemas.openxmlformats.org/presentationml/2006/main">
  <p:tag name="MH" val="20170301191426"/>
  <p:tag name="MH_LIBRARY" val="GRAPHIC"/>
  <p:tag name="MH_TYPE" val="Other"/>
  <p:tag name="MH_ORDER" val="9"/>
</p:tagLst>
</file>

<file path=ppt/tags/tag92.xml><?xml version="1.0" encoding="utf-8"?>
<p:tagLst xmlns:p="http://schemas.openxmlformats.org/presentationml/2006/main">
  <p:tag name="MH" val="20170301191426"/>
  <p:tag name="MH_LIBRARY" val="GRAPHIC"/>
  <p:tag name="MH_TYPE" val="Text"/>
  <p:tag name="MH_ORDER" val="6"/>
</p:tagLst>
</file>

<file path=ppt/tags/tag93.xml><?xml version="1.0" encoding="utf-8"?>
<p:tagLst xmlns:p="http://schemas.openxmlformats.org/presentationml/2006/main">
  <p:tag name="MH" val="20170301191426"/>
  <p:tag name="MH_LIBRARY" val="GRAPHIC"/>
  <p:tag name="MH_TYPE" val="Other"/>
  <p:tag name="MH_ORDER" val="10"/>
</p:tagLst>
</file>

<file path=ppt/tags/tag94.xml><?xml version="1.0" encoding="utf-8"?>
<p:tagLst xmlns:p="http://schemas.openxmlformats.org/presentationml/2006/main">
  <p:tag name="MH" val="20170301191426"/>
  <p:tag name="MH_LIBRARY" val="GRAPHIC"/>
  <p:tag name="MH_TYPE" val="SubTitle"/>
  <p:tag name="MH_ORDER" val="3"/>
</p:tagLst>
</file>

<file path=ppt/tags/tag95.xml><?xml version="1.0" encoding="utf-8"?>
<p:tagLst xmlns:p="http://schemas.openxmlformats.org/presentationml/2006/main">
  <p:tag name="MH" val="20170301191426"/>
  <p:tag name="MH_LIBRARY" val="GRAPHIC"/>
  <p:tag name="MH_TYPE" val="Text"/>
  <p:tag name="MH_ORDER" val="1"/>
</p:tagLst>
</file>

<file path=ppt/tags/tag96.xml><?xml version="1.0" encoding="utf-8"?>
<p:tagLst xmlns:p="http://schemas.openxmlformats.org/presentationml/2006/main">
  <p:tag name="MH" val="20170301191426"/>
  <p:tag name="MH_LIBRARY" val="GRAPHIC"/>
  <p:tag name="MH_TYPE" val="Other"/>
  <p:tag name="MH_ORDER" val="1"/>
</p:tagLst>
</file>

<file path=ppt/tags/tag97.xml><?xml version="1.0" encoding="utf-8"?>
<p:tagLst xmlns:p="http://schemas.openxmlformats.org/presentationml/2006/main">
  <p:tag name="MH" val="20170301191426"/>
  <p:tag name="MH_LIBRARY" val="GRAPHIC"/>
  <p:tag name="MH_TYPE" val="Text"/>
  <p:tag name="MH_ORDER" val="2"/>
</p:tagLst>
</file>

<file path=ppt/tags/tag98.xml><?xml version="1.0" encoding="utf-8"?>
<p:tagLst xmlns:p="http://schemas.openxmlformats.org/presentationml/2006/main">
  <p:tag name="MH" val="20170301191426"/>
  <p:tag name="MH_LIBRARY" val="GRAPHIC"/>
  <p:tag name="MH_TYPE" val="Other"/>
  <p:tag name="MH_ORDER" val="2"/>
</p:tagLst>
</file>

<file path=ppt/tags/tag99.xml><?xml version="1.0" encoding="utf-8"?>
<p:tagLst xmlns:p="http://schemas.openxmlformats.org/presentationml/2006/main">
  <p:tag name="MH" val="20170301191426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2_空白设计模板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2778</Words>
  <Application>WPS 演示</Application>
  <PresentationFormat>全屏显示(16:9)</PresentationFormat>
  <Paragraphs>424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Wingdings</vt:lpstr>
      <vt:lpstr>微软雅黑</vt:lpstr>
      <vt:lpstr>Calibri</vt:lpstr>
      <vt:lpstr>华文隶书</vt:lpstr>
      <vt:lpstr>Arial Unicode MS</vt:lpstr>
      <vt:lpstr>Arial Narrow</vt:lpstr>
      <vt:lpstr>Verdana</vt:lpstr>
      <vt:lpstr>Arial</vt:lpstr>
      <vt:lpstr>Times New Roman</vt:lpstr>
      <vt:lpstr>2_空白设计模板</vt:lpstr>
      <vt:lpstr>PowerPoint 演示文稿</vt:lpstr>
      <vt:lpstr>PowerPoint 演示文稿</vt:lpstr>
      <vt:lpstr>1.1管理会计概述</vt:lpstr>
      <vt:lpstr>1.2管理会计系统</vt:lpstr>
      <vt:lpstr>2.1管理会计与财务会计的关系</vt:lpstr>
      <vt:lpstr>2.2管理会计与财务会计的主要区别</vt:lpstr>
      <vt:lpstr>2.3管理会计信息系统的关键要素</vt:lpstr>
      <vt:lpstr>价值链</vt:lpstr>
      <vt:lpstr>3.1企业组织结构</vt:lpstr>
      <vt:lpstr>3.2财务总监与财务经理职责</vt:lpstr>
      <vt:lpstr>4.1管理会计师</vt:lpstr>
      <vt:lpstr>4.2管理会计师 </vt:lpstr>
      <vt:lpstr>4.2职业道德</vt:lpstr>
      <vt:lpstr>4.3道德冲突</vt:lpstr>
      <vt:lpstr>案例简介</vt:lpstr>
      <vt:lpstr>企业组织结构</vt:lpstr>
      <vt:lpstr>PowerPoint 演示文稿</vt:lpstr>
      <vt:lpstr>岗位设置</vt:lpstr>
      <vt:lpstr>资金管理岗位</vt:lpstr>
      <vt:lpstr>成本管理岗位</vt:lpstr>
      <vt:lpstr>预算分析岗位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小燕子</cp:lastModifiedBy>
  <cp:revision>306</cp:revision>
  <dcterms:created xsi:type="dcterms:W3CDTF">2013-11-25T09:14:00Z</dcterms:created>
  <dcterms:modified xsi:type="dcterms:W3CDTF">2024-06-21T14:50:03Z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0C78C43AF3B644178B31101ED11DD1FB_12</vt:lpwstr>
  </property>
  <property fmtid="{D5CDD505-2E9C-101B-9397-08002B2CF9AE}" pid="3" name="KSOProductBuildVer">
    <vt:lpwstr>2052-12.1.0.16929</vt:lpwstr>
  </property>
</Properties>
</file>