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3" r:id="rId3"/>
    <p:sldMasterId id="2147483666" r:id="rId4"/>
  </p:sldMasterIdLst>
  <p:notesMasterIdLst>
    <p:notesMasterId r:id="rId11"/>
  </p:notesMasterIdLst>
  <p:sldIdLst>
    <p:sldId id="256" r:id="rId5"/>
    <p:sldId id="257" r:id="rId6"/>
    <p:sldId id="258" r:id="rId7"/>
    <p:sldId id="259" r:id="rId8"/>
    <p:sldId id="260" r:id="rId9"/>
    <p:sldId id="261"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2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E84015-99BD-41A3-873A-3D35946BFE5A}" type="datetimeFigureOut">
              <a:rPr lang="zh-CN" altLang="en-US" smtClean="0"/>
              <a:t>2015-11-04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B5875E-3F65-4908-B8DA-64F5614BAF83}" type="slidenum">
              <a:rPr lang="zh-CN" altLang="en-US" smtClean="0"/>
              <a:t>‹#›</a:t>
            </a:fld>
            <a:endParaRPr lang="zh-CN" altLang="en-US"/>
          </a:p>
        </p:txBody>
      </p:sp>
    </p:spTree>
    <p:extLst>
      <p:ext uri="{BB962C8B-B14F-4D97-AF65-F5344CB8AC3E}">
        <p14:creationId xmlns:p14="http://schemas.microsoft.com/office/powerpoint/2010/main" val="2313607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幻灯片图像占位符 1"/>
          <p:cNvSpPr>
            <a:spLocks noGrp="1" noRot="1" noChangeAspect="1" noTextEdit="1"/>
          </p:cNvSpPr>
          <p:nvPr>
            <p:ph type="sldImg"/>
          </p:nvPr>
        </p:nvSpPr>
        <p:spPr/>
      </p:sp>
      <p:sp>
        <p:nvSpPr>
          <p:cNvPr id="27750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7750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857C0C94-4A1C-4CBA-91C8-782A67454594}" type="slidenum">
              <a:rPr lang="zh-CN" altLang="en-US">
                <a:solidFill>
                  <a:srgbClr val="000000"/>
                </a:solidFill>
              </a:rPr>
              <a:pPr eaLnBrk="1" hangingPunct="1"/>
              <a:t>2</a:t>
            </a:fld>
            <a:endParaRPr lang="zh-CN" altLang="en-US">
              <a:solidFill>
                <a:srgbClr val="000000"/>
              </a:solidFill>
            </a:endParaRPr>
          </a:p>
        </p:txBody>
      </p:sp>
    </p:spTree>
    <p:extLst>
      <p:ext uri="{BB962C8B-B14F-4D97-AF65-F5344CB8AC3E}">
        <p14:creationId xmlns:p14="http://schemas.microsoft.com/office/powerpoint/2010/main" val="963225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幻灯片图像占位符 1"/>
          <p:cNvSpPr>
            <a:spLocks noGrp="1" noRot="1" noChangeAspect="1" noTextEdit="1"/>
          </p:cNvSpPr>
          <p:nvPr>
            <p:ph type="sldImg"/>
          </p:nvPr>
        </p:nvSpPr>
        <p:spPr/>
      </p:sp>
      <p:sp>
        <p:nvSpPr>
          <p:cNvPr id="27853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7853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BEC34869-073A-4D52-9607-0959A58650A3}" type="slidenum">
              <a:rPr lang="zh-CN" altLang="en-US">
                <a:solidFill>
                  <a:srgbClr val="000000"/>
                </a:solidFill>
              </a:rPr>
              <a:pPr eaLnBrk="1" hangingPunct="1"/>
              <a:t>3</a:t>
            </a:fld>
            <a:endParaRPr lang="zh-CN" altLang="en-US">
              <a:solidFill>
                <a:srgbClr val="000000"/>
              </a:solidFill>
            </a:endParaRPr>
          </a:p>
        </p:txBody>
      </p:sp>
    </p:spTree>
    <p:extLst>
      <p:ext uri="{BB962C8B-B14F-4D97-AF65-F5344CB8AC3E}">
        <p14:creationId xmlns:p14="http://schemas.microsoft.com/office/powerpoint/2010/main" val="1580890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1538E34-467A-4E6C-9B42-135B7A604333}"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8CC3FF-2215-4384-8BE0-6D0BC8B78B54}" type="slidenum">
              <a:rPr lang="zh-CN" altLang="en-US" smtClean="0"/>
              <a:t>‹#›</a:t>
            </a:fld>
            <a:endParaRPr lang="zh-CN" altLang="en-US"/>
          </a:p>
        </p:txBody>
      </p:sp>
    </p:spTree>
    <p:extLst>
      <p:ext uri="{BB962C8B-B14F-4D97-AF65-F5344CB8AC3E}">
        <p14:creationId xmlns:p14="http://schemas.microsoft.com/office/powerpoint/2010/main" val="562749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538E34-467A-4E6C-9B42-135B7A604333}"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8CC3FF-2215-4384-8BE0-6D0BC8B78B54}" type="slidenum">
              <a:rPr lang="zh-CN" altLang="en-US" smtClean="0"/>
              <a:t>‹#›</a:t>
            </a:fld>
            <a:endParaRPr lang="zh-CN" altLang="en-US"/>
          </a:p>
        </p:txBody>
      </p:sp>
    </p:spTree>
    <p:extLst>
      <p:ext uri="{BB962C8B-B14F-4D97-AF65-F5344CB8AC3E}">
        <p14:creationId xmlns:p14="http://schemas.microsoft.com/office/powerpoint/2010/main" val="168838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538E34-467A-4E6C-9B42-135B7A604333}"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8CC3FF-2215-4384-8BE0-6D0BC8B78B54}" type="slidenum">
              <a:rPr lang="zh-CN" altLang="en-US" smtClean="0"/>
              <a:t>‹#›</a:t>
            </a:fld>
            <a:endParaRPr lang="zh-CN" altLang="en-US"/>
          </a:p>
        </p:txBody>
      </p:sp>
    </p:spTree>
    <p:extLst>
      <p:ext uri="{BB962C8B-B14F-4D97-AF65-F5344CB8AC3E}">
        <p14:creationId xmlns:p14="http://schemas.microsoft.com/office/powerpoint/2010/main" val="19357981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25419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3017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2699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87205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2025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4806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538E34-467A-4E6C-9B42-135B7A604333}"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8CC3FF-2215-4384-8BE0-6D0BC8B78B54}" type="slidenum">
              <a:rPr lang="zh-CN" altLang="en-US" smtClean="0"/>
              <a:t>‹#›</a:t>
            </a:fld>
            <a:endParaRPr lang="zh-CN" altLang="en-US"/>
          </a:p>
        </p:txBody>
      </p:sp>
    </p:spTree>
    <p:extLst>
      <p:ext uri="{BB962C8B-B14F-4D97-AF65-F5344CB8AC3E}">
        <p14:creationId xmlns:p14="http://schemas.microsoft.com/office/powerpoint/2010/main" val="3710782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1538E34-467A-4E6C-9B42-135B7A604333}"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8CC3FF-2215-4384-8BE0-6D0BC8B78B54}" type="slidenum">
              <a:rPr lang="zh-CN" altLang="en-US" smtClean="0"/>
              <a:t>‹#›</a:t>
            </a:fld>
            <a:endParaRPr lang="zh-CN" altLang="en-US"/>
          </a:p>
        </p:txBody>
      </p:sp>
    </p:spTree>
    <p:extLst>
      <p:ext uri="{BB962C8B-B14F-4D97-AF65-F5344CB8AC3E}">
        <p14:creationId xmlns:p14="http://schemas.microsoft.com/office/powerpoint/2010/main" val="716758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1538E34-467A-4E6C-9B42-135B7A604333}" type="datetimeFigureOut">
              <a:rPr lang="zh-CN" altLang="en-US" smtClean="0"/>
              <a:t>2015-11-04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8CC3FF-2215-4384-8BE0-6D0BC8B78B54}" type="slidenum">
              <a:rPr lang="zh-CN" altLang="en-US" smtClean="0"/>
              <a:t>‹#›</a:t>
            </a:fld>
            <a:endParaRPr lang="zh-CN" altLang="en-US"/>
          </a:p>
        </p:txBody>
      </p:sp>
    </p:spTree>
    <p:extLst>
      <p:ext uri="{BB962C8B-B14F-4D97-AF65-F5344CB8AC3E}">
        <p14:creationId xmlns:p14="http://schemas.microsoft.com/office/powerpoint/2010/main" val="643152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1538E34-467A-4E6C-9B42-135B7A604333}" type="datetimeFigureOut">
              <a:rPr lang="zh-CN" altLang="en-US" smtClean="0"/>
              <a:t>2015-11-04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8CC3FF-2215-4384-8BE0-6D0BC8B78B54}" type="slidenum">
              <a:rPr lang="zh-CN" altLang="en-US" smtClean="0"/>
              <a:t>‹#›</a:t>
            </a:fld>
            <a:endParaRPr lang="zh-CN" altLang="en-US"/>
          </a:p>
        </p:txBody>
      </p:sp>
    </p:spTree>
    <p:extLst>
      <p:ext uri="{BB962C8B-B14F-4D97-AF65-F5344CB8AC3E}">
        <p14:creationId xmlns:p14="http://schemas.microsoft.com/office/powerpoint/2010/main" val="2666017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1538E34-467A-4E6C-9B42-135B7A604333}" type="datetimeFigureOut">
              <a:rPr lang="zh-CN" altLang="en-US" smtClean="0"/>
              <a:t>2015-11-04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8CC3FF-2215-4384-8BE0-6D0BC8B78B54}" type="slidenum">
              <a:rPr lang="zh-CN" altLang="en-US" smtClean="0"/>
              <a:t>‹#›</a:t>
            </a:fld>
            <a:endParaRPr lang="zh-CN" altLang="en-US"/>
          </a:p>
        </p:txBody>
      </p:sp>
    </p:spTree>
    <p:extLst>
      <p:ext uri="{BB962C8B-B14F-4D97-AF65-F5344CB8AC3E}">
        <p14:creationId xmlns:p14="http://schemas.microsoft.com/office/powerpoint/2010/main" val="874271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538E34-467A-4E6C-9B42-135B7A604333}" type="datetimeFigureOut">
              <a:rPr lang="zh-CN" altLang="en-US" smtClean="0"/>
              <a:t>2015-11-04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8CC3FF-2215-4384-8BE0-6D0BC8B78B54}" type="slidenum">
              <a:rPr lang="zh-CN" altLang="en-US" smtClean="0"/>
              <a:t>‹#›</a:t>
            </a:fld>
            <a:endParaRPr lang="zh-CN" altLang="en-US"/>
          </a:p>
        </p:txBody>
      </p:sp>
    </p:spTree>
    <p:extLst>
      <p:ext uri="{BB962C8B-B14F-4D97-AF65-F5344CB8AC3E}">
        <p14:creationId xmlns:p14="http://schemas.microsoft.com/office/powerpoint/2010/main" val="38697072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1538E34-467A-4E6C-9B42-135B7A604333}" type="datetimeFigureOut">
              <a:rPr lang="zh-CN" altLang="en-US" smtClean="0"/>
              <a:t>2015-11-04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8CC3FF-2215-4384-8BE0-6D0BC8B78B54}" type="slidenum">
              <a:rPr lang="zh-CN" altLang="en-US" smtClean="0"/>
              <a:t>‹#›</a:t>
            </a:fld>
            <a:endParaRPr lang="zh-CN" altLang="en-US"/>
          </a:p>
        </p:txBody>
      </p:sp>
    </p:spTree>
    <p:extLst>
      <p:ext uri="{BB962C8B-B14F-4D97-AF65-F5344CB8AC3E}">
        <p14:creationId xmlns:p14="http://schemas.microsoft.com/office/powerpoint/2010/main" val="3367570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1538E34-467A-4E6C-9B42-135B7A604333}" type="datetimeFigureOut">
              <a:rPr lang="zh-CN" altLang="en-US" smtClean="0"/>
              <a:t>2015-11-04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8CC3FF-2215-4384-8BE0-6D0BC8B78B54}" type="slidenum">
              <a:rPr lang="zh-CN" altLang="en-US" smtClean="0"/>
              <a:t>‹#›</a:t>
            </a:fld>
            <a:endParaRPr lang="zh-CN" altLang="en-US"/>
          </a:p>
        </p:txBody>
      </p:sp>
    </p:spTree>
    <p:extLst>
      <p:ext uri="{BB962C8B-B14F-4D97-AF65-F5344CB8AC3E}">
        <p14:creationId xmlns:p14="http://schemas.microsoft.com/office/powerpoint/2010/main" val="927801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7" Type="http://schemas.openxmlformats.org/officeDocument/2006/relationships/image" Target="../media/image5.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538E34-467A-4E6C-9B42-135B7A604333}" type="datetimeFigureOut">
              <a:rPr lang="zh-CN" altLang="en-US" smtClean="0"/>
              <a:t>2015-11-04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8CC3FF-2215-4384-8BE0-6D0BC8B78B54}" type="slidenum">
              <a:rPr lang="zh-CN" altLang="en-US" smtClean="0"/>
              <a:t>‹#›</a:t>
            </a:fld>
            <a:endParaRPr lang="zh-CN" altLang="en-US"/>
          </a:p>
        </p:txBody>
      </p:sp>
    </p:spTree>
    <p:extLst>
      <p:ext uri="{BB962C8B-B14F-4D97-AF65-F5344CB8AC3E}">
        <p14:creationId xmlns:p14="http://schemas.microsoft.com/office/powerpoint/2010/main" val="1305451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 1"/>
          <p:cNvSpPr txBox="1">
            <a:spLocks/>
          </p:cNvSpPr>
          <p:nvPr userDrawn="1"/>
        </p:nvSpPr>
        <p:spPr bwMode="auto">
          <a:xfrm>
            <a:off x="609600" y="4572001"/>
            <a:ext cx="10972800" cy="792163"/>
          </a:xfrm>
          <a:prstGeom prst="rect">
            <a:avLst/>
          </a:prstGeom>
          <a:noFill/>
          <a:ln>
            <a:noFill/>
          </a:ln>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fontAlgn="base">
              <a:spcBef>
                <a:spcPct val="0"/>
              </a:spcBef>
              <a:spcAft>
                <a:spcPct val="0"/>
              </a:spcAft>
              <a:defRPr/>
            </a:pPr>
            <a:r>
              <a:rPr lang="zh-CN" altLang="en-US" sz="4000" smtClean="0">
                <a:solidFill>
                  <a:srgbClr val="C00000"/>
                </a:solidFill>
                <a:latin typeface="Calibri" pitchFamily="34" charset="0"/>
                <a:ea typeface="微软雅黑" pitchFamily="34" charset="-122"/>
              </a:rPr>
              <a:t>单击此处编辑母版标题样式</a:t>
            </a:r>
          </a:p>
        </p:txBody>
      </p:sp>
      <p:pic>
        <p:nvPicPr>
          <p:cNvPr id="15363" name="图片 6" descr="1-1.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1600" y="-85725"/>
            <a:ext cx="12293600" cy="694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标题占位符 7"/>
          <p:cNvSpPr txBox="1">
            <a:spLocks/>
          </p:cNvSpPr>
          <p:nvPr userDrawn="1"/>
        </p:nvSpPr>
        <p:spPr bwMode="auto">
          <a:xfrm>
            <a:off x="711200" y="4724400"/>
            <a:ext cx="10972800" cy="1143000"/>
          </a:xfrm>
          <a:prstGeom prst="rect">
            <a:avLst/>
          </a:prstGeom>
          <a:noFill/>
          <a:ln>
            <a:noFill/>
          </a:ln>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fontAlgn="base">
              <a:spcBef>
                <a:spcPct val="0"/>
              </a:spcBef>
              <a:spcAft>
                <a:spcPct val="0"/>
              </a:spcAft>
              <a:defRPr/>
            </a:pPr>
            <a:endParaRPr lang="zh-CN" altLang="en-US" sz="4000" smtClean="0">
              <a:solidFill>
                <a:srgbClr val="C00000"/>
              </a:solidFill>
              <a:latin typeface="Calibri" pitchFamily="34" charset="0"/>
              <a:ea typeface="微软雅黑" pitchFamily="34" charset="-122"/>
            </a:endParaRPr>
          </a:p>
        </p:txBody>
      </p:sp>
    </p:spTree>
    <p:extLst>
      <p:ext uri="{BB962C8B-B14F-4D97-AF65-F5344CB8AC3E}">
        <p14:creationId xmlns:p14="http://schemas.microsoft.com/office/powerpoint/2010/main" val="3435932202"/>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ctr" rtl="0" eaLnBrk="0" fontAlgn="base" hangingPunct="0">
        <a:spcBef>
          <a:spcPct val="0"/>
        </a:spcBef>
        <a:spcAft>
          <a:spcPct val="0"/>
        </a:spcAft>
        <a:defRPr sz="4000">
          <a:solidFill>
            <a:srgbClr val="C00000"/>
          </a:solidFill>
          <a:latin typeface="+mj-lt"/>
          <a:ea typeface="+mj-ea"/>
          <a:cs typeface="+mj-cs"/>
        </a:defRPr>
      </a:lvl1pPr>
      <a:lvl2pPr algn="ctr" rtl="0" eaLnBrk="0" fontAlgn="base" hangingPunct="0">
        <a:spcBef>
          <a:spcPct val="0"/>
        </a:spcBef>
        <a:spcAft>
          <a:spcPct val="0"/>
        </a:spcAft>
        <a:defRPr sz="4000">
          <a:solidFill>
            <a:srgbClr val="C00000"/>
          </a:solidFill>
          <a:latin typeface="Calibri" pitchFamily="34" charset="0"/>
          <a:ea typeface="微软雅黑" pitchFamily="34" charset="-122"/>
        </a:defRPr>
      </a:lvl2pPr>
      <a:lvl3pPr algn="ctr" rtl="0" eaLnBrk="0" fontAlgn="base" hangingPunct="0">
        <a:spcBef>
          <a:spcPct val="0"/>
        </a:spcBef>
        <a:spcAft>
          <a:spcPct val="0"/>
        </a:spcAft>
        <a:defRPr sz="4000">
          <a:solidFill>
            <a:srgbClr val="C00000"/>
          </a:solidFill>
          <a:latin typeface="Calibri" pitchFamily="34" charset="0"/>
          <a:ea typeface="微软雅黑" pitchFamily="34" charset="-122"/>
        </a:defRPr>
      </a:lvl3pPr>
      <a:lvl4pPr algn="ctr" rtl="0" eaLnBrk="0" fontAlgn="base" hangingPunct="0">
        <a:spcBef>
          <a:spcPct val="0"/>
        </a:spcBef>
        <a:spcAft>
          <a:spcPct val="0"/>
        </a:spcAft>
        <a:defRPr sz="4000">
          <a:solidFill>
            <a:srgbClr val="C00000"/>
          </a:solidFill>
          <a:latin typeface="Calibri" pitchFamily="34" charset="0"/>
          <a:ea typeface="微软雅黑" pitchFamily="34" charset="-122"/>
        </a:defRPr>
      </a:lvl4pPr>
      <a:lvl5pPr algn="ctr" rtl="0" eaLnBrk="0" fontAlgn="base" hangingPunct="0">
        <a:spcBef>
          <a:spcPct val="0"/>
        </a:spcBef>
        <a:spcAft>
          <a:spcPct val="0"/>
        </a:spcAft>
        <a:defRPr sz="4000">
          <a:solidFill>
            <a:srgbClr val="C00000"/>
          </a:solidFill>
          <a:latin typeface="Calibri" pitchFamily="34" charset="0"/>
          <a:ea typeface="微软雅黑" pitchFamily="34" charset="-122"/>
        </a:defRPr>
      </a:lvl5pPr>
      <a:lvl6pPr marL="457200" algn="ctr" rtl="0" eaLnBrk="0" fontAlgn="base" hangingPunct="0">
        <a:spcBef>
          <a:spcPct val="0"/>
        </a:spcBef>
        <a:spcAft>
          <a:spcPct val="0"/>
        </a:spcAft>
        <a:defRPr sz="4000">
          <a:solidFill>
            <a:srgbClr val="C00000"/>
          </a:solidFill>
          <a:latin typeface="Calibri" pitchFamily="34" charset="0"/>
          <a:ea typeface="微软雅黑" pitchFamily="34" charset="-122"/>
        </a:defRPr>
      </a:lvl6pPr>
      <a:lvl7pPr marL="914400" algn="ctr" rtl="0" eaLnBrk="0" fontAlgn="base" hangingPunct="0">
        <a:spcBef>
          <a:spcPct val="0"/>
        </a:spcBef>
        <a:spcAft>
          <a:spcPct val="0"/>
        </a:spcAft>
        <a:defRPr sz="4000">
          <a:solidFill>
            <a:srgbClr val="C00000"/>
          </a:solidFill>
          <a:latin typeface="Calibri" pitchFamily="34" charset="0"/>
          <a:ea typeface="微软雅黑" pitchFamily="34" charset="-122"/>
        </a:defRPr>
      </a:lvl7pPr>
      <a:lvl8pPr marL="1371600" algn="ctr" rtl="0" eaLnBrk="0" fontAlgn="base" hangingPunct="0">
        <a:spcBef>
          <a:spcPct val="0"/>
        </a:spcBef>
        <a:spcAft>
          <a:spcPct val="0"/>
        </a:spcAft>
        <a:defRPr sz="4000">
          <a:solidFill>
            <a:srgbClr val="C00000"/>
          </a:solidFill>
          <a:latin typeface="Calibri" pitchFamily="34" charset="0"/>
          <a:ea typeface="微软雅黑" pitchFamily="34" charset="-122"/>
        </a:defRPr>
      </a:lvl8pPr>
      <a:lvl9pPr marL="1828800" algn="ctr" rtl="0" eaLnBrk="0" fontAlgn="base" hangingPunct="0">
        <a:spcBef>
          <a:spcPct val="0"/>
        </a:spcBef>
        <a:spcAft>
          <a:spcPct val="0"/>
        </a:spcAft>
        <a:defRPr sz="4000">
          <a:solidFill>
            <a:srgbClr val="C00000"/>
          </a:solidFill>
          <a:latin typeface="Calibri" pitchFamily="34" charset="0"/>
          <a:ea typeface="微软雅黑" pitchFamily="34" charset="-122"/>
        </a:defRPr>
      </a:lvl9pPr>
    </p:titleStyle>
    <p:bodyStyle>
      <a:lvl1pPr marL="342900" indent="-342900" algn="ctr" rtl="0" eaLnBrk="0" fontAlgn="base" hangingPunct="0">
        <a:spcBef>
          <a:spcPct val="20000"/>
        </a:spcBef>
        <a:spcAft>
          <a:spcPct val="0"/>
        </a:spcAft>
        <a:buFont typeface="Arial" panose="020B0604020202020204" pitchFamily="34" charset="0"/>
        <a:buChar char="•"/>
        <a:defRPr sz="3200">
          <a:solidFill>
            <a:srgbClr val="C00000"/>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宋体" pitchFamily="2"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6386" name="图片 4" descr="1-1-1副本副本.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2700"/>
            <a:ext cx="12090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文本占位符 2"/>
          <p:cNvSpPr>
            <a:spLocks noGrp="1" noChangeArrowheads="1"/>
          </p:cNvSpPr>
          <p:nvPr/>
        </p:nvSpPr>
        <p:spPr bwMode="auto">
          <a:xfrm>
            <a:off x="3962400" y="1600201"/>
            <a:ext cx="5590117" cy="4297363"/>
          </a:xfrm>
          <a:prstGeom prst="rect">
            <a:avLst/>
          </a:prstGeom>
          <a:noFill/>
          <a:ln w="9525">
            <a:noFill/>
            <a:miter lim="800000"/>
            <a:headEnd/>
            <a:tailEnd/>
          </a:ln>
        </p:spPr>
        <p:txBody>
          <a:bodyPr/>
          <a:lstStyle/>
          <a:p>
            <a:pPr eaLnBrk="0" fontAlgn="base" hangingPunct="0">
              <a:lnSpc>
                <a:spcPct val="150000"/>
              </a:lnSpc>
              <a:spcBef>
                <a:spcPct val="20000"/>
              </a:spcBef>
              <a:spcAft>
                <a:spcPct val="0"/>
              </a:spcAft>
              <a:buSzPct val="90000"/>
              <a:defRPr/>
            </a:pPr>
            <a:r>
              <a:rPr lang="zh-CN" altLang="en-US" sz="2800">
                <a:solidFill>
                  <a:srgbClr val="C00000"/>
                </a:solidFill>
              </a:rPr>
              <a:t> </a:t>
            </a:r>
            <a:r>
              <a:rPr lang="en-US" altLang="zh-CN" sz="2800">
                <a:solidFill>
                  <a:srgbClr val="C00000"/>
                </a:solidFill>
              </a:rPr>
              <a:t>  </a:t>
            </a:r>
            <a:endParaRPr lang="zh-CN" altLang="zh-CN" sz="2800">
              <a:solidFill>
                <a:srgbClr val="C00000"/>
              </a:solidFill>
            </a:endParaRPr>
          </a:p>
          <a:p>
            <a:pPr eaLnBrk="0" fontAlgn="base" hangingPunct="0">
              <a:lnSpc>
                <a:spcPct val="150000"/>
              </a:lnSpc>
              <a:spcBef>
                <a:spcPct val="0"/>
              </a:spcBef>
              <a:spcAft>
                <a:spcPct val="0"/>
              </a:spcAft>
              <a:defRPr/>
            </a:pPr>
            <a:endParaRPr lang="zh-CN" altLang="zh-CN" sz="2800">
              <a:solidFill>
                <a:srgbClr val="C00000"/>
              </a:solidFill>
            </a:endParaRPr>
          </a:p>
        </p:txBody>
      </p:sp>
    </p:spTree>
    <p:extLst>
      <p:ext uri="{BB962C8B-B14F-4D97-AF65-F5344CB8AC3E}">
        <p14:creationId xmlns:p14="http://schemas.microsoft.com/office/powerpoint/2010/main" val="4135758134"/>
      </p:ext>
    </p:extLst>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微软雅黑" pitchFamily="34" charset="-122"/>
        </a:defRPr>
      </a:lvl2pPr>
      <a:lvl3pPr algn="l" rtl="0" eaLnBrk="0" fontAlgn="base" hangingPunct="0">
        <a:spcBef>
          <a:spcPct val="0"/>
        </a:spcBef>
        <a:spcAft>
          <a:spcPct val="0"/>
        </a:spcAft>
        <a:defRPr sz="2800">
          <a:solidFill>
            <a:srgbClr val="C00000"/>
          </a:solidFill>
          <a:latin typeface="Calibri" pitchFamily="34" charset="0"/>
          <a:ea typeface="微软雅黑" pitchFamily="34" charset="-122"/>
        </a:defRPr>
      </a:lvl3pPr>
      <a:lvl4pPr algn="l" rtl="0" eaLnBrk="0" fontAlgn="base" hangingPunct="0">
        <a:spcBef>
          <a:spcPct val="0"/>
        </a:spcBef>
        <a:spcAft>
          <a:spcPct val="0"/>
        </a:spcAft>
        <a:defRPr sz="2800">
          <a:solidFill>
            <a:srgbClr val="C00000"/>
          </a:solidFill>
          <a:latin typeface="Calibri" pitchFamily="34" charset="0"/>
          <a:ea typeface="微软雅黑" pitchFamily="34" charset="-122"/>
        </a:defRPr>
      </a:lvl4pPr>
      <a:lvl5pPr algn="l" rtl="0" eaLnBrk="0" fontAlgn="base" hangingPunct="0">
        <a:spcBef>
          <a:spcPct val="0"/>
        </a:spcBef>
        <a:spcAft>
          <a:spcPct val="0"/>
        </a:spcAft>
        <a:defRPr sz="2800">
          <a:solidFill>
            <a:srgbClr val="C00000"/>
          </a:solidFill>
          <a:latin typeface="Calibri" pitchFamily="34" charset="0"/>
          <a:ea typeface="微软雅黑" pitchFamily="34" charset="-122"/>
        </a:defRPr>
      </a:lvl5pPr>
      <a:lvl6pPr marL="457200" algn="l" rtl="0" eaLnBrk="0" fontAlgn="base" hangingPunct="0">
        <a:spcBef>
          <a:spcPct val="0"/>
        </a:spcBef>
        <a:spcAft>
          <a:spcPct val="0"/>
        </a:spcAft>
        <a:defRPr sz="2800">
          <a:solidFill>
            <a:srgbClr val="C00000"/>
          </a:solidFill>
          <a:latin typeface="Calibri" pitchFamily="34" charset="0"/>
          <a:ea typeface="微软雅黑" pitchFamily="34" charset="-122"/>
        </a:defRPr>
      </a:lvl6pPr>
      <a:lvl7pPr marL="914400" algn="l" rtl="0" eaLnBrk="0" fontAlgn="base" hangingPunct="0">
        <a:spcBef>
          <a:spcPct val="0"/>
        </a:spcBef>
        <a:spcAft>
          <a:spcPct val="0"/>
        </a:spcAft>
        <a:defRPr sz="2800">
          <a:solidFill>
            <a:srgbClr val="C00000"/>
          </a:solidFill>
          <a:latin typeface="Calibri" pitchFamily="34" charset="0"/>
          <a:ea typeface="微软雅黑" pitchFamily="34" charset="-122"/>
        </a:defRPr>
      </a:lvl7pPr>
      <a:lvl8pPr marL="1371600" algn="l" rtl="0" eaLnBrk="0" fontAlgn="base" hangingPunct="0">
        <a:spcBef>
          <a:spcPct val="0"/>
        </a:spcBef>
        <a:spcAft>
          <a:spcPct val="0"/>
        </a:spcAft>
        <a:defRPr sz="2800">
          <a:solidFill>
            <a:srgbClr val="C00000"/>
          </a:solidFill>
          <a:latin typeface="Calibri" pitchFamily="34" charset="0"/>
          <a:ea typeface="微软雅黑" pitchFamily="34" charset="-122"/>
        </a:defRPr>
      </a:lvl8pPr>
      <a:lvl9pPr marL="1828800" algn="l" rtl="0" eaLnBrk="0" fontAlgn="base" hangingPunct="0">
        <a:spcBef>
          <a:spcPct val="0"/>
        </a:spcBef>
        <a:spcAft>
          <a:spcPct val="0"/>
        </a:spcAft>
        <a:defRPr sz="2800">
          <a:solidFill>
            <a:srgbClr val="C00000"/>
          </a:solidFill>
          <a:latin typeface="Calibri" pitchFamily="34" charset="0"/>
          <a:ea typeface="微软雅黑" pitchFamily="34" charset="-122"/>
        </a:defRPr>
      </a:lvl9pPr>
    </p:titleStyle>
    <p:bodyStyle>
      <a:lvl1pPr marL="342900" indent="-342900" algn="l" rtl="0" eaLnBrk="0" fontAlgn="base" hangingPunct="0">
        <a:spcBef>
          <a:spcPct val="20000"/>
        </a:spcBef>
        <a:spcAft>
          <a:spcPct val="0"/>
        </a:spcAft>
        <a:buSzPct val="90000"/>
        <a:buBlip>
          <a:blip r:embed="rId5"/>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Arial" panose="020B0604020202020204" pitchFamily="34" charset="0"/>
        <a:buBlip>
          <a:blip r:embed="rId6"/>
        </a:buBlip>
        <a:defRPr sz="2000">
          <a:solidFill>
            <a:schemeClr val="tx1"/>
          </a:solidFill>
          <a:latin typeface="+mn-lt"/>
          <a:ea typeface="+mn-ea"/>
        </a:defRPr>
      </a:lvl2pPr>
      <a:lvl3pPr marL="1143000" indent="-228600" algn="l" rtl="0" eaLnBrk="0" fontAlgn="base" hangingPunct="0">
        <a:spcBef>
          <a:spcPct val="20000"/>
        </a:spcBef>
        <a:spcAft>
          <a:spcPct val="0"/>
        </a:spcAft>
        <a:buSzPct val="50000"/>
        <a:buFont typeface="Arial" panose="020B0604020202020204" pitchFamily="34" charset="0"/>
        <a:buBlip>
          <a:blip r:embed="rId7"/>
        </a:buBlip>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7410" name="图片 8" descr="1-1-2副本副本.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1217718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标题 1"/>
          <p:cNvSpPr txBox="1">
            <a:spLocks/>
          </p:cNvSpPr>
          <p:nvPr userDrawn="1"/>
        </p:nvSpPr>
        <p:spPr bwMode="auto">
          <a:xfrm>
            <a:off x="1524000" y="76200"/>
            <a:ext cx="9347200" cy="585788"/>
          </a:xfrm>
          <a:prstGeom prst="rect">
            <a:avLst/>
          </a:prstGeom>
          <a:noFill/>
          <a:ln>
            <a:noFill/>
          </a:ln>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defRPr/>
            </a:pPr>
            <a:endParaRPr lang="zh-CN" altLang="en-US" sz="2800" smtClean="0">
              <a:solidFill>
                <a:srgbClr val="C00000"/>
              </a:solidFill>
              <a:latin typeface="Calibri" pitchFamily="34" charset="0"/>
              <a:ea typeface="黑体" pitchFamily="2" charset="-122"/>
            </a:endParaRPr>
          </a:p>
        </p:txBody>
      </p:sp>
    </p:spTree>
    <p:extLst>
      <p:ext uri="{BB962C8B-B14F-4D97-AF65-F5344CB8AC3E}">
        <p14:creationId xmlns:p14="http://schemas.microsoft.com/office/powerpoint/2010/main" val="1247901599"/>
      </p:ext>
    </p:extLst>
  </p:cSld>
  <p:clrMap bg1="lt1" tx1="dk1" bg2="lt2" tx2="dk2" accent1="accent1" accent2="accent2" accent3="accent3" accent4="accent4" accent5="accent5" accent6="accent6" hlink="hlink" folHlink="folHlink"/>
  <p:sldLayoutIdLst>
    <p:sldLayoutId id="2147483667" r:id="rId1"/>
    <p:sldLayoutId id="2147483668" r:id="rId2"/>
  </p:sldLayoutIdLst>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黑体" pitchFamily="2" charset="-122"/>
        </a:defRPr>
      </a:lvl2pPr>
      <a:lvl3pPr algn="l" rtl="0" eaLnBrk="0" fontAlgn="base" hangingPunct="0">
        <a:spcBef>
          <a:spcPct val="0"/>
        </a:spcBef>
        <a:spcAft>
          <a:spcPct val="0"/>
        </a:spcAft>
        <a:defRPr sz="2800">
          <a:solidFill>
            <a:srgbClr val="C00000"/>
          </a:solidFill>
          <a:latin typeface="Calibri" pitchFamily="34" charset="0"/>
          <a:ea typeface="黑体" pitchFamily="2" charset="-122"/>
        </a:defRPr>
      </a:lvl3pPr>
      <a:lvl4pPr algn="l" rtl="0" eaLnBrk="0" fontAlgn="base" hangingPunct="0">
        <a:spcBef>
          <a:spcPct val="0"/>
        </a:spcBef>
        <a:spcAft>
          <a:spcPct val="0"/>
        </a:spcAft>
        <a:defRPr sz="2800">
          <a:solidFill>
            <a:srgbClr val="C00000"/>
          </a:solidFill>
          <a:latin typeface="Calibri" pitchFamily="34" charset="0"/>
          <a:ea typeface="黑体" pitchFamily="2" charset="-122"/>
        </a:defRPr>
      </a:lvl4pPr>
      <a:lvl5pPr algn="l" rtl="0" eaLnBrk="0" fontAlgn="base" hangingPunct="0">
        <a:spcBef>
          <a:spcPct val="0"/>
        </a:spcBef>
        <a:spcAft>
          <a:spcPct val="0"/>
        </a:spcAft>
        <a:defRPr sz="2800">
          <a:solidFill>
            <a:srgbClr val="C00000"/>
          </a:solidFill>
          <a:latin typeface="Calibri" pitchFamily="34" charset="0"/>
          <a:ea typeface="黑体" pitchFamily="2" charset="-122"/>
        </a:defRPr>
      </a:lvl5pPr>
      <a:lvl6pPr marL="457200" algn="l" rtl="0" eaLnBrk="0" fontAlgn="base" hangingPunct="0">
        <a:spcBef>
          <a:spcPct val="0"/>
        </a:spcBef>
        <a:spcAft>
          <a:spcPct val="0"/>
        </a:spcAft>
        <a:defRPr sz="2800">
          <a:solidFill>
            <a:srgbClr val="C00000"/>
          </a:solidFill>
          <a:latin typeface="Calibri" pitchFamily="34" charset="0"/>
          <a:ea typeface="黑体" pitchFamily="2" charset="-122"/>
        </a:defRPr>
      </a:lvl6pPr>
      <a:lvl7pPr marL="914400" algn="l" rtl="0" eaLnBrk="0" fontAlgn="base" hangingPunct="0">
        <a:spcBef>
          <a:spcPct val="0"/>
        </a:spcBef>
        <a:spcAft>
          <a:spcPct val="0"/>
        </a:spcAft>
        <a:defRPr sz="2800">
          <a:solidFill>
            <a:srgbClr val="C00000"/>
          </a:solidFill>
          <a:latin typeface="Calibri" pitchFamily="34" charset="0"/>
          <a:ea typeface="黑体" pitchFamily="2" charset="-122"/>
        </a:defRPr>
      </a:lvl7pPr>
      <a:lvl8pPr marL="1371600" algn="l" rtl="0" eaLnBrk="0" fontAlgn="base" hangingPunct="0">
        <a:spcBef>
          <a:spcPct val="0"/>
        </a:spcBef>
        <a:spcAft>
          <a:spcPct val="0"/>
        </a:spcAft>
        <a:defRPr sz="2800">
          <a:solidFill>
            <a:srgbClr val="C00000"/>
          </a:solidFill>
          <a:latin typeface="Calibri" pitchFamily="34" charset="0"/>
          <a:ea typeface="黑体" pitchFamily="2" charset="-122"/>
        </a:defRPr>
      </a:lvl8pPr>
      <a:lvl9pPr marL="1828800" algn="l" rtl="0" eaLnBrk="0" fontAlgn="base" hangingPunct="0">
        <a:spcBef>
          <a:spcPct val="0"/>
        </a:spcBef>
        <a:spcAft>
          <a:spcPct val="0"/>
        </a:spcAft>
        <a:defRPr sz="2800">
          <a:solidFill>
            <a:srgbClr val="C00000"/>
          </a:solidFill>
          <a:latin typeface="Calibri" pitchFamily="34" charset="0"/>
          <a:ea typeface="黑体" pitchFamily="2" charset="-122"/>
        </a:defRPr>
      </a:lvl9pPr>
    </p:titleStyle>
    <p:bodyStyle>
      <a:lvl1pPr marL="342900" indent="-342900" algn="l" rtl="0" eaLnBrk="0" fontAlgn="base" hangingPunct="0">
        <a:spcBef>
          <a:spcPct val="20000"/>
        </a:spcBef>
        <a:spcAft>
          <a:spcPct val="0"/>
        </a:spcAft>
        <a:buSzPct val="90000"/>
        <a:buBlip>
          <a:blip r:embed="rId5"/>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75000"/>
        <a:buBlip>
          <a:blip r:embed="rId6"/>
        </a:buBlip>
        <a:defRPr sz="2800">
          <a:solidFill>
            <a:schemeClr val="tx1"/>
          </a:solidFill>
          <a:latin typeface="+mn-lt"/>
          <a:ea typeface="+mn-ea"/>
        </a:defRPr>
      </a:lvl2pPr>
      <a:lvl3pPr marL="1143000" indent="-228600" algn="l" rtl="0" eaLnBrk="0" fontAlgn="base" hangingPunct="0">
        <a:spcBef>
          <a:spcPct val="20000"/>
        </a:spcBef>
        <a:spcAft>
          <a:spcPct val="0"/>
        </a:spcAft>
        <a:buSzPct val="50000"/>
        <a:buBlip>
          <a:blip r:embed="rId6"/>
        </a:buBlip>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7.xml"/><Relationship Id="rId5" Type="http://schemas.openxmlformats.org/officeDocument/2006/relationships/image" Target="../media/image11.jpe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标题 4"/>
          <p:cNvSpPr>
            <a:spLocks noGrp="1"/>
          </p:cNvSpPr>
          <p:nvPr>
            <p:ph type="title" idx="4294967295"/>
          </p:nvPr>
        </p:nvSpPr>
        <p:spPr bwMode="auto">
          <a:xfrm>
            <a:off x="1905000" y="4572001"/>
            <a:ext cx="8382000" cy="7921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填写增值税专用发票</a:t>
            </a:r>
          </a:p>
        </p:txBody>
      </p:sp>
    </p:spTree>
    <p:extLst>
      <p:ext uri="{BB962C8B-B14F-4D97-AF65-F5344CB8AC3E}">
        <p14:creationId xmlns:p14="http://schemas.microsoft.com/office/powerpoint/2010/main" val="32907102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2"/>
          <p:cNvSpPr>
            <a:spLocks noGrp="1" noChangeArrowheads="1"/>
          </p:cNvSpPr>
          <p:nvPr/>
        </p:nvSpPr>
        <p:spPr bwMode="auto">
          <a:xfrm>
            <a:off x="4267200" y="1676400"/>
            <a:ext cx="6002338" cy="3581400"/>
          </a:xfrm>
          <a:prstGeom prst="rect">
            <a:avLst/>
          </a:prstGeom>
          <a:noFill/>
          <a:ln w="9525">
            <a:noFill/>
            <a:miter lim="800000"/>
            <a:headEnd/>
            <a:tailEnd/>
          </a:ln>
        </p:spPr>
        <p:txBody>
          <a:bodyPr/>
          <a:lstStyle/>
          <a:p>
            <a:pPr marL="342900" indent="-342900" eaLnBrk="0" fontAlgn="base" hangingPunct="0">
              <a:lnSpc>
                <a:spcPct val="200000"/>
              </a:lnSpc>
              <a:spcBef>
                <a:spcPct val="20000"/>
              </a:spcBef>
              <a:spcAft>
                <a:spcPct val="0"/>
              </a:spcAft>
              <a:buSzPct val="90000"/>
              <a:buBlip>
                <a:blip r:embed="rId3"/>
              </a:buBlip>
              <a:defRPr/>
            </a:pPr>
            <a:r>
              <a:rPr lang="zh-CN" altLang="en-US" sz="2800" kern="0" dirty="0">
                <a:solidFill>
                  <a:srgbClr val="C00000"/>
                </a:solidFill>
                <a:latin typeface="微软雅黑"/>
              </a:rPr>
              <a:t>  </a:t>
            </a:r>
            <a:r>
              <a:rPr lang="en-US" altLang="zh-CN" sz="2800" kern="0" dirty="0">
                <a:solidFill>
                  <a:srgbClr val="C00000"/>
                </a:solidFill>
                <a:latin typeface="微软雅黑"/>
              </a:rPr>
              <a:t>《</a:t>
            </a:r>
            <a:r>
              <a:rPr lang="zh-CN" altLang="en-US" sz="2800" kern="0" dirty="0">
                <a:solidFill>
                  <a:srgbClr val="C00000"/>
                </a:solidFill>
                <a:latin typeface="微软雅黑"/>
              </a:rPr>
              <a:t>增值税专用发票</a:t>
            </a:r>
            <a:r>
              <a:rPr lang="en-US" altLang="zh-CN" sz="2800" kern="0" dirty="0">
                <a:solidFill>
                  <a:srgbClr val="C00000"/>
                </a:solidFill>
                <a:latin typeface="微软雅黑"/>
              </a:rPr>
              <a:t>》</a:t>
            </a:r>
            <a:r>
              <a:rPr lang="zh-CN" altLang="en-US" sz="2800" kern="0" dirty="0">
                <a:solidFill>
                  <a:srgbClr val="C00000"/>
                </a:solidFill>
                <a:latin typeface="微软雅黑"/>
              </a:rPr>
              <a:t>样式</a:t>
            </a:r>
            <a:endParaRPr lang="en-US" altLang="zh-CN" sz="2800" kern="0" dirty="0">
              <a:solidFill>
                <a:srgbClr val="C00000"/>
              </a:solidFill>
              <a:latin typeface="微软雅黑"/>
            </a:endParaRPr>
          </a:p>
          <a:p>
            <a:pPr marL="342900" indent="-342900" eaLnBrk="0" fontAlgn="base" hangingPunct="0">
              <a:lnSpc>
                <a:spcPct val="200000"/>
              </a:lnSpc>
              <a:spcBef>
                <a:spcPct val="20000"/>
              </a:spcBef>
              <a:spcAft>
                <a:spcPct val="0"/>
              </a:spcAft>
              <a:buSzPct val="90000"/>
              <a:buBlip>
                <a:blip r:embed="rId3"/>
              </a:buBlip>
              <a:defRPr/>
            </a:pPr>
            <a:r>
              <a:rPr lang="zh-CN" altLang="en-US" sz="2800" kern="0" dirty="0">
                <a:solidFill>
                  <a:srgbClr val="C00000"/>
                </a:solidFill>
                <a:latin typeface="微软雅黑"/>
              </a:rPr>
              <a:t>   如何填写</a:t>
            </a:r>
            <a:r>
              <a:rPr lang="en-US" altLang="zh-CN" sz="2800" kern="0" dirty="0">
                <a:solidFill>
                  <a:srgbClr val="C00000"/>
                </a:solidFill>
                <a:latin typeface="微软雅黑"/>
              </a:rPr>
              <a:t>《</a:t>
            </a:r>
            <a:r>
              <a:rPr lang="zh-CN" altLang="en-US" sz="2800" kern="0" dirty="0">
                <a:solidFill>
                  <a:srgbClr val="C00000"/>
                </a:solidFill>
                <a:latin typeface="微软雅黑"/>
              </a:rPr>
              <a:t>增值税专用发票</a:t>
            </a:r>
            <a:r>
              <a:rPr lang="en-US" altLang="zh-CN" sz="2800" kern="0" dirty="0">
                <a:solidFill>
                  <a:srgbClr val="C00000"/>
                </a:solidFill>
                <a:latin typeface="微软雅黑"/>
              </a:rPr>
              <a:t>》</a:t>
            </a:r>
          </a:p>
          <a:p>
            <a:pPr marL="342900" indent="-342900" eaLnBrk="0" fontAlgn="base" hangingPunct="0">
              <a:lnSpc>
                <a:spcPct val="200000"/>
              </a:lnSpc>
              <a:spcBef>
                <a:spcPct val="20000"/>
              </a:spcBef>
              <a:spcAft>
                <a:spcPct val="0"/>
              </a:spcAft>
              <a:buSzPct val="90000"/>
              <a:buBlip>
                <a:blip r:embed="rId3"/>
              </a:buBlip>
              <a:defRPr/>
            </a:pPr>
            <a:r>
              <a:rPr lang="en-US" altLang="zh-CN" sz="2800" kern="0" dirty="0">
                <a:solidFill>
                  <a:srgbClr val="C00000"/>
                </a:solidFill>
                <a:latin typeface="微软雅黑"/>
              </a:rPr>
              <a:t> 《</a:t>
            </a:r>
            <a:r>
              <a:rPr lang="zh-CN" altLang="en-US" sz="2800" kern="0" dirty="0">
                <a:solidFill>
                  <a:srgbClr val="C00000"/>
                </a:solidFill>
                <a:latin typeface="微软雅黑"/>
              </a:rPr>
              <a:t>增值税专用发票</a:t>
            </a:r>
            <a:r>
              <a:rPr lang="en-US" altLang="zh-CN" sz="2800" kern="0" dirty="0">
                <a:solidFill>
                  <a:srgbClr val="C00000"/>
                </a:solidFill>
                <a:latin typeface="微软雅黑"/>
              </a:rPr>
              <a:t>》</a:t>
            </a:r>
            <a:r>
              <a:rPr lang="zh-CN" altLang="en-US" sz="2800" kern="0" dirty="0">
                <a:solidFill>
                  <a:srgbClr val="C00000"/>
                </a:solidFill>
                <a:latin typeface="微软雅黑"/>
              </a:rPr>
              <a:t>的使用范围</a:t>
            </a:r>
            <a:endParaRPr lang="en-US" altLang="zh-CN" sz="2800" kern="0" dirty="0">
              <a:solidFill>
                <a:srgbClr val="C00000"/>
              </a:solidFill>
              <a:latin typeface="微软雅黑"/>
            </a:endParaRPr>
          </a:p>
          <a:p>
            <a:pPr marL="342900" indent="-342900" eaLnBrk="0" fontAlgn="base" hangingPunct="0">
              <a:lnSpc>
                <a:spcPct val="200000"/>
              </a:lnSpc>
              <a:spcBef>
                <a:spcPct val="20000"/>
              </a:spcBef>
              <a:spcAft>
                <a:spcPct val="0"/>
              </a:spcAft>
              <a:buSzPct val="90000"/>
              <a:buBlip>
                <a:blip r:embed="rId3"/>
              </a:buBlip>
              <a:defRPr/>
            </a:pPr>
            <a:endParaRPr lang="zh-CN" altLang="zh-CN" sz="2800" kern="0" dirty="0">
              <a:solidFill>
                <a:srgbClr val="C00000"/>
              </a:solidFill>
              <a:latin typeface="微软雅黑"/>
            </a:endParaRPr>
          </a:p>
          <a:p>
            <a:pPr eaLnBrk="0" fontAlgn="base" hangingPunct="0">
              <a:lnSpc>
                <a:spcPct val="200000"/>
              </a:lnSpc>
              <a:spcBef>
                <a:spcPct val="0"/>
              </a:spcBef>
              <a:spcAft>
                <a:spcPct val="0"/>
              </a:spcAft>
              <a:defRPr/>
            </a:pPr>
            <a:endParaRPr lang="zh-CN" altLang="zh-CN" sz="2800" kern="0" dirty="0">
              <a:solidFill>
                <a:srgbClr val="C00000"/>
              </a:solidFill>
              <a:latin typeface="微软雅黑"/>
            </a:endParaRPr>
          </a:p>
        </p:txBody>
      </p:sp>
    </p:spTree>
    <p:extLst>
      <p:ext uri="{BB962C8B-B14F-4D97-AF65-F5344CB8AC3E}">
        <p14:creationId xmlns:p14="http://schemas.microsoft.com/office/powerpoint/2010/main" val="14512122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referRelativeResize="0">
            <a:picLocks/>
          </p:cNvPicPr>
          <p:nvPr/>
        </p:nvPicPr>
        <p:blipFill>
          <a:blip r:embed="rId3"/>
          <a:stretch>
            <a:fillRect/>
          </a:stretch>
        </p:blipFill>
        <p:spPr>
          <a:xfrm>
            <a:off x="3198814" y="2138364"/>
            <a:ext cx="7088187" cy="4110037"/>
          </a:xfrm>
          <a:prstGeom prst="rect">
            <a:avLst/>
          </a:prstGeom>
          <a:ln>
            <a:solidFill>
              <a:schemeClr val="tx2">
                <a:lumMod val="40000"/>
                <a:lumOff val="60000"/>
              </a:schemeClr>
            </a:solidFill>
          </a:ln>
        </p:spPr>
      </p:pic>
      <p:sp>
        <p:nvSpPr>
          <p:cNvPr id="7171" name="Rectangle 2"/>
          <p:cNvSpPr>
            <a:spLocks noGrp="1"/>
          </p:cNvSpPr>
          <p:nvPr>
            <p:ph type="title" idx="4294967295"/>
          </p:nvPr>
        </p:nvSpPr>
        <p:spPr bwMode="auto">
          <a:xfrm>
            <a:off x="2667000" y="100014"/>
            <a:ext cx="7391400" cy="585787"/>
          </a:xfrm>
          <a:prstGeom prst="rect">
            <a:avLst/>
          </a:prstGeom>
          <a:ln>
            <a:miter lim="800000"/>
            <a:headEnd/>
            <a:tailEnd/>
          </a:ln>
        </p:spPr>
        <p:txBody>
          <a:bodyPr/>
          <a:lstStyle/>
          <a:p>
            <a:pPr>
              <a:defRPr/>
            </a:pPr>
            <a:r>
              <a:rPr lang="zh-CN" altLang="en-US" b="1" dirty="0" smtClean="0">
                <a:latin typeface="+mn-ea"/>
                <a:ea typeface="+mn-ea"/>
              </a:rPr>
              <a:t> </a:t>
            </a:r>
            <a:r>
              <a:rPr lang="en-US" altLang="zh-CN" b="1" dirty="0" smtClean="0">
                <a:latin typeface="+mn-ea"/>
                <a:ea typeface="+mn-ea"/>
              </a:rPr>
              <a:t>《</a:t>
            </a:r>
            <a:r>
              <a:rPr lang="zh-CN" altLang="en-US" b="1" dirty="0" smtClean="0">
                <a:latin typeface="+mn-ea"/>
                <a:ea typeface="+mn-ea"/>
              </a:rPr>
              <a:t>增值税专用发票</a:t>
            </a:r>
            <a:r>
              <a:rPr lang="en-US" altLang="zh-CN" b="1" dirty="0" smtClean="0">
                <a:latin typeface="+mn-ea"/>
                <a:ea typeface="+mn-ea"/>
              </a:rPr>
              <a:t>》</a:t>
            </a:r>
            <a:r>
              <a:rPr lang="zh-CN" altLang="en-US" b="1" dirty="0" smtClean="0">
                <a:latin typeface="+mn-ea"/>
                <a:ea typeface="+mn-ea"/>
              </a:rPr>
              <a:t>样式</a:t>
            </a:r>
            <a:endParaRPr lang="zh-CN" altLang="zh-CN" dirty="0" smtClean="0">
              <a:latin typeface="+mn-ea"/>
              <a:ea typeface="+mn-ea"/>
            </a:endParaRPr>
          </a:p>
        </p:txBody>
      </p:sp>
      <p:pic>
        <p:nvPicPr>
          <p:cNvPr id="3" name="图片 2"/>
          <p:cNvPicPr preferRelativeResize="0">
            <a:picLocks/>
          </p:cNvPicPr>
          <p:nvPr/>
        </p:nvPicPr>
        <p:blipFill>
          <a:blip r:embed="rId4"/>
          <a:stretch>
            <a:fillRect/>
          </a:stretch>
        </p:blipFill>
        <p:spPr>
          <a:xfrm>
            <a:off x="2867025" y="1600200"/>
            <a:ext cx="6770688" cy="4051300"/>
          </a:xfrm>
          <a:prstGeom prst="rect">
            <a:avLst/>
          </a:prstGeom>
          <a:ln>
            <a:solidFill>
              <a:schemeClr val="tx2">
                <a:lumMod val="40000"/>
                <a:lumOff val="60000"/>
              </a:schemeClr>
            </a:solidFill>
          </a:ln>
        </p:spPr>
      </p:pic>
      <p:pic>
        <p:nvPicPr>
          <p:cNvPr id="2" name="图片 1"/>
          <p:cNvPicPr preferRelativeResize="0">
            <a:picLocks/>
          </p:cNvPicPr>
          <p:nvPr/>
        </p:nvPicPr>
        <p:blipFill>
          <a:blip r:embed="rId5"/>
          <a:stretch>
            <a:fillRect/>
          </a:stretch>
        </p:blipFill>
        <p:spPr>
          <a:xfrm>
            <a:off x="2011364" y="1066800"/>
            <a:ext cx="6986587" cy="4051300"/>
          </a:xfrm>
          <a:prstGeom prst="rect">
            <a:avLst/>
          </a:prstGeom>
          <a:ln>
            <a:solidFill>
              <a:schemeClr val="tx2">
                <a:lumMod val="40000"/>
                <a:lumOff val="60000"/>
              </a:schemeClr>
            </a:solidFill>
          </a:ln>
        </p:spPr>
      </p:pic>
      <p:sp>
        <p:nvSpPr>
          <p:cNvPr id="113670" name="TextBox 1"/>
          <p:cNvSpPr txBox="1">
            <a:spLocks noChangeArrowheads="1"/>
          </p:cNvSpPr>
          <p:nvPr/>
        </p:nvSpPr>
        <p:spPr bwMode="auto">
          <a:xfrm>
            <a:off x="2906713" y="4008439"/>
            <a:ext cx="6096000" cy="369887"/>
          </a:xfrm>
          <a:prstGeom prst="rect">
            <a:avLst/>
          </a:prstGeom>
          <a:solidFill>
            <a:schemeClr val="bg1"/>
          </a:solidFill>
          <a:ln w="9525">
            <a:solidFill>
              <a:srgbClr val="FF0000"/>
            </a:solidFill>
            <a:prstDash val="sysDot"/>
            <a:miter lim="800000"/>
            <a:headEnd/>
            <a:tailEnd/>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b="1">
                <a:solidFill>
                  <a:srgbClr val="FF0000"/>
                </a:solidFill>
              </a:rPr>
              <a:t>一式三联，分别为记账联、抵扣联、发票联</a:t>
            </a:r>
          </a:p>
        </p:txBody>
      </p:sp>
    </p:spTree>
    <p:extLst>
      <p:ext uri="{BB962C8B-B14F-4D97-AF65-F5344CB8AC3E}">
        <p14:creationId xmlns:p14="http://schemas.microsoft.com/office/powerpoint/2010/main" val="11414240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758950" y="1076325"/>
            <a:ext cx="8674100" cy="5029200"/>
          </a:xfrm>
          <a:prstGeom prst="rect">
            <a:avLst/>
          </a:prstGeom>
          <a:ln>
            <a:solidFill>
              <a:schemeClr val="tx2">
                <a:lumMod val="40000"/>
                <a:lumOff val="60000"/>
              </a:schemeClr>
            </a:solidFill>
          </a:ln>
        </p:spPr>
      </p:pic>
      <p:sp>
        <p:nvSpPr>
          <p:cNvPr id="8195" name="Rectangle 2"/>
          <p:cNvSpPr>
            <a:spLocks noGrp="1"/>
          </p:cNvSpPr>
          <p:nvPr>
            <p:ph type="title" idx="4294967295"/>
          </p:nvPr>
        </p:nvSpPr>
        <p:spPr bwMode="auto">
          <a:xfrm>
            <a:off x="1981200" y="152400"/>
            <a:ext cx="7772400" cy="585788"/>
          </a:xfrm>
          <a:prstGeom prst="rect">
            <a:avLst/>
          </a:prstGeom>
          <a:ln>
            <a:miter lim="800000"/>
            <a:headEnd/>
            <a:tailEnd/>
          </a:ln>
        </p:spPr>
        <p:txBody>
          <a:bodyPr/>
          <a:lstStyle/>
          <a:p>
            <a:pPr>
              <a:defRPr/>
            </a:pPr>
            <a:r>
              <a:rPr lang="zh-CN" altLang="en-US" b="1" dirty="0" smtClean="0">
                <a:latin typeface="+mn-ea"/>
                <a:ea typeface="+mn-ea"/>
              </a:rPr>
              <a:t>     如何填写</a:t>
            </a:r>
            <a:r>
              <a:rPr lang="en-US" altLang="zh-CN" b="1" dirty="0" smtClean="0">
                <a:latin typeface="+mn-ea"/>
                <a:ea typeface="+mn-ea"/>
              </a:rPr>
              <a:t>《</a:t>
            </a:r>
            <a:r>
              <a:rPr lang="zh-CN" altLang="en-US" b="1" dirty="0" smtClean="0">
                <a:latin typeface="+mn-ea"/>
                <a:ea typeface="+mn-ea"/>
              </a:rPr>
              <a:t>增值税专用发票</a:t>
            </a:r>
            <a:r>
              <a:rPr lang="en-US" altLang="zh-CN" b="1" dirty="0" smtClean="0">
                <a:latin typeface="+mn-ea"/>
                <a:ea typeface="+mn-ea"/>
              </a:rPr>
              <a:t>》</a:t>
            </a:r>
            <a:endParaRPr lang="zh-CN" altLang="zh-CN" b="1" dirty="0" smtClean="0">
              <a:latin typeface="+mn-ea"/>
              <a:ea typeface="+mn-ea"/>
            </a:endParaRPr>
          </a:p>
        </p:txBody>
      </p:sp>
      <p:sp>
        <p:nvSpPr>
          <p:cNvPr id="11" name="线形标注 1 10"/>
          <p:cNvSpPr/>
          <p:nvPr/>
        </p:nvSpPr>
        <p:spPr>
          <a:xfrm>
            <a:off x="2705100" y="1524000"/>
            <a:ext cx="1905000" cy="533400"/>
          </a:xfrm>
          <a:prstGeom prst="borderCallout1">
            <a:avLst>
              <a:gd name="adj1" fmla="val 105499"/>
              <a:gd name="adj2" fmla="val 50960"/>
              <a:gd name="adj3" fmla="val 174925"/>
              <a:gd name="adj4" fmla="val 73548"/>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zh-CN" altLang="en-US" sz="1000" dirty="0">
                <a:solidFill>
                  <a:srgbClr val="000000"/>
                </a:solidFill>
              </a:rPr>
              <a:t>购货单位基本信息，实训中根据仿真企业实习中客户或供应商基本信息表填写此部分内容</a:t>
            </a:r>
          </a:p>
        </p:txBody>
      </p:sp>
      <p:sp>
        <p:nvSpPr>
          <p:cNvPr id="19" name="线形标注 1 18"/>
          <p:cNvSpPr/>
          <p:nvPr/>
        </p:nvSpPr>
        <p:spPr>
          <a:xfrm>
            <a:off x="8224838" y="1177925"/>
            <a:ext cx="2246312" cy="349250"/>
          </a:xfrm>
          <a:prstGeom prst="borderCallout1">
            <a:avLst>
              <a:gd name="adj1" fmla="val 115835"/>
              <a:gd name="adj2" fmla="val 50440"/>
              <a:gd name="adj3" fmla="val 247106"/>
              <a:gd name="adj4" fmla="val 7053"/>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zh-CN" altLang="en-US" sz="1000" dirty="0">
                <a:solidFill>
                  <a:srgbClr val="000000"/>
                </a:solidFill>
              </a:rPr>
              <a:t>真实记录发票的开具日期，实训中以系统日期为准。</a:t>
            </a:r>
          </a:p>
        </p:txBody>
      </p:sp>
      <p:sp>
        <p:nvSpPr>
          <p:cNvPr id="20" name="线形标注 1 19"/>
          <p:cNvSpPr/>
          <p:nvPr/>
        </p:nvSpPr>
        <p:spPr>
          <a:xfrm>
            <a:off x="4267200" y="2209800"/>
            <a:ext cx="2325688" cy="762000"/>
          </a:xfrm>
          <a:prstGeom prst="borderCallout1">
            <a:avLst>
              <a:gd name="adj1" fmla="val 55498"/>
              <a:gd name="adj2" fmla="val 101077"/>
              <a:gd name="adj3" fmla="val 75280"/>
              <a:gd name="adj4" fmla="val 117143"/>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zh-CN" altLang="en-US" sz="1000" dirty="0">
                <a:solidFill>
                  <a:srgbClr val="000000"/>
                </a:solidFill>
              </a:rPr>
              <a:t>密码区是一种密文，包含七个方面的数据：发票代码、发票号码、开票日期、销货方纳税人识别号和购货方纳税人识别号、金额、税率、税额等信息，实训中此部分可以不填。</a:t>
            </a:r>
          </a:p>
        </p:txBody>
      </p:sp>
      <p:grpSp>
        <p:nvGrpSpPr>
          <p:cNvPr id="114695" name="组合 28"/>
          <p:cNvGrpSpPr>
            <a:grpSpLocks/>
          </p:cNvGrpSpPr>
          <p:nvPr/>
        </p:nvGrpSpPr>
        <p:grpSpPr bwMode="auto">
          <a:xfrm>
            <a:off x="3352800" y="3200400"/>
            <a:ext cx="5634038" cy="1219200"/>
            <a:chOff x="1828872" y="3200398"/>
            <a:chExt cx="5634168" cy="1219176"/>
          </a:xfrm>
        </p:grpSpPr>
        <p:sp>
          <p:nvSpPr>
            <p:cNvPr id="21" name="线形标注 1 20"/>
            <p:cNvSpPr/>
            <p:nvPr/>
          </p:nvSpPr>
          <p:spPr>
            <a:xfrm>
              <a:off x="1828872" y="3657589"/>
              <a:ext cx="4953114" cy="761985"/>
            </a:xfrm>
            <a:prstGeom prst="borderCallout1">
              <a:avLst>
                <a:gd name="adj1" fmla="val -218"/>
                <a:gd name="adj2" fmla="val 38229"/>
                <a:gd name="adj3" fmla="val -60799"/>
                <a:gd name="adj4" fmla="val 34201"/>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zh-CN" altLang="en-US" sz="1000" dirty="0">
                  <a:solidFill>
                    <a:srgbClr val="000000"/>
                  </a:solidFill>
                </a:rPr>
                <a:t>此部分依照实际经济业务内容填写，货物或劳务的名称、规格型号、单位、数量、单价（不含税）、金额（不含税货款或服务金额）、税率、税额；</a:t>
              </a:r>
              <a:endParaRPr lang="en-US" altLang="zh-CN" sz="1000" dirty="0">
                <a:solidFill>
                  <a:srgbClr val="000000"/>
                </a:solidFill>
              </a:endParaRPr>
            </a:p>
            <a:p>
              <a:pPr fontAlgn="base">
                <a:spcBef>
                  <a:spcPct val="0"/>
                </a:spcBef>
                <a:spcAft>
                  <a:spcPct val="0"/>
                </a:spcAft>
                <a:defRPr/>
              </a:pPr>
              <a:r>
                <a:rPr lang="zh-CN" altLang="en-US" sz="1000" dirty="0">
                  <a:solidFill>
                    <a:srgbClr val="000000"/>
                  </a:solidFill>
                </a:rPr>
                <a:t>一张增值税发票上可以开具不同种类货物或劳务内容。</a:t>
              </a:r>
            </a:p>
          </p:txBody>
        </p:sp>
        <p:cxnSp>
          <p:nvCxnSpPr>
            <p:cNvPr id="5" name="直接连接符 4"/>
            <p:cNvCxnSpPr/>
            <p:nvPr/>
          </p:nvCxnSpPr>
          <p:spPr>
            <a:xfrm>
              <a:off x="1905074" y="3200398"/>
              <a:ext cx="685816" cy="45719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5791363" y="3200398"/>
              <a:ext cx="223843" cy="45719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545444" y="3200398"/>
              <a:ext cx="223842" cy="45719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6769286" y="3276597"/>
              <a:ext cx="693754" cy="380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5181749" y="3200398"/>
              <a:ext cx="223843" cy="45719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4459421" y="3276597"/>
              <a:ext cx="112715" cy="38099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4" name="线形标注 1 33"/>
          <p:cNvSpPr/>
          <p:nvPr/>
        </p:nvSpPr>
        <p:spPr>
          <a:xfrm>
            <a:off x="4419600" y="5029200"/>
            <a:ext cx="1905000" cy="533400"/>
          </a:xfrm>
          <a:prstGeom prst="borderCallout1">
            <a:avLst>
              <a:gd name="adj1" fmla="val 48355"/>
              <a:gd name="adj2" fmla="val -3541"/>
              <a:gd name="adj3" fmla="val 21349"/>
              <a:gd name="adj4" fmla="val -34955"/>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zh-CN" altLang="en-US" sz="1000" dirty="0">
                <a:solidFill>
                  <a:srgbClr val="000000"/>
                </a:solidFill>
              </a:rPr>
              <a:t>销货单位基本信息，实训中根据仿真企业实习中客户或供应商基本信息表填写此部分内容</a:t>
            </a:r>
          </a:p>
        </p:txBody>
      </p:sp>
      <p:grpSp>
        <p:nvGrpSpPr>
          <p:cNvPr id="114697" name="组合 50"/>
          <p:cNvGrpSpPr>
            <a:grpSpLocks/>
          </p:cNvGrpSpPr>
          <p:nvPr/>
        </p:nvGrpSpPr>
        <p:grpSpPr bwMode="auto">
          <a:xfrm>
            <a:off x="3886200" y="4362450"/>
            <a:ext cx="3962400" cy="533400"/>
            <a:chOff x="2362258" y="4362394"/>
            <a:chExt cx="3962296" cy="533386"/>
          </a:xfrm>
        </p:grpSpPr>
        <p:sp>
          <p:nvSpPr>
            <p:cNvPr id="35" name="线形标注 1 34"/>
            <p:cNvSpPr/>
            <p:nvPr/>
          </p:nvSpPr>
          <p:spPr>
            <a:xfrm>
              <a:off x="3998928" y="4362394"/>
              <a:ext cx="1904950" cy="533386"/>
            </a:xfrm>
            <a:prstGeom prst="borderCallout1">
              <a:avLst>
                <a:gd name="adj1" fmla="val 48355"/>
                <a:gd name="adj2" fmla="val -3541"/>
                <a:gd name="adj3" fmla="val 35635"/>
                <a:gd name="adj4" fmla="val -93457"/>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zh-CN" altLang="en-US" sz="1000" dirty="0">
                  <a:solidFill>
                    <a:srgbClr val="000000"/>
                  </a:solidFill>
                </a:rPr>
                <a:t>货款或服务数量、价款合计信息记录，注意大小写规范</a:t>
              </a:r>
            </a:p>
          </p:txBody>
        </p:sp>
        <p:cxnSp>
          <p:nvCxnSpPr>
            <p:cNvPr id="36" name="直接连接符 35"/>
            <p:cNvCxnSpPr/>
            <p:nvPr/>
          </p:nvCxnSpPr>
          <p:spPr>
            <a:xfrm>
              <a:off x="2362258" y="4800532"/>
              <a:ext cx="163667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903878" y="4724334"/>
              <a:ext cx="420676" cy="7619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4698" name="组合 49"/>
          <p:cNvGrpSpPr>
            <a:grpSpLocks/>
          </p:cNvGrpSpPr>
          <p:nvPr/>
        </p:nvGrpSpPr>
        <p:grpSpPr bwMode="auto">
          <a:xfrm>
            <a:off x="3200400" y="5810250"/>
            <a:ext cx="4495800" cy="361950"/>
            <a:chOff x="1676476" y="5810220"/>
            <a:chExt cx="4495681" cy="361908"/>
          </a:xfrm>
        </p:grpSpPr>
        <p:sp>
          <p:nvSpPr>
            <p:cNvPr id="43" name="线形标注 1 42"/>
            <p:cNvSpPr/>
            <p:nvPr/>
          </p:nvSpPr>
          <p:spPr>
            <a:xfrm>
              <a:off x="4267207" y="5905459"/>
              <a:ext cx="1904950" cy="266669"/>
            </a:xfrm>
            <a:prstGeom prst="borderCallout1">
              <a:avLst>
                <a:gd name="adj1" fmla="val 48355"/>
                <a:gd name="adj2" fmla="val -3541"/>
                <a:gd name="adj3" fmla="val -80"/>
                <a:gd name="adj4" fmla="val -45956"/>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zh-CN" altLang="en-US" sz="1000" dirty="0">
                  <a:solidFill>
                    <a:srgbClr val="000000"/>
                  </a:solidFill>
                </a:rPr>
                <a:t>此部分为开票单位经办人信息</a:t>
              </a:r>
            </a:p>
          </p:txBody>
        </p:sp>
        <p:cxnSp>
          <p:nvCxnSpPr>
            <p:cNvPr id="44" name="直接连接符 43"/>
            <p:cNvCxnSpPr>
              <a:endCxn id="43" idx="2"/>
            </p:cNvCxnSpPr>
            <p:nvPr/>
          </p:nvCxnSpPr>
          <p:spPr>
            <a:xfrm>
              <a:off x="1676476" y="5810220"/>
              <a:ext cx="2590731" cy="2285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43" idx="3"/>
            </p:cNvCxnSpPr>
            <p:nvPr/>
          </p:nvCxnSpPr>
          <p:spPr>
            <a:xfrm>
              <a:off x="4865680" y="5838792"/>
              <a:ext cx="354003" cy="666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5903877" y="5838792"/>
              <a:ext cx="268280" cy="6666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3" name="线形标注 1 52"/>
          <p:cNvSpPr/>
          <p:nvPr/>
        </p:nvSpPr>
        <p:spPr>
          <a:xfrm>
            <a:off x="7453313" y="4800601"/>
            <a:ext cx="1905000" cy="733425"/>
          </a:xfrm>
          <a:prstGeom prst="borderCallout1">
            <a:avLst>
              <a:gd name="adj1" fmla="val 48355"/>
              <a:gd name="adj2" fmla="val -3541"/>
              <a:gd name="adj3" fmla="val 40941"/>
              <a:gd name="adj4" fmla="val -35641"/>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r>
              <a:rPr lang="en-US" altLang="zh-CN" sz="1000" dirty="0">
                <a:solidFill>
                  <a:srgbClr val="000000"/>
                </a:solidFill>
              </a:rPr>
              <a:t>1</a:t>
            </a:r>
            <a:r>
              <a:rPr lang="zh-CN" altLang="en-US" sz="1000" dirty="0">
                <a:solidFill>
                  <a:srgbClr val="000000"/>
                </a:solidFill>
              </a:rPr>
              <a:t>、此部分填写发票项目中是否存在为记录但存在的重要信息，如果不存在可以不填</a:t>
            </a:r>
            <a:endParaRPr lang="en-US" altLang="zh-CN" sz="1000" dirty="0">
              <a:solidFill>
                <a:srgbClr val="000000"/>
              </a:solidFill>
            </a:endParaRPr>
          </a:p>
          <a:p>
            <a:pPr fontAlgn="base">
              <a:spcBef>
                <a:spcPct val="0"/>
              </a:spcBef>
              <a:spcAft>
                <a:spcPct val="0"/>
              </a:spcAft>
              <a:defRPr/>
            </a:pPr>
            <a:r>
              <a:rPr lang="en-US" altLang="zh-CN" sz="1000" dirty="0">
                <a:solidFill>
                  <a:srgbClr val="000000"/>
                </a:solidFill>
              </a:rPr>
              <a:t>2</a:t>
            </a:r>
            <a:r>
              <a:rPr lang="zh-CN" altLang="en-US" sz="1000" dirty="0">
                <a:solidFill>
                  <a:srgbClr val="000000"/>
                </a:solidFill>
              </a:rPr>
              <a:t>、在此处加盖单位发票章</a:t>
            </a:r>
          </a:p>
        </p:txBody>
      </p:sp>
    </p:spTree>
    <p:extLst>
      <p:ext uri="{BB962C8B-B14F-4D97-AF65-F5344CB8AC3E}">
        <p14:creationId xmlns:p14="http://schemas.microsoft.com/office/powerpoint/2010/main" val="40279222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txBox="1">
            <a:spLocks/>
          </p:cNvSpPr>
          <p:nvPr/>
        </p:nvSpPr>
        <p:spPr bwMode="auto">
          <a:xfrm>
            <a:off x="2133600" y="152400"/>
            <a:ext cx="77724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en-US" altLang="zh-CN" sz="2800" b="1">
                <a:solidFill>
                  <a:srgbClr val="C00000"/>
                </a:solidFill>
                <a:latin typeface="黑体" panose="02010609060101010101" pitchFamily="49" charset="-122"/>
                <a:ea typeface="黑体" panose="02010609060101010101" pitchFamily="49" charset="-122"/>
              </a:rPr>
              <a:t>《</a:t>
            </a:r>
            <a:r>
              <a:rPr lang="zh-CN" altLang="en-US" sz="2800" b="1">
                <a:solidFill>
                  <a:srgbClr val="C00000"/>
                </a:solidFill>
                <a:latin typeface="黑体" panose="02010609060101010101" pitchFamily="49" charset="-122"/>
                <a:ea typeface="黑体" panose="02010609060101010101" pitchFamily="49" charset="-122"/>
              </a:rPr>
              <a:t>增值税专用发票</a:t>
            </a:r>
            <a:r>
              <a:rPr lang="en-US" altLang="zh-CN" sz="2800" b="1">
                <a:solidFill>
                  <a:srgbClr val="C00000"/>
                </a:solidFill>
                <a:latin typeface="黑体" panose="02010609060101010101" pitchFamily="49" charset="-122"/>
                <a:ea typeface="黑体" panose="02010609060101010101" pitchFamily="49" charset="-122"/>
              </a:rPr>
              <a:t>》</a:t>
            </a:r>
            <a:r>
              <a:rPr lang="zh-CN" altLang="en-US" sz="2800" b="1">
                <a:solidFill>
                  <a:srgbClr val="C00000"/>
                </a:solidFill>
                <a:latin typeface="黑体" panose="02010609060101010101" pitchFamily="49" charset="-122"/>
                <a:ea typeface="黑体" panose="02010609060101010101" pitchFamily="49" charset="-122"/>
              </a:rPr>
              <a:t>填写示例</a:t>
            </a:r>
            <a:endParaRPr lang="zh-CN" altLang="zh-CN" sz="2800" b="1">
              <a:solidFill>
                <a:srgbClr val="C0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638300" y="1143001"/>
            <a:ext cx="8763000" cy="5095875"/>
          </a:xfrm>
          <a:prstGeom prst="rect">
            <a:avLst/>
          </a:prstGeom>
          <a:ln>
            <a:solidFill>
              <a:schemeClr val="tx2">
                <a:lumMod val="20000"/>
                <a:lumOff val="80000"/>
              </a:schemeClr>
            </a:solidFill>
          </a:ln>
        </p:spPr>
      </p:pic>
    </p:spTree>
    <p:extLst>
      <p:ext uri="{BB962C8B-B14F-4D97-AF65-F5344CB8AC3E}">
        <p14:creationId xmlns:p14="http://schemas.microsoft.com/office/powerpoint/2010/main" val="32653460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txBox="1">
            <a:spLocks/>
          </p:cNvSpPr>
          <p:nvPr/>
        </p:nvSpPr>
        <p:spPr bwMode="auto">
          <a:xfrm>
            <a:off x="2478088" y="152400"/>
            <a:ext cx="77724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en-US" altLang="zh-CN" sz="2800" b="1">
                <a:solidFill>
                  <a:srgbClr val="C00000"/>
                </a:solidFill>
                <a:latin typeface="黑体" panose="02010609060101010101" pitchFamily="49" charset="-122"/>
                <a:ea typeface="黑体" panose="02010609060101010101" pitchFamily="49" charset="-122"/>
              </a:rPr>
              <a:t>《</a:t>
            </a:r>
            <a:r>
              <a:rPr lang="zh-CN" altLang="en-US" sz="2800" b="1">
                <a:solidFill>
                  <a:srgbClr val="C00000"/>
                </a:solidFill>
                <a:latin typeface="黑体" panose="02010609060101010101" pitchFamily="49" charset="-122"/>
                <a:ea typeface="黑体" panose="02010609060101010101" pitchFamily="49" charset="-122"/>
              </a:rPr>
              <a:t>增值税专用发票</a:t>
            </a:r>
            <a:r>
              <a:rPr lang="en-US" altLang="zh-CN" sz="2800" b="1">
                <a:solidFill>
                  <a:srgbClr val="C00000"/>
                </a:solidFill>
                <a:latin typeface="黑体" panose="02010609060101010101" pitchFamily="49" charset="-122"/>
                <a:ea typeface="黑体" panose="02010609060101010101" pitchFamily="49" charset="-122"/>
              </a:rPr>
              <a:t>》</a:t>
            </a:r>
            <a:r>
              <a:rPr lang="zh-CN" altLang="en-US" sz="2800" b="1">
                <a:solidFill>
                  <a:srgbClr val="C00000"/>
                </a:solidFill>
                <a:latin typeface="黑体" panose="02010609060101010101" pitchFamily="49" charset="-122"/>
                <a:ea typeface="黑体" panose="02010609060101010101" pitchFamily="49" charset="-122"/>
              </a:rPr>
              <a:t>使用范围</a:t>
            </a:r>
            <a:endParaRPr lang="zh-CN" altLang="zh-CN" sz="2800" b="1">
              <a:solidFill>
                <a:srgbClr val="C00000"/>
              </a:solidFill>
              <a:latin typeface="黑体" panose="02010609060101010101" pitchFamily="49" charset="-122"/>
              <a:ea typeface="黑体" panose="02010609060101010101" pitchFamily="49" charset="-122"/>
            </a:endParaRPr>
          </a:p>
        </p:txBody>
      </p:sp>
      <p:sp>
        <p:nvSpPr>
          <p:cNvPr id="21" name="内容占位符 2"/>
          <p:cNvSpPr txBox="1">
            <a:spLocks/>
          </p:cNvSpPr>
          <p:nvPr/>
        </p:nvSpPr>
        <p:spPr>
          <a:xfrm>
            <a:off x="2286001" y="1066800"/>
            <a:ext cx="7705725" cy="3816350"/>
          </a:xfrm>
          <a:prstGeom prst="rect">
            <a:avLst/>
          </a:prstGeom>
        </p:spPr>
        <p:txBody>
          <a:bodyPr/>
          <a:lstStyle/>
          <a:p>
            <a:pPr eaLnBrk="0" fontAlgn="base" hangingPunct="0">
              <a:lnSpc>
                <a:spcPct val="150000"/>
              </a:lnSpc>
              <a:spcBef>
                <a:spcPct val="20000"/>
              </a:spcBef>
              <a:spcAft>
                <a:spcPct val="0"/>
              </a:spcAft>
              <a:buSzPct val="90000"/>
              <a:defRPr/>
            </a:pPr>
            <a:endParaRPr lang="zh-CN" altLang="en-US" sz="2400" kern="0" dirty="0">
              <a:solidFill>
                <a:srgbClr val="000000"/>
              </a:solidFill>
              <a:latin typeface="微软雅黑" pitchFamily="34" charset="-122"/>
            </a:endParaRPr>
          </a:p>
        </p:txBody>
      </p:sp>
      <p:sp>
        <p:nvSpPr>
          <p:cNvPr id="116740" name="TextBox 1"/>
          <p:cNvSpPr txBox="1">
            <a:spLocks noChangeArrowheads="1"/>
          </p:cNvSpPr>
          <p:nvPr/>
        </p:nvSpPr>
        <p:spPr bwMode="auto">
          <a:xfrm>
            <a:off x="2478088" y="1066800"/>
            <a:ext cx="7351712"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lnSpc>
                <a:spcPct val="200000"/>
              </a:lnSpc>
              <a:spcBef>
                <a:spcPct val="0"/>
              </a:spcBef>
              <a:spcAft>
                <a:spcPct val="0"/>
              </a:spcAft>
            </a:pPr>
            <a:r>
              <a:rPr lang="zh-CN" altLang="en-US" sz="2000">
                <a:solidFill>
                  <a:srgbClr val="000000"/>
                </a:solidFill>
                <a:latin typeface="微软雅黑" panose="020B0503020204020204" pitchFamily="34" charset="-122"/>
                <a:ea typeface="微软雅黑" panose="020B0503020204020204" pitchFamily="34" charset="-122"/>
              </a:rPr>
              <a:t>      增值税专用发票是国家税务机关统一定制，对使用范围有明确的规定与限制。</a:t>
            </a:r>
            <a:endParaRPr lang="en-US" altLang="zh-CN" sz="2000">
              <a:solidFill>
                <a:srgbClr val="000000"/>
              </a:solidFill>
              <a:latin typeface="微软雅黑" panose="020B0503020204020204" pitchFamily="34" charset="-122"/>
              <a:ea typeface="微软雅黑" panose="020B0503020204020204" pitchFamily="34" charset="-122"/>
            </a:endParaRPr>
          </a:p>
          <a:p>
            <a:pPr eaLnBrk="1" fontAlgn="base" hangingPunct="1">
              <a:lnSpc>
                <a:spcPct val="200000"/>
              </a:lnSpc>
              <a:spcBef>
                <a:spcPct val="0"/>
              </a:spcBef>
              <a:spcAft>
                <a:spcPct val="0"/>
              </a:spcAft>
            </a:pPr>
            <a:r>
              <a:rPr lang="zh-CN" altLang="en-US" sz="2000">
                <a:solidFill>
                  <a:srgbClr val="000000"/>
                </a:solidFill>
                <a:latin typeface="微软雅黑" panose="020B0503020204020204" pitchFamily="34" charset="-122"/>
                <a:ea typeface="微软雅黑" panose="020B0503020204020204" pitchFamily="34" charset="-122"/>
              </a:rPr>
              <a:t>      增值税专用发票（以下简称专用发票）只限于增值税的一般纳税人领购使用，增值税的小规模纳税人和非增值税纳税人不得领购使用。</a:t>
            </a:r>
            <a:endParaRPr lang="en-US" altLang="zh-CN" sz="2000">
              <a:solidFill>
                <a:srgbClr val="000000"/>
              </a:solidFill>
              <a:latin typeface="微软雅黑" panose="020B0503020204020204" pitchFamily="34" charset="-122"/>
              <a:ea typeface="微软雅黑" panose="020B0503020204020204" pitchFamily="34" charset="-122"/>
            </a:endParaRPr>
          </a:p>
          <a:p>
            <a:pPr eaLnBrk="1" fontAlgn="base" hangingPunct="1">
              <a:lnSpc>
                <a:spcPct val="200000"/>
              </a:lnSpc>
              <a:spcBef>
                <a:spcPct val="0"/>
              </a:spcBef>
              <a:spcAft>
                <a:spcPct val="0"/>
              </a:spcAft>
            </a:pPr>
            <a:r>
              <a:rPr lang="zh-CN" altLang="en-US" sz="2000">
                <a:solidFill>
                  <a:srgbClr val="000000"/>
                </a:solidFill>
                <a:latin typeface="微软雅黑" panose="020B0503020204020204" pitchFamily="34" charset="-122"/>
                <a:ea typeface="微软雅黑" panose="020B0503020204020204" pitchFamily="34" charset="-122"/>
              </a:rPr>
              <a:t>     关于增值税专用发票的其他信息可查询</a:t>
            </a:r>
            <a:r>
              <a:rPr lang="en-US" altLang="zh-CN" sz="2000">
                <a:solidFill>
                  <a:srgbClr val="000000"/>
                </a:solidFill>
                <a:latin typeface="微软雅黑" panose="020B0503020204020204" pitchFamily="34" charset="-122"/>
                <a:ea typeface="微软雅黑" panose="020B0503020204020204" pitchFamily="34" charset="-122"/>
              </a:rPr>
              <a:t>《</a:t>
            </a:r>
            <a:r>
              <a:rPr lang="zh-CN" altLang="en-US" sz="2000">
                <a:solidFill>
                  <a:srgbClr val="000000"/>
                </a:solidFill>
                <a:latin typeface="微软雅黑" panose="020B0503020204020204" pitchFamily="34" charset="-122"/>
                <a:ea typeface="微软雅黑" panose="020B0503020204020204" pitchFamily="34" charset="-122"/>
              </a:rPr>
              <a:t>增值税专用发票的使用规定</a:t>
            </a:r>
            <a:r>
              <a:rPr lang="en-US" altLang="zh-CN" sz="2000">
                <a:solidFill>
                  <a:srgbClr val="000000"/>
                </a:solidFill>
                <a:latin typeface="微软雅黑" panose="020B0503020204020204" pitchFamily="34" charset="-122"/>
                <a:ea typeface="微软雅黑" panose="020B0503020204020204" pitchFamily="34" charset="-122"/>
              </a:rPr>
              <a:t>》</a:t>
            </a:r>
            <a:r>
              <a:rPr lang="zh-CN" altLang="en-US" sz="2000">
                <a:solidFill>
                  <a:srgbClr val="00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3107035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9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0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1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黑体"/>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367</Words>
  <Application>Microsoft Office PowerPoint</Application>
  <PresentationFormat>宽屏</PresentationFormat>
  <Paragraphs>24</Paragraphs>
  <Slides>6</Slides>
  <Notes>2</Notes>
  <HiddenSlides>0</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6</vt:i4>
      </vt:variant>
    </vt:vector>
  </HeadingPairs>
  <TitlesOfParts>
    <vt:vector size="16" baseType="lpstr">
      <vt:lpstr>黑体</vt:lpstr>
      <vt:lpstr>宋体</vt:lpstr>
      <vt:lpstr>微软雅黑</vt:lpstr>
      <vt:lpstr>Arial</vt:lpstr>
      <vt:lpstr>Calibri</vt:lpstr>
      <vt:lpstr>Calibri Light</vt:lpstr>
      <vt:lpstr>Office 主题</vt:lpstr>
      <vt:lpstr>19_Office 主题</vt:lpstr>
      <vt:lpstr>20_Office 主题</vt:lpstr>
      <vt:lpstr>21_Office 主题</vt:lpstr>
      <vt:lpstr>填写增值税专用发票</vt:lpstr>
      <vt:lpstr>PowerPoint 演示文稿</vt:lpstr>
      <vt:lpstr> 《增值税专用发票》样式</vt:lpstr>
      <vt:lpstr>     如何填写《增值税专用发票》</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填写增值税专用发票</dc:title>
  <dc:creator>Windows 用户</dc:creator>
  <cp:lastModifiedBy>Windows 用户</cp:lastModifiedBy>
  <cp:revision>1</cp:revision>
  <dcterms:created xsi:type="dcterms:W3CDTF">2015-11-04T06:54:22Z</dcterms:created>
  <dcterms:modified xsi:type="dcterms:W3CDTF">2015-11-04T06:55:40Z</dcterms:modified>
</cp:coreProperties>
</file>