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63" r:id="rId3"/>
  </p:sldMasterIdLst>
  <p:notesMasterIdLst>
    <p:notesMasterId r:id="rId11"/>
  </p:notesMasterIdLst>
  <p:sldIdLst>
    <p:sldId id="256" r:id="rId4"/>
    <p:sldId id="257" r:id="rId5"/>
    <p:sldId id="258" r:id="rId6"/>
    <p:sldId id="259" r:id="rId7"/>
    <p:sldId id="260" r:id="rId8"/>
    <p:sldId id="261" r:id="rId9"/>
    <p:sldId id="262" r:id="rId1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1" d="100"/>
          <a:sy n="81" d="100"/>
        </p:scale>
        <p:origin x="276"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viewProps" Target="viewProps.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notesMaster" Target="notesMasters/notesMaster1.xml"/><Relationship Id="rId5" Type="http://schemas.openxmlformats.org/officeDocument/2006/relationships/slide" Target="slides/slide2.xml"/><Relationship Id="rId15" Type="http://schemas.openxmlformats.org/officeDocument/2006/relationships/tableStyles" Target="tableStyles.xml"/><Relationship Id="rId10" Type="http://schemas.openxmlformats.org/officeDocument/2006/relationships/slide" Target="slides/slide7.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D95C1A3-1816-449A-8E4A-4C3B3360698B}" type="datetimeFigureOut">
              <a:rPr lang="zh-CN" altLang="en-US" smtClean="0"/>
              <a:t>2015-11-04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4A2158E-164B-4F0A-AC5B-85C9C82E7090}" type="slidenum">
              <a:rPr lang="zh-CN" altLang="en-US" smtClean="0"/>
              <a:t>‹#›</a:t>
            </a:fld>
            <a:endParaRPr lang="zh-CN" altLang="en-US"/>
          </a:p>
        </p:txBody>
      </p:sp>
    </p:spTree>
    <p:extLst>
      <p:ext uri="{BB962C8B-B14F-4D97-AF65-F5344CB8AC3E}">
        <p14:creationId xmlns:p14="http://schemas.microsoft.com/office/powerpoint/2010/main" val="30509599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幻灯片图像占位符 1"/>
          <p:cNvSpPr>
            <a:spLocks noGrp="1" noRot="1" noChangeAspect="1" noTextEdit="1"/>
          </p:cNvSpPr>
          <p:nvPr>
            <p:ph type="sldImg"/>
          </p:nvPr>
        </p:nvSpPr>
        <p:spPr>
          <a:ln>
            <a:solidFill>
              <a:srgbClr val="000000"/>
            </a:solidFill>
            <a:miter lim="800000"/>
            <a:headEnd/>
            <a:tailEnd/>
          </a:ln>
        </p:spPr>
      </p:sp>
      <p:sp>
        <p:nvSpPr>
          <p:cNvPr id="197635"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t"/>
          <a:lstStyle/>
          <a:p>
            <a:pPr eaLnBrk="1" hangingPunct="1">
              <a:spcBef>
                <a:spcPct val="0"/>
              </a:spcBef>
            </a:pPr>
            <a:r>
              <a:rPr lang="zh-CN" altLang="en-US" smtClean="0"/>
              <a:t>有多少老师</a:t>
            </a:r>
          </a:p>
        </p:txBody>
      </p:sp>
      <p:sp>
        <p:nvSpPr>
          <p:cNvPr id="197636"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E68BA226-B106-41BB-B7F5-0DE8139F209F}" type="slidenum">
              <a:rPr lang="zh-CN" altLang="en-US">
                <a:solidFill>
                  <a:srgbClr val="000000"/>
                </a:solidFill>
              </a:rPr>
              <a:pPr eaLnBrk="1" hangingPunct="1"/>
              <a:t>2</a:t>
            </a:fld>
            <a:endParaRPr lang="zh-CN" altLang="en-US">
              <a:solidFill>
                <a:srgbClr val="000000"/>
              </a:solidFill>
            </a:endParaRPr>
          </a:p>
        </p:txBody>
      </p:sp>
    </p:spTree>
    <p:extLst>
      <p:ext uri="{BB962C8B-B14F-4D97-AF65-F5344CB8AC3E}">
        <p14:creationId xmlns:p14="http://schemas.microsoft.com/office/powerpoint/2010/main" val="10916639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幻灯片图像占位符 1"/>
          <p:cNvSpPr>
            <a:spLocks noGrp="1" noRot="1" noChangeAspect="1" noTextEdit="1"/>
          </p:cNvSpPr>
          <p:nvPr>
            <p:ph type="sldImg"/>
          </p:nvPr>
        </p:nvSpPr>
        <p:spPr>
          <a:ln>
            <a:solidFill>
              <a:srgbClr val="000000"/>
            </a:solidFill>
            <a:miter lim="800000"/>
            <a:headEnd/>
            <a:tailEnd/>
          </a:ln>
        </p:spPr>
      </p:sp>
      <p:sp>
        <p:nvSpPr>
          <p:cNvPr id="198659"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t"/>
          <a:lstStyle/>
          <a:p>
            <a:pPr eaLnBrk="1" hangingPunct="1">
              <a:spcBef>
                <a:spcPct val="0"/>
              </a:spcBef>
            </a:pPr>
            <a:r>
              <a:rPr lang="zh-CN" altLang="en-US" smtClean="0"/>
              <a:t>有多少老师</a:t>
            </a:r>
          </a:p>
        </p:txBody>
      </p:sp>
      <p:sp>
        <p:nvSpPr>
          <p:cNvPr id="198660"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172B3132-3271-4FA8-AEE2-9D0571A0CF4A}" type="slidenum">
              <a:rPr lang="zh-CN" altLang="en-US">
                <a:solidFill>
                  <a:srgbClr val="000000"/>
                </a:solidFill>
              </a:rPr>
              <a:pPr eaLnBrk="1" hangingPunct="1"/>
              <a:t>3</a:t>
            </a:fld>
            <a:endParaRPr lang="zh-CN" altLang="en-US">
              <a:solidFill>
                <a:srgbClr val="000000"/>
              </a:solidFill>
            </a:endParaRPr>
          </a:p>
        </p:txBody>
      </p:sp>
    </p:spTree>
    <p:extLst>
      <p:ext uri="{BB962C8B-B14F-4D97-AF65-F5344CB8AC3E}">
        <p14:creationId xmlns:p14="http://schemas.microsoft.com/office/powerpoint/2010/main" val="42412953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幻灯片图像占位符 1"/>
          <p:cNvSpPr>
            <a:spLocks noGrp="1" noRot="1" noChangeAspect="1" noTextEdit="1"/>
          </p:cNvSpPr>
          <p:nvPr>
            <p:ph type="sldImg"/>
          </p:nvPr>
        </p:nvSpPr>
        <p:spPr>
          <a:ln>
            <a:solidFill>
              <a:srgbClr val="000000"/>
            </a:solidFill>
            <a:miter lim="800000"/>
            <a:headEnd/>
            <a:tailEnd/>
          </a:ln>
        </p:spPr>
      </p:sp>
      <p:sp>
        <p:nvSpPr>
          <p:cNvPr id="199683"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t"/>
          <a:lstStyle/>
          <a:p>
            <a:pPr eaLnBrk="1" hangingPunct="1">
              <a:spcBef>
                <a:spcPct val="0"/>
              </a:spcBef>
            </a:pPr>
            <a:r>
              <a:rPr lang="zh-CN" altLang="en-US" smtClean="0"/>
              <a:t>有多少老师</a:t>
            </a:r>
          </a:p>
        </p:txBody>
      </p:sp>
      <p:sp>
        <p:nvSpPr>
          <p:cNvPr id="199684"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2224955B-2B06-4CDF-96E8-842B7FE6AC0A}" type="slidenum">
              <a:rPr lang="zh-CN" altLang="en-US">
                <a:solidFill>
                  <a:srgbClr val="000000"/>
                </a:solidFill>
              </a:rPr>
              <a:pPr eaLnBrk="1" hangingPunct="1"/>
              <a:t>4</a:t>
            </a:fld>
            <a:endParaRPr lang="zh-CN" altLang="en-US">
              <a:solidFill>
                <a:srgbClr val="000000"/>
              </a:solidFill>
            </a:endParaRPr>
          </a:p>
        </p:txBody>
      </p:sp>
    </p:spTree>
    <p:extLst>
      <p:ext uri="{BB962C8B-B14F-4D97-AF65-F5344CB8AC3E}">
        <p14:creationId xmlns:p14="http://schemas.microsoft.com/office/powerpoint/2010/main" val="22074877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幻灯片图像占位符 1"/>
          <p:cNvSpPr>
            <a:spLocks noGrp="1" noRot="1" noChangeAspect="1" noTextEdit="1"/>
          </p:cNvSpPr>
          <p:nvPr>
            <p:ph type="sldImg"/>
          </p:nvPr>
        </p:nvSpPr>
        <p:spPr>
          <a:ln>
            <a:solidFill>
              <a:srgbClr val="000000"/>
            </a:solidFill>
            <a:miter lim="800000"/>
            <a:headEnd/>
            <a:tailEnd/>
          </a:ln>
        </p:spPr>
      </p:sp>
      <p:sp>
        <p:nvSpPr>
          <p:cNvPr id="200707"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t"/>
          <a:lstStyle/>
          <a:p>
            <a:pPr eaLnBrk="1" hangingPunct="1">
              <a:spcBef>
                <a:spcPct val="0"/>
              </a:spcBef>
            </a:pPr>
            <a:r>
              <a:rPr lang="zh-CN" altLang="en-US" smtClean="0"/>
              <a:t>有多少老师</a:t>
            </a:r>
          </a:p>
        </p:txBody>
      </p:sp>
      <p:sp>
        <p:nvSpPr>
          <p:cNvPr id="200708"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AB7A2F89-32DF-45C3-9A0D-DC934F2A2BF4}" type="slidenum">
              <a:rPr lang="zh-CN" altLang="en-US">
                <a:solidFill>
                  <a:srgbClr val="000000"/>
                </a:solidFill>
              </a:rPr>
              <a:pPr eaLnBrk="1" hangingPunct="1"/>
              <a:t>5</a:t>
            </a:fld>
            <a:endParaRPr lang="zh-CN" altLang="en-US">
              <a:solidFill>
                <a:srgbClr val="000000"/>
              </a:solidFill>
            </a:endParaRPr>
          </a:p>
        </p:txBody>
      </p:sp>
    </p:spTree>
    <p:extLst>
      <p:ext uri="{BB962C8B-B14F-4D97-AF65-F5344CB8AC3E}">
        <p14:creationId xmlns:p14="http://schemas.microsoft.com/office/powerpoint/2010/main" val="32254366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幻灯片图像占位符 1"/>
          <p:cNvSpPr>
            <a:spLocks noGrp="1" noRot="1" noChangeAspect="1" noTextEdit="1"/>
          </p:cNvSpPr>
          <p:nvPr>
            <p:ph type="sldImg"/>
          </p:nvPr>
        </p:nvSpPr>
        <p:spPr>
          <a:ln>
            <a:solidFill>
              <a:srgbClr val="000000"/>
            </a:solidFill>
            <a:miter lim="800000"/>
            <a:headEnd/>
            <a:tailEnd/>
          </a:ln>
        </p:spPr>
      </p:sp>
      <p:sp>
        <p:nvSpPr>
          <p:cNvPr id="201731"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t"/>
          <a:lstStyle/>
          <a:p>
            <a:pPr eaLnBrk="1" hangingPunct="1">
              <a:spcBef>
                <a:spcPct val="0"/>
              </a:spcBef>
            </a:pPr>
            <a:r>
              <a:rPr lang="zh-CN" altLang="en-US" smtClean="0"/>
              <a:t>有多少老师</a:t>
            </a:r>
          </a:p>
        </p:txBody>
      </p:sp>
      <p:sp>
        <p:nvSpPr>
          <p:cNvPr id="201732"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7E4B3639-1AA6-441D-8ED9-B8FD813F6757}" type="slidenum">
              <a:rPr lang="zh-CN" altLang="en-US">
                <a:solidFill>
                  <a:srgbClr val="000000"/>
                </a:solidFill>
              </a:rPr>
              <a:pPr eaLnBrk="1" hangingPunct="1"/>
              <a:t>6</a:t>
            </a:fld>
            <a:endParaRPr lang="zh-CN" altLang="en-US">
              <a:solidFill>
                <a:srgbClr val="000000"/>
              </a:solidFill>
            </a:endParaRPr>
          </a:p>
        </p:txBody>
      </p:sp>
    </p:spTree>
    <p:extLst>
      <p:ext uri="{BB962C8B-B14F-4D97-AF65-F5344CB8AC3E}">
        <p14:creationId xmlns:p14="http://schemas.microsoft.com/office/powerpoint/2010/main" val="21451474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C04AC8BD-70DF-45B1-8D2D-6714C51F8839}" type="datetimeFigureOut">
              <a:rPr lang="zh-CN" altLang="en-US" smtClean="0"/>
              <a:t>2015-11-04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E2EB5D6-D193-494C-B553-9B4809DA750D}" type="slidenum">
              <a:rPr lang="zh-CN" altLang="en-US" smtClean="0"/>
              <a:t>‹#›</a:t>
            </a:fld>
            <a:endParaRPr lang="zh-CN" altLang="en-US"/>
          </a:p>
        </p:txBody>
      </p:sp>
    </p:spTree>
    <p:extLst>
      <p:ext uri="{BB962C8B-B14F-4D97-AF65-F5344CB8AC3E}">
        <p14:creationId xmlns:p14="http://schemas.microsoft.com/office/powerpoint/2010/main" val="19721753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04AC8BD-70DF-45B1-8D2D-6714C51F8839}" type="datetimeFigureOut">
              <a:rPr lang="zh-CN" altLang="en-US" smtClean="0"/>
              <a:t>2015-11-04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E2EB5D6-D193-494C-B553-9B4809DA750D}" type="slidenum">
              <a:rPr lang="zh-CN" altLang="en-US" smtClean="0"/>
              <a:t>‹#›</a:t>
            </a:fld>
            <a:endParaRPr lang="zh-CN" altLang="en-US"/>
          </a:p>
        </p:txBody>
      </p:sp>
    </p:spTree>
    <p:extLst>
      <p:ext uri="{BB962C8B-B14F-4D97-AF65-F5344CB8AC3E}">
        <p14:creationId xmlns:p14="http://schemas.microsoft.com/office/powerpoint/2010/main" val="10865331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04AC8BD-70DF-45B1-8D2D-6714C51F8839}" type="datetimeFigureOut">
              <a:rPr lang="zh-CN" altLang="en-US" smtClean="0"/>
              <a:t>2015-11-04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E2EB5D6-D193-494C-B553-9B4809DA750D}" type="slidenum">
              <a:rPr lang="zh-CN" altLang="en-US" smtClean="0"/>
              <a:t>‹#›</a:t>
            </a:fld>
            <a:endParaRPr lang="zh-CN" altLang="en-US"/>
          </a:p>
        </p:txBody>
      </p:sp>
    </p:spTree>
    <p:extLst>
      <p:ext uri="{BB962C8B-B14F-4D97-AF65-F5344CB8AC3E}">
        <p14:creationId xmlns:p14="http://schemas.microsoft.com/office/powerpoint/2010/main" val="26130004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872151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38974762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29158295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96961414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5680986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04AC8BD-70DF-45B1-8D2D-6714C51F8839}" type="datetimeFigureOut">
              <a:rPr lang="zh-CN" altLang="en-US" smtClean="0"/>
              <a:t>2015-11-04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E2EB5D6-D193-494C-B553-9B4809DA750D}" type="slidenum">
              <a:rPr lang="zh-CN" altLang="en-US" smtClean="0"/>
              <a:t>‹#›</a:t>
            </a:fld>
            <a:endParaRPr lang="zh-CN" altLang="en-US"/>
          </a:p>
        </p:txBody>
      </p:sp>
    </p:spTree>
    <p:extLst>
      <p:ext uri="{BB962C8B-B14F-4D97-AF65-F5344CB8AC3E}">
        <p14:creationId xmlns:p14="http://schemas.microsoft.com/office/powerpoint/2010/main" val="17712151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C04AC8BD-70DF-45B1-8D2D-6714C51F8839}" type="datetimeFigureOut">
              <a:rPr lang="zh-CN" altLang="en-US" smtClean="0"/>
              <a:t>2015-11-04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E2EB5D6-D193-494C-B553-9B4809DA750D}" type="slidenum">
              <a:rPr lang="zh-CN" altLang="en-US" smtClean="0"/>
              <a:t>‹#›</a:t>
            </a:fld>
            <a:endParaRPr lang="zh-CN" altLang="en-US"/>
          </a:p>
        </p:txBody>
      </p:sp>
    </p:spTree>
    <p:extLst>
      <p:ext uri="{BB962C8B-B14F-4D97-AF65-F5344CB8AC3E}">
        <p14:creationId xmlns:p14="http://schemas.microsoft.com/office/powerpoint/2010/main" val="9397005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C04AC8BD-70DF-45B1-8D2D-6714C51F8839}" type="datetimeFigureOut">
              <a:rPr lang="zh-CN" altLang="en-US" smtClean="0"/>
              <a:t>2015-11-04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E2EB5D6-D193-494C-B553-9B4809DA750D}" type="slidenum">
              <a:rPr lang="zh-CN" altLang="en-US" smtClean="0"/>
              <a:t>‹#›</a:t>
            </a:fld>
            <a:endParaRPr lang="zh-CN" altLang="en-US"/>
          </a:p>
        </p:txBody>
      </p:sp>
    </p:spTree>
    <p:extLst>
      <p:ext uri="{BB962C8B-B14F-4D97-AF65-F5344CB8AC3E}">
        <p14:creationId xmlns:p14="http://schemas.microsoft.com/office/powerpoint/2010/main" val="14447829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C04AC8BD-70DF-45B1-8D2D-6714C51F8839}" type="datetimeFigureOut">
              <a:rPr lang="zh-CN" altLang="en-US" smtClean="0"/>
              <a:t>2015-11-04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E2EB5D6-D193-494C-B553-9B4809DA750D}" type="slidenum">
              <a:rPr lang="zh-CN" altLang="en-US" smtClean="0"/>
              <a:t>‹#›</a:t>
            </a:fld>
            <a:endParaRPr lang="zh-CN" altLang="en-US"/>
          </a:p>
        </p:txBody>
      </p:sp>
    </p:spTree>
    <p:extLst>
      <p:ext uri="{BB962C8B-B14F-4D97-AF65-F5344CB8AC3E}">
        <p14:creationId xmlns:p14="http://schemas.microsoft.com/office/powerpoint/2010/main" val="26353331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C04AC8BD-70DF-45B1-8D2D-6714C51F8839}" type="datetimeFigureOut">
              <a:rPr lang="zh-CN" altLang="en-US" smtClean="0"/>
              <a:t>2015-11-04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E2EB5D6-D193-494C-B553-9B4809DA750D}" type="slidenum">
              <a:rPr lang="zh-CN" altLang="en-US" smtClean="0"/>
              <a:t>‹#›</a:t>
            </a:fld>
            <a:endParaRPr lang="zh-CN" altLang="en-US"/>
          </a:p>
        </p:txBody>
      </p:sp>
    </p:spTree>
    <p:extLst>
      <p:ext uri="{BB962C8B-B14F-4D97-AF65-F5344CB8AC3E}">
        <p14:creationId xmlns:p14="http://schemas.microsoft.com/office/powerpoint/2010/main" val="27255692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04AC8BD-70DF-45B1-8D2D-6714C51F8839}" type="datetimeFigureOut">
              <a:rPr lang="zh-CN" altLang="en-US" smtClean="0"/>
              <a:t>2015-11-04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E2EB5D6-D193-494C-B553-9B4809DA750D}" type="slidenum">
              <a:rPr lang="zh-CN" altLang="en-US" smtClean="0"/>
              <a:t>‹#›</a:t>
            </a:fld>
            <a:endParaRPr lang="zh-CN" altLang="en-US"/>
          </a:p>
        </p:txBody>
      </p:sp>
    </p:spTree>
    <p:extLst>
      <p:ext uri="{BB962C8B-B14F-4D97-AF65-F5344CB8AC3E}">
        <p14:creationId xmlns:p14="http://schemas.microsoft.com/office/powerpoint/2010/main" val="26090840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C04AC8BD-70DF-45B1-8D2D-6714C51F8839}" type="datetimeFigureOut">
              <a:rPr lang="zh-CN" altLang="en-US" smtClean="0"/>
              <a:t>2015-11-04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E2EB5D6-D193-494C-B553-9B4809DA750D}" type="slidenum">
              <a:rPr lang="zh-CN" altLang="en-US" smtClean="0"/>
              <a:t>‹#›</a:t>
            </a:fld>
            <a:endParaRPr lang="zh-CN" altLang="en-US"/>
          </a:p>
        </p:txBody>
      </p:sp>
    </p:spTree>
    <p:extLst>
      <p:ext uri="{BB962C8B-B14F-4D97-AF65-F5344CB8AC3E}">
        <p14:creationId xmlns:p14="http://schemas.microsoft.com/office/powerpoint/2010/main" val="18804912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C04AC8BD-70DF-45B1-8D2D-6714C51F8839}" type="datetimeFigureOut">
              <a:rPr lang="zh-CN" altLang="en-US" smtClean="0"/>
              <a:t>2015-11-04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E2EB5D6-D193-494C-B553-9B4809DA750D}" type="slidenum">
              <a:rPr lang="zh-CN" altLang="en-US" smtClean="0"/>
              <a:t>‹#›</a:t>
            </a:fld>
            <a:endParaRPr lang="zh-CN" altLang="en-US"/>
          </a:p>
        </p:txBody>
      </p:sp>
    </p:spTree>
    <p:extLst>
      <p:ext uri="{BB962C8B-B14F-4D97-AF65-F5344CB8AC3E}">
        <p14:creationId xmlns:p14="http://schemas.microsoft.com/office/powerpoint/2010/main" val="10864399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7" Type="http://schemas.openxmlformats.org/officeDocument/2006/relationships/image" Target="../media/image4.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image" Target="../media/image1.jpeg"/></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6.xml"/><Relationship Id="rId7" Type="http://schemas.openxmlformats.org/officeDocument/2006/relationships/image" Target="../media/image7.png"/><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image" Target="../media/image6.png"/><Relationship Id="rId5" Type="http://schemas.openxmlformats.org/officeDocument/2006/relationships/image" Target="../media/image5.jpeg"/><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04AC8BD-70DF-45B1-8D2D-6714C51F8839}" type="datetimeFigureOut">
              <a:rPr lang="zh-CN" altLang="en-US" smtClean="0"/>
              <a:t>2015-11-04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E2EB5D6-D193-494C-B553-9B4809DA750D}" type="slidenum">
              <a:rPr lang="zh-CN" altLang="en-US" smtClean="0"/>
              <a:t>‹#›</a:t>
            </a:fld>
            <a:endParaRPr lang="zh-CN" altLang="en-US"/>
          </a:p>
        </p:txBody>
      </p:sp>
    </p:spTree>
    <p:extLst>
      <p:ext uri="{BB962C8B-B14F-4D97-AF65-F5344CB8AC3E}">
        <p14:creationId xmlns:p14="http://schemas.microsoft.com/office/powerpoint/2010/main" val="25308838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13314" name="图片 4" descr="1-1-1副本副本.jp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0" y="-12700"/>
            <a:ext cx="120904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5" name="文本占位符 2"/>
          <p:cNvSpPr>
            <a:spLocks noGrp="1" noChangeArrowheads="1"/>
          </p:cNvSpPr>
          <p:nvPr/>
        </p:nvSpPr>
        <p:spPr bwMode="auto">
          <a:xfrm>
            <a:off x="3962400" y="1600201"/>
            <a:ext cx="5590117" cy="429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lnSpc>
                <a:spcPct val="150000"/>
              </a:lnSpc>
              <a:spcBef>
                <a:spcPct val="20000"/>
              </a:spcBef>
              <a:spcAft>
                <a:spcPct val="0"/>
              </a:spcAft>
              <a:buSzPct val="90000"/>
            </a:pPr>
            <a:r>
              <a:rPr lang="zh-CN" altLang="en-US" sz="2800">
                <a:solidFill>
                  <a:srgbClr val="C00000"/>
                </a:solidFill>
                <a:latin typeface="Calibri" panose="020F0502020204030204" pitchFamily="34" charset="0"/>
                <a:ea typeface="微软雅黑" panose="020B0503020204020204" pitchFamily="34" charset="-122"/>
              </a:rPr>
              <a:t> </a:t>
            </a:r>
            <a:r>
              <a:rPr lang="en-US" altLang="zh-CN" sz="2800">
                <a:solidFill>
                  <a:srgbClr val="C00000"/>
                </a:solidFill>
                <a:latin typeface="Calibri" panose="020F0502020204030204" pitchFamily="34" charset="0"/>
                <a:ea typeface="微软雅黑" panose="020B0503020204020204" pitchFamily="34" charset="-122"/>
              </a:rPr>
              <a:t>  </a:t>
            </a:r>
            <a:endParaRPr lang="zh-CN" altLang="zh-CN" sz="2800">
              <a:solidFill>
                <a:srgbClr val="C00000"/>
              </a:solidFill>
              <a:latin typeface="Calibri" panose="020F0502020204030204" pitchFamily="34" charset="0"/>
              <a:ea typeface="微软雅黑" panose="020B0503020204020204" pitchFamily="34" charset="-122"/>
            </a:endParaRPr>
          </a:p>
          <a:p>
            <a:pPr fontAlgn="base">
              <a:lnSpc>
                <a:spcPct val="150000"/>
              </a:lnSpc>
              <a:spcBef>
                <a:spcPct val="0"/>
              </a:spcBef>
              <a:spcAft>
                <a:spcPct val="0"/>
              </a:spcAft>
            </a:pPr>
            <a:endParaRPr lang="zh-CN" altLang="zh-CN" sz="2800">
              <a:solidFill>
                <a:srgbClr val="C00000"/>
              </a:solidFill>
              <a:latin typeface="Calibri" panose="020F0502020204030204" pitchFamily="34" charset="0"/>
              <a:ea typeface="微软雅黑" panose="020B0503020204020204" pitchFamily="34" charset="-122"/>
            </a:endParaRPr>
          </a:p>
        </p:txBody>
      </p:sp>
    </p:spTree>
    <p:extLst>
      <p:ext uri="{BB962C8B-B14F-4D97-AF65-F5344CB8AC3E}">
        <p14:creationId xmlns:p14="http://schemas.microsoft.com/office/powerpoint/2010/main" val="2030557277"/>
      </p:ext>
    </p:extLst>
  </p:cSld>
  <p:clrMap bg1="lt1" tx1="dk1" bg2="lt2" tx2="dk2" accent1="accent1" accent2="accent2" accent3="accent3" accent4="accent4" accent5="accent5" accent6="accent6" hlink="hlink" folHlink="folHlink"/>
  <p:sldLayoutIdLst>
    <p:sldLayoutId id="2147483661" r:id="rId1"/>
    <p:sldLayoutId id="2147483662" r:id="rId2"/>
  </p:sldLayoutIdLst>
  <p:txStyles>
    <p:titleStyle>
      <a:lvl1pPr algn="l" rtl="0" eaLnBrk="0" fontAlgn="base" hangingPunct="0">
        <a:spcBef>
          <a:spcPct val="0"/>
        </a:spcBef>
        <a:spcAft>
          <a:spcPct val="0"/>
        </a:spcAft>
        <a:defRPr sz="2800">
          <a:solidFill>
            <a:srgbClr val="C00000"/>
          </a:solidFill>
          <a:latin typeface="+mj-lt"/>
          <a:ea typeface="+mj-ea"/>
          <a:cs typeface="+mj-cs"/>
        </a:defRPr>
      </a:lvl1pPr>
      <a:lvl2pPr algn="l" rtl="0" eaLnBrk="0" fontAlgn="base" hangingPunct="0">
        <a:spcBef>
          <a:spcPct val="0"/>
        </a:spcBef>
        <a:spcAft>
          <a:spcPct val="0"/>
        </a:spcAft>
        <a:defRPr sz="2800">
          <a:solidFill>
            <a:srgbClr val="C00000"/>
          </a:solidFill>
          <a:latin typeface="Calibri" pitchFamily="34" charset="0"/>
          <a:ea typeface="微软雅黑" pitchFamily="34" charset="-122"/>
        </a:defRPr>
      </a:lvl2pPr>
      <a:lvl3pPr algn="l" rtl="0" eaLnBrk="0" fontAlgn="base" hangingPunct="0">
        <a:spcBef>
          <a:spcPct val="0"/>
        </a:spcBef>
        <a:spcAft>
          <a:spcPct val="0"/>
        </a:spcAft>
        <a:defRPr sz="2800">
          <a:solidFill>
            <a:srgbClr val="C00000"/>
          </a:solidFill>
          <a:latin typeface="Calibri" pitchFamily="34" charset="0"/>
          <a:ea typeface="微软雅黑" pitchFamily="34" charset="-122"/>
        </a:defRPr>
      </a:lvl3pPr>
      <a:lvl4pPr algn="l" rtl="0" eaLnBrk="0" fontAlgn="base" hangingPunct="0">
        <a:spcBef>
          <a:spcPct val="0"/>
        </a:spcBef>
        <a:spcAft>
          <a:spcPct val="0"/>
        </a:spcAft>
        <a:defRPr sz="2800">
          <a:solidFill>
            <a:srgbClr val="C00000"/>
          </a:solidFill>
          <a:latin typeface="Calibri" pitchFamily="34" charset="0"/>
          <a:ea typeface="微软雅黑" pitchFamily="34" charset="-122"/>
        </a:defRPr>
      </a:lvl4pPr>
      <a:lvl5pPr algn="l" rtl="0" eaLnBrk="0" fontAlgn="base" hangingPunct="0">
        <a:spcBef>
          <a:spcPct val="0"/>
        </a:spcBef>
        <a:spcAft>
          <a:spcPct val="0"/>
        </a:spcAft>
        <a:defRPr sz="2800">
          <a:solidFill>
            <a:srgbClr val="C00000"/>
          </a:solidFill>
          <a:latin typeface="Calibri" pitchFamily="34" charset="0"/>
          <a:ea typeface="微软雅黑" pitchFamily="34" charset="-122"/>
        </a:defRPr>
      </a:lvl5pPr>
      <a:lvl6pPr marL="457200" algn="l" rtl="0" eaLnBrk="0" fontAlgn="base" hangingPunct="0">
        <a:spcBef>
          <a:spcPct val="0"/>
        </a:spcBef>
        <a:spcAft>
          <a:spcPct val="0"/>
        </a:spcAft>
        <a:defRPr sz="2800">
          <a:solidFill>
            <a:srgbClr val="C00000"/>
          </a:solidFill>
          <a:latin typeface="Calibri" pitchFamily="34" charset="0"/>
          <a:ea typeface="微软雅黑" pitchFamily="34" charset="-122"/>
        </a:defRPr>
      </a:lvl6pPr>
      <a:lvl7pPr marL="914400" algn="l" rtl="0" eaLnBrk="0" fontAlgn="base" hangingPunct="0">
        <a:spcBef>
          <a:spcPct val="0"/>
        </a:spcBef>
        <a:spcAft>
          <a:spcPct val="0"/>
        </a:spcAft>
        <a:defRPr sz="2800">
          <a:solidFill>
            <a:srgbClr val="C00000"/>
          </a:solidFill>
          <a:latin typeface="Calibri" pitchFamily="34" charset="0"/>
          <a:ea typeface="微软雅黑" pitchFamily="34" charset="-122"/>
        </a:defRPr>
      </a:lvl7pPr>
      <a:lvl8pPr marL="1371600" algn="l" rtl="0" eaLnBrk="0" fontAlgn="base" hangingPunct="0">
        <a:spcBef>
          <a:spcPct val="0"/>
        </a:spcBef>
        <a:spcAft>
          <a:spcPct val="0"/>
        </a:spcAft>
        <a:defRPr sz="2800">
          <a:solidFill>
            <a:srgbClr val="C00000"/>
          </a:solidFill>
          <a:latin typeface="Calibri" pitchFamily="34" charset="0"/>
          <a:ea typeface="微软雅黑" pitchFamily="34" charset="-122"/>
        </a:defRPr>
      </a:lvl8pPr>
      <a:lvl9pPr marL="1828800" algn="l" rtl="0" eaLnBrk="0" fontAlgn="base" hangingPunct="0">
        <a:spcBef>
          <a:spcPct val="0"/>
        </a:spcBef>
        <a:spcAft>
          <a:spcPct val="0"/>
        </a:spcAft>
        <a:defRPr sz="2800">
          <a:solidFill>
            <a:srgbClr val="C00000"/>
          </a:solidFill>
          <a:latin typeface="Calibri" pitchFamily="34" charset="0"/>
          <a:ea typeface="微软雅黑" pitchFamily="34" charset="-122"/>
        </a:defRPr>
      </a:lvl9pPr>
    </p:titleStyle>
    <p:bodyStyle>
      <a:lvl1pPr marL="342900" indent="-342900" algn="l" rtl="0" eaLnBrk="0" fontAlgn="base" hangingPunct="0">
        <a:spcBef>
          <a:spcPct val="20000"/>
        </a:spcBef>
        <a:spcAft>
          <a:spcPct val="0"/>
        </a:spcAft>
        <a:buSzPct val="90000"/>
        <a:buBlip>
          <a:blip r:embed="rId5"/>
        </a:buBlip>
        <a:defRPr sz="2400">
          <a:solidFill>
            <a:schemeClr val="tx1"/>
          </a:solidFill>
          <a:latin typeface="+mn-lt"/>
          <a:ea typeface="+mn-ea"/>
          <a:cs typeface="+mn-cs"/>
        </a:defRPr>
      </a:lvl1pPr>
      <a:lvl2pPr marL="742950" indent="-285750" algn="l" rtl="0" eaLnBrk="0" fontAlgn="base" hangingPunct="0">
        <a:spcBef>
          <a:spcPct val="20000"/>
        </a:spcBef>
        <a:spcAft>
          <a:spcPct val="0"/>
        </a:spcAft>
        <a:buSzPct val="75000"/>
        <a:buFont typeface="Arial" panose="020B0604020202020204" pitchFamily="34" charset="0"/>
        <a:buBlip>
          <a:blip r:embed="rId6"/>
        </a:buBlip>
        <a:defRPr sz="2000">
          <a:solidFill>
            <a:schemeClr val="tx1"/>
          </a:solidFill>
          <a:latin typeface="+mn-lt"/>
          <a:ea typeface="+mn-ea"/>
        </a:defRPr>
      </a:lvl2pPr>
      <a:lvl3pPr marL="1143000" indent="-228600" algn="l" rtl="0" eaLnBrk="0" fontAlgn="base" hangingPunct="0">
        <a:spcBef>
          <a:spcPct val="20000"/>
        </a:spcBef>
        <a:spcAft>
          <a:spcPct val="0"/>
        </a:spcAft>
        <a:buSzPct val="50000"/>
        <a:buFont typeface="Arial" panose="020B0604020202020204" pitchFamily="34" charset="0"/>
        <a:buBlip>
          <a:blip r:embed="rId7"/>
        </a:buBlip>
        <a:defRPr sz="2400">
          <a:solidFill>
            <a:schemeClr val="tx1"/>
          </a:solidFill>
          <a:latin typeface="+mn-lt"/>
          <a:ea typeface="+mn-ea"/>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宋体" pitchFamily="2"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宋体" pitchFamily="2" charset="-122"/>
        </a:defRPr>
      </a:lvl5pPr>
      <a:lvl6pPr marL="2514600" indent="-228600" algn="l" rtl="0" eaLnBrk="0" fontAlgn="base" hangingPunct="0">
        <a:spcBef>
          <a:spcPct val="20000"/>
        </a:spcBef>
        <a:spcAft>
          <a:spcPct val="0"/>
        </a:spcAft>
        <a:buFont typeface="Arial" pitchFamily="34" charset="0"/>
        <a:buChar char="»"/>
        <a:defRPr sz="2000">
          <a:solidFill>
            <a:schemeClr val="tx1"/>
          </a:solidFill>
          <a:latin typeface="+mn-lt"/>
          <a:ea typeface="宋体" pitchFamily="2" charset="-122"/>
        </a:defRPr>
      </a:lvl6pPr>
      <a:lvl7pPr marL="2971800" indent="-228600" algn="l" rtl="0" eaLnBrk="0" fontAlgn="base" hangingPunct="0">
        <a:spcBef>
          <a:spcPct val="20000"/>
        </a:spcBef>
        <a:spcAft>
          <a:spcPct val="0"/>
        </a:spcAft>
        <a:buFont typeface="Arial" pitchFamily="34" charset="0"/>
        <a:buChar char="»"/>
        <a:defRPr sz="2000">
          <a:solidFill>
            <a:schemeClr val="tx1"/>
          </a:solidFill>
          <a:latin typeface="+mn-lt"/>
          <a:ea typeface="宋体" pitchFamily="2" charset="-122"/>
        </a:defRPr>
      </a:lvl7pPr>
      <a:lvl8pPr marL="3429000" indent="-228600" algn="l" rtl="0" eaLnBrk="0" fontAlgn="base" hangingPunct="0">
        <a:spcBef>
          <a:spcPct val="20000"/>
        </a:spcBef>
        <a:spcAft>
          <a:spcPct val="0"/>
        </a:spcAft>
        <a:buFont typeface="Arial" pitchFamily="34" charset="0"/>
        <a:buChar char="»"/>
        <a:defRPr sz="2000">
          <a:solidFill>
            <a:schemeClr val="tx1"/>
          </a:solidFill>
          <a:latin typeface="+mn-lt"/>
          <a:ea typeface="宋体" pitchFamily="2" charset="-122"/>
        </a:defRPr>
      </a:lvl8pPr>
      <a:lvl9pPr marL="3886200" indent="-228600" algn="l" rtl="0" eaLnBrk="0" fontAlgn="base" hangingPunct="0">
        <a:spcBef>
          <a:spcPct val="20000"/>
        </a:spcBef>
        <a:spcAft>
          <a:spcPct val="0"/>
        </a:spcAft>
        <a:buFont typeface="Arial" pitchFamily="34" charset="0"/>
        <a:buChar char="»"/>
        <a:defRPr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14338" name="图片 8" descr="1-1-2副本副本.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0" y="0"/>
            <a:ext cx="1217718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标题 1"/>
          <p:cNvSpPr txBox="1">
            <a:spLocks/>
          </p:cNvSpPr>
          <p:nvPr userDrawn="1"/>
        </p:nvSpPr>
        <p:spPr bwMode="auto">
          <a:xfrm>
            <a:off x="1524000" y="76200"/>
            <a:ext cx="9347200" cy="585788"/>
          </a:xfrm>
          <a:prstGeom prst="rect">
            <a:avLst/>
          </a:prstGeom>
          <a:noFill/>
          <a:ln>
            <a:noFill/>
          </a:ln>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fontAlgn="base">
              <a:spcBef>
                <a:spcPct val="0"/>
              </a:spcBef>
              <a:spcAft>
                <a:spcPct val="0"/>
              </a:spcAft>
              <a:defRPr/>
            </a:pPr>
            <a:endParaRPr lang="zh-CN" altLang="en-US" sz="2800" smtClean="0">
              <a:solidFill>
                <a:srgbClr val="C00000"/>
              </a:solidFill>
              <a:latin typeface="Calibri" pitchFamily="34" charset="0"/>
              <a:ea typeface="黑体" pitchFamily="2" charset="-122"/>
            </a:endParaRPr>
          </a:p>
        </p:txBody>
      </p:sp>
    </p:spTree>
    <p:extLst>
      <p:ext uri="{BB962C8B-B14F-4D97-AF65-F5344CB8AC3E}">
        <p14:creationId xmlns:p14="http://schemas.microsoft.com/office/powerpoint/2010/main" val="343955521"/>
      </p:ext>
    </p:extLst>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Lst>
  <p:txStyles>
    <p:titleStyle>
      <a:lvl1pPr algn="l" rtl="0" eaLnBrk="0" fontAlgn="base" hangingPunct="0">
        <a:spcBef>
          <a:spcPct val="0"/>
        </a:spcBef>
        <a:spcAft>
          <a:spcPct val="0"/>
        </a:spcAft>
        <a:defRPr sz="2800">
          <a:solidFill>
            <a:srgbClr val="C00000"/>
          </a:solidFill>
          <a:latin typeface="+mj-lt"/>
          <a:ea typeface="+mj-ea"/>
          <a:cs typeface="+mj-cs"/>
        </a:defRPr>
      </a:lvl1pPr>
      <a:lvl2pPr algn="l" rtl="0" eaLnBrk="0" fontAlgn="base" hangingPunct="0">
        <a:spcBef>
          <a:spcPct val="0"/>
        </a:spcBef>
        <a:spcAft>
          <a:spcPct val="0"/>
        </a:spcAft>
        <a:defRPr sz="2800">
          <a:solidFill>
            <a:srgbClr val="C00000"/>
          </a:solidFill>
          <a:latin typeface="Calibri" pitchFamily="34" charset="0"/>
          <a:ea typeface="黑体" pitchFamily="2" charset="-122"/>
        </a:defRPr>
      </a:lvl2pPr>
      <a:lvl3pPr algn="l" rtl="0" eaLnBrk="0" fontAlgn="base" hangingPunct="0">
        <a:spcBef>
          <a:spcPct val="0"/>
        </a:spcBef>
        <a:spcAft>
          <a:spcPct val="0"/>
        </a:spcAft>
        <a:defRPr sz="2800">
          <a:solidFill>
            <a:srgbClr val="C00000"/>
          </a:solidFill>
          <a:latin typeface="Calibri" pitchFamily="34" charset="0"/>
          <a:ea typeface="黑体" pitchFamily="2" charset="-122"/>
        </a:defRPr>
      </a:lvl3pPr>
      <a:lvl4pPr algn="l" rtl="0" eaLnBrk="0" fontAlgn="base" hangingPunct="0">
        <a:spcBef>
          <a:spcPct val="0"/>
        </a:spcBef>
        <a:spcAft>
          <a:spcPct val="0"/>
        </a:spcAft>
        <a:defRPr sz="2800">
          <a:solidFill>
            <a:srgbClr val="C00000"/>
          </a:solidFill>
          <a:latin typeface="Calibri" pitchFamily="34" charset="0"/>
          <a:ea typeface="黑体" pitchFamily="2" charset="-122"/>
        </a:defRPr>
      </a:lvl4pPr>
      <a:lvl5pPr algn="l" rtl="0" eaLnBrk="0" fontAlgn="base" hangingPunct="0">
        <a:spcBef>
          <a:spcPct val="0"/>
        </a:spcBef>
        <a:spcAft>
          <a:spcPct val="0"/>
        </a:spcAft>
        <a:defRPr sz="2800">
          <a:solidFill>
            <a:srgbClr val="C00000"/>
          </a:solidFill>
          <a:latin typeface="Calibri" pitchFamily="34" charset="0"/>
          <a:ea typeface="黑体" pitchFamily="2" charset="-122"/>
        </a:defRPr>
      </a:lvl5pPr>
      <a:lvl6pPr marL="457200" algn="l" rtl="0" eaLnBrk="0" fontAlgn="base" hangingPunct="0">
        <a:spcBef>
          <a:spcPct val="0"/>
        </a:spcBef>
        <a:spcAft>
          <a:spcPct val="0"/>
        </a:spcAft>
        <a:defRPr sz="2800">
          <a:solidFill>
            <a:srgbClr val="C00000"/>
          </a:solidFill>
          <a:latin typeface="Calibri" pitchFamily="34" charset="0"/>
          <a:ea typeface="黑体" pitchFamily="2" charset="-122"/>
        </a:defRPr>
      </a:lvl6pPr>
      <a:lvl7pPr marL="914400" algn="l" rtl="0" eaLnBrk="0" fontAlgn="base" hangingPunct="0">
        <a:spcBef>
          <a:spcPct val="0"/>
        </a:spcBef>
        <a:spcAft>
          <a:spcPct val="0"/>
        </a:spcAft>
        <a:defRPr sz="2800">
          <a:solidFill>
            <a:srgbClr val="C00000"/>
          </a:solidFill>
          <a:latin typeface="Calibri" pitchFamily="34" charset="0"/>
          <a:ea typeface="黑体" pitchFamily="2" charset="-122"/>
        </a:defRPr>
      </a:lvl7pPr>
      <a:lvl8pPr marL="1371600" algn="l" rtl="0" eaLnBrk="0" fontAlgn="base" hangingPunct="0">
        <a:spcBef>
          <a:spcPct val="0"/>
        </a:spcBef>
        <a:spcAft>
          <a:spcPct val="0"/>
        </a:spcAft>
        <a:defRPr sz="2800">
          <a:solidFill>
            <a:srgbClr val="C00000"/>
          </a:solidFill>
          <a:latin typeface="Calibri" pitchFamily="34" charset="0"/>
          <a:ea typeface="黑体" pitchFamily="2" charset="-122"/>
        </a:defRPr>
      </a:lvl8pPr>
      <a:lvl9pPr marL="1828800" algn="l" rtl="0" eaLnBrk="0" fontAlgn="base" hangingPunct="0">
        <a:spcBef>
          <a:spcPct val="0"/>
        </a:spcBef>
        <a:spcAft>
          <a:spcPct val="0"/>
        </a:spcAft>
        <a:defRPr sz="2800">
          <a:solidFill>
            <a:srgbClr val="C00000"/>
          </a:solidFill>
          <a:latin typeface="Calibri" pitchFamily="34" charset="0"/>
          <a:ea typeface="黑体" pitchFamily="2" charset="-122"/>
        </a:defRPr>
      </a:lvl9pPr>
    </p:titleStyle>
    <p:bodyStyle>
      <a:lvl1pPr marL="342900" indent="-342900" algn="l" rtl="0" eaLnBrk="0" fontAlgn="base" hangingPunct="0">
        <a:spcBef>
          <a:spcPct val="20000"/>
        </a:spcBef>
        <a:spcAft>
          <a:spcPct val="0"/>
        </a:spcAft>
        <a:buSzPct val="90000"/>
        <a:buBlip>
          <a:blip r:embed="rId6"/>
        </a:buBlip>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75000"/>
        <a:buBlip>
          <a:blip r:embed="rId7"/>
        </a:buBlip>
        <a:defRPr sz="2800">
          <a:solidFill>
            <a:schemeClr val="tx1"/>
          </a:solidFill>
          <a:latin typeface="+mn-lt"/>
          <a:ea typeface="+mn-ea"/>
        </a:defRPr>
      </a:lvl2pPr>
      <a:lvl3pPr marL="1143000" indent="-228600" algn="l" rtl="0" eaLnBrk="0" fontAlgn="base" hangingPunct="0">
        <a:spcBef>
          <a:spcPct val="20000"/>
        </a:spcBef>
        <a:spcAft>
          <a:spcPct val="0"/>
        </a:spcAft>
        <a:buSzPct val="50000"/>
        <a:buBlip>
          <a:blip r:embed="rId7"/>
        </a:buBlip>
        <a:defRPr sz="1600">
          <a:solidFill>
            <a:schemeClr val="tx1"/>
          </a:solidFill>
          <a:latin typeface="+mn-lt"/>
          <a:ea typeface="+mn-ea"/>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宋体" pitchFamily="2"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宋体" pitchFamily="2" charset="-122"/>
        </a:defRPr>
      </a:lvl5pPr>
      <a:lvl6pPr marL="2514600" indent="-228600" algn="l" rtl="0" eaLnBrk="0" fontAlgn="base" hangingPunct="0">
        <a:spcBef>
          <a:spcPct val="20000"/>
        </a:spcBef>
        <a:spcAft>
          <a:spcPct val="0"/>
        </a:spcAft>
        <a:buFont typeface="Arial" pitchFamily="34" charset="0"/>
        <a:buChar char="»"/>
        <a:defRPr sz="2000">
          <a:solidFill>
            <a:schemeClr val="tx1"/>
          </a:solidFill>
          <a:latin typeface="+mn-lt"/>
          <a:ea typeface="宋体" pitchFamily="2" charset="-122"/>
        </a:defRPr>
      </a:lvl6pPr>
      <a:lvl7pPr marL="2971800" indent="-228600" algn="l" rtl="0" eaLnBrk="0" fontAlgn="base" hangingPunct="0">
        <a:spcBef>
          <a:spcPct val="20000"/>
        </a:spcBef>
        <a:spcAft>
          <a:spcPct val="0"/>
        </a:spcAft>
        <a:buFont typeface="Arial" pitchFamily="34" charset="0"/>
        <a:buChar char="»"/>
        <a:defRPr sz="2000">
          <a:solidFill>
            <a:schemeClr val="tx1"/>
          </a:solidFill>
          <a:latin typeface="+mn-lt"/>
          <a:ea typeface="宋体" pitchFamily="2" charset="-122"/>
        </a:defRPr>
      </a:lvl7pPr>
      <a:lvl8pPr marL="3429000" indent="-228600" algn="l" rtl="0" eaLnBrk="0" fontAlgn="base" hangingPunct="0">
        <a:spcBef>
          <a:spcPct val="20000"/>
        </a:spcBef>
        <a:spcAft>
          <a:spcPct val="0"/>
        </a:spcAft>
        <a:buFont typeface="Arial" pitchFamily="34" charset="0"/>
        <a:buChar char="»"/>
        <a:defRPr sz="2000">
          <a:solidFill>
            <a:schemeClr val="tx1"/>
          </a:solidFill>
          <a:latin typeface="+mn-lt"/>
          <a:ea typeface="宋体" pitchFamily="2" charset="-122"/>
        </a:defRPr>
      </a:lvl8pPr>
      <a:lvl9pPr marL="3886200" indent="-228600" algn="l" rtl="0" eaLnBrk="0" fontAlgn="base" hangingPunct="0">
        <a:spcBef>
          <a:spcPct val="20000"/>
        </a:spcBef>
        <a:spcAft>
          <a:spcPct val="0"/>
        </a:spcAft>
        <a:buFont typeface="Arial" pitchFamily="34" charset="0"/>
        <a:buChar char="»"/>
        <a:defRPr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2"/>
          <p:cNvSpPr>
            <a:spLocks noGrp="1" noChangeArrowheads="1"/>
          </p:cNvSpPr>
          <p:nvPr/>
        </p:nvSpPr>
        <p:spPr bwMode="auto">
          <a:xfrm>
            <a:off x="4572000" y="1722438"/>
            <a:ext cx="4724400" cy="4297362"/>
          </a:xfrm>
          <a:prstGeom prst="rect">
            <a:avLst/>
          </a:prstGeom>
          <a:noFill/>
          <a:ln w="9525">
            <a:noFill/>
            <a:miter lim="800000"/>
            <a:headEnd/>
            <a:tailEnd/>
          </a:ln>
        </p:spPr>
        <p:txBody>
          <a:bodyPr/>
          <a:lstStyle/>
          <a:p>
            <a:pPr marL="342900" indent="-342900" eaLnBrk="0" fontAlgn="base" hangingPunct="0">
              <a:lnSpc>
                <a:spcPct val="150000"/>
              </a:lnSpc>
              <a:spcBef>
                <a:spcPct val="20000"/>
              </a:spcBef>
              <a:spcAft>
                <a:spcPct val="0"/>
              </a:spcAft>
              <a:buSzPct val="90000"/>
              <a:buBlip>
                <a:blip r:embed="rId2"/>
              </a:buBlip>
              <a:defRPr/>
            </a:pPr>
            <a:r>
              <a:rPr lang="zh-CN" altLang="en-US" sz="2800" kern="0" dirty="0">
                <a:solidFill>
                  <a:srgbClr val="C00000"/>
                </a:solidFill>
                <a:latin typeface="微软雅黑"/>
              </a:rPr>
              <a:t> 账务处理流程</a:t>
            </a:r>
            <a:endParaRPr lang="en-US" altLang="zh-CN" sz="2800" kern="0" dirty="0">
              <a:solidFill>
                <a:srgbClr val="C00000"/>
              </a:solidFill>
              <a:latin typeface="微软雅黑"/>
            </a:endParaRPr>
          </a:p>
          <a:p>
            <a:pPr marL="342900" indent="-342900" eaLnBrk="0" fontAlgn="base" hangingPunct="0">
              <a:lnSpc>
                <a:spcPct val="150000"/>
              </a:lnSpc>
              <a:spcBef>
                <a:spcPct val="20000"/>
              </a:spcBef>
              <a:spcAft>
                <a:spcPct val="0"/>
              </a:spcAft>
              <a:buSzPct val="90000"/>
              <a:buBlip>
                <a:blip r:embed="rId2"/>
              </a:buBlip>
              <a:defRPr/>
            </a:pPr>
            <a:r>
              <a:rPr lang="zh-CN" altLang="en-US" sz="2800" kern="0" dirty="0">
                <a:solidFill>
                  <a:srgbClr val="C00000"/>
                </a:solidFill>
                <a:latin typeface="微软雅黑"/>
              </a:rPr>
              <a:t> 内部岗位分工</a:t>
            </a:r>
            <a:endParaRPr lang="en-US" altLang="zh-CN" sz="2800" kern="0" dirty="0">
              <a:solidFill>
                <a:srgbClr val="C00000"/>
              </a:solidFill>
              <a:latin typeface="微软雅黑"/>
            </a:endParaRPr>
          </a:p>
          <a:p>
            <a:pPr marL="342900" indent="-342900" eaLnBrk="0" fontAlgn="base" hangingPunct="0">
              <a:lnSpc>
                <a:spcPct val="150000"/>
              </a:lnSpc>
              <a:spcBef>
                <a:spcPct val="20000"/>
              </a:spcBef>
              <a:spcAft>
                <a:spcPct val="0"/>
              </a:spcAft>
              <a:buSzPct val="90000"/>
              <a:buBlip>
                <a:blip r:embed="rId2"/>
              </a:buBlip>
              <a:defRPr/>
            </a:pPr>
            <a:r>
              <a:rPr lang="zh-CN" altLang="en-US" sz="2800" kern="0" dirty="0">
                <a:solidFill>
                  <a:srgbClr val="C00000"/>
                </a:solidFill>
                <a:latin typeface="微软雅黑"/>
              </a:rPr>
              <a:t> 填制凭证</a:t>
            </a:r>
            <a:endParaRPr lang="zh-CN" altLang="zh-CN" sz="2800" kern="0" dirty="0">
              <a:solidFill>
                <a:srgbClr val="C00000"/>
              </a:solidFill>
              <a:latin typeface="微软雅黑"/>
            </a:endParaRPr>
          </a:p>
          <a:p>
            <a:pPr marL="342900" indent="-342900" eaLnBrk="0" fontAlgn="base" hangingPunct="0">
              <a:lnSpc>
                <a:spcPct val="150000"/>
              </a:lnSpc>
              <a:spcBef>
                <a:spcPct val="20000"/>
              </a:spcBef>
              <a:spcAft>
                <a:spcPct val="0"/>
              </a:spcAft>
              <a:buSzPct val="90000"/>
              <a:buBlip>
                <a:blip r:embed="rId2"/>
              </a:buBlip>
              <a:defRPr/>
            </a:pPr>
            <a:r>
              <a:rPr lang="zh-CN" altLang="en-US" sz="2800" kern="0" dirty="0">
                <a:solidFill>
                  <a:srgbClr val="C00000"/>
                </a:solidFill>
              </a:rPr>
              <a:t> 审核凭证</a:t>
            </a:r>
            <a:endParaRPr lang="en-US" altLang="zh-CN" sz="2800" kern="0" dirty="0">
              <a:solidFill>
                <a:srgbClr val="C00000"/>
              </a:solidFill>
            </a:endParaRPr>
          </a:p>
          <a:p>
            <a:pPr marL="342900" indent="-342900" eaLnBrk="0" fontAlgn="base" hangingPunct="0">
              <a:lnSpc>
                <a:spcPct val="150000"/>
              </a:lnSpc>
              <a:spcBef>
                <a:spcPct val="20000"/>
              </a:spcBef>
              <a:spcAft>
                <a:spcPct val="0"/>
              </a:spcAft>
              <a:buSzPct val="90000"/>
              <a:buBlip>
                <a:blip r:embed="rId2"/>
              </a:buBlip>
              <a:defRPr/>
            </a:pPr>
            <a:r>
              <a:rPr lang="zh-CN" altLang="en-US" sz="2800" kern="0" dirty="0">
                <a:solidFill>
                  <a:srgbClr val="C00000"/>
                </a:solidFill>
              </a:rPr>
              <a:t> 登记账簿</a:t>
            </a:r>
            <a:endParaRPr lang="zh-CN" altLang="zh-CN" sz="2800" kern="0" dirty="0">
              <a:solidFill>
                <a:srgbClr val="C00000"/>
              </a:solidFill>
            </a:endParaRPr>
          </a:p>
          <a:p>
            <a:pPr marL="342900" indent="-342900" eaLnBrk="0" fontAlgn="base" hangingPunct="0">
              <a:lnSpc>
                <a:spcPct val="150000"/>
              </a:lnSpc>
              <a:spcBef>
                <a:spcPct val="20000"/>
              </a:spcBef>
              <a:spcAft>
                <a:spcPct val="0"/>
              </a:spcAft>
              <a:buSzPct val="90000"/>
              <a:defRPr/>
            </a:pPr>
            <a:r>
              <a:rPr lang="zh-CN" altLang="en-US" sz="2800" kern="0" dirty="0">
                <a:solidFill>
                  <a:srgbClr val="C00000"/>
                </a:solidFill>
              </a:rPr>
              <a:t>  </a:t>
            </a:r>
            <a:r>
              <a:rPr lang="en-US" altLang="zh-CN" sz="2800" kern="0" dirty="0">
                <a:solidFill>
                  <a:srgbClr val="C00000"/>
                </a:solidFill>
              </a:rPr>
              <a:t>  </a:t>
            </a:r>
            <a:endParaRPr lang="zh-CN" altLang="zh-CN" sz="2800" kern="0" dirty="0">
              <a:solidFill>
                <a:srgbClr val="C00000"/>
              </a:solidFill>
            </a:endParaRPr>
          </a:p>
          <a:p>
            <a:pPr eaLnBrk="0" fontAlgn="base" hangingPunct="0">
              <a:lnSpc>
                <a:spcPct val="150000"/>
              </a:lnSpc>
              <a:spcBef>
                <a:spcPct val="0"/>
              </a:spcBef>
              <a:spcAft>
                <a:spcPct val="0"/>
              </a:spcAft>
              <a:defRPr/>
            </a:pPr>
            <a:endParaRPr lang="zh-CN" altLang="zh-CN" sz="2800" kern="0" dirty="0">
              <a:solidFill>
                <a:srgbClr val="C00000"/>
              </a:solidFill>
            </a:endParaRPr>
          </a:p>
        </p:txBody>
      </p:sp>
    </p:spTree>
    <p:extLst>
      <p:ext uri="{BB962C8B-B14F-4D97-AF65-F5344CB8AC3E}">
        <p14:creationId xmlns:p14="http://schemas.microsoft.com/office/powerpoint/2010/main" val="76219936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extBox 2"/>
          <p:cNvSpPr txBox="1">
            <a:spLocks noChangeArrowheads="1"/>
          </p:cNvSpPr>
          <p:nvPr/>
        </p:nvSpPr>
        <p:spPr bwMode="auto">
          <a:xfrm>
            <a:off x="2362201" y="107950"/>
            <a:ext cx="5389563"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pPr>
            <a:r>
              <a:rPr lang="zh-CN" altLang="en-US" sz="3200" b="1">
                <a:solidFill>
                  <a:srgbClr val="C00000"/>
                </a:solidFill>
                <a:latin typeface="微软雅黑" panose="020B0503020204020204" pitchFamily="34" charset="-122"/>
                <a:ea typeface="微软雅黑" panose="020B0503020204020204" pitchFamily="34" charset="-122"/>
              </a:rPr>
              <a:t>账务处理流程</a:t>
            </a:r>
          </a:p>
        </p:txBody>
      </p:sp>
      <p:sp>
        <p:nvSpPr>
          <p:cNvPr id="88067" name="TextBox 5"/>
          <p:cNvSpPr txBox="1">
            <a:spLocks noChangeArrowheads="1"/>
          </p:cNvSpPr>
          <p:nvPr/>
        </p:nvSpPr>
        <p:spPr bwMode="auto">
          <a:xfrm>
            <a:off x="2209800" y="914400"/>
            <a:ext cx="7848600" cy="549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lnSpc>
                <a:spcPct val="150000"/>
              </a:lnSpc>
              <a:spcBef>
                <a:spcPct val="0"/>
              </a:spcBef>
              <a:spcAft>
                <a:spcPct val="0"/>
              </a:spcAft>
            </a:pPr>
            <a:r>
              <a:rPr lang="zh-CN" altLang="en-US">
                <a:solidFill>
                  <a:srgbClr val="000000"/>
                </a:solidFill>
                <a:latin typeface="微软雅黑" panose="020B0503020204020204" pitchFamily="34" charset="-122"/>
                <a:ea typeface="微软雅黑" panose="020B0503020204020204" pitchFamily="34" charset="-122"/>
              </a:rPr>
              <a:t>     本企业采用科目汇总表账务处理程序。科目汇总表账务处理程序又称记账凭证汇总表账务处理程序，它是根据记账凭证定期编制科目汇总表，再根据科目汇总表登记总分类账的一种账务处理程序。</a:t>
            </a:r>
            <a:endParaRPr lang="en-US" altLang="zh-CN">
              <a:solidFill>
                <a:srgbClr val="000000"/>
              </a:solidFill>
              <a:latin typeface="微软雅黑" panose="020B0503020204020204" pitchFamily="34" charset="-122"/>
              <a:ea typeface="微软雅黑" panose="020B0503020204020204" pitchFamily="34" charset="-122"/>
            </a:endParaRPr>
          </a:p>
          <a:p>
            <a:pPr eaLnBrk="1" fontAlgn="base" hangingPunct="1">
              <a:lnSpc>
                <a:spcPct val="150000"/>
              </a:lnSpc>
              <a:spcBef>
                <a:spcPct val="0"/>
              </a:spcBef>
              <a:spcAft>
                <a:spcPct val="0"/>
              </a:spcAft>
            </a:pPr>
            <a:r>
              <a:rPr lang="zh-CN" altLang="en-US">
                <a:solidFill>
                  <a:srgbClr val="000000"/>
                </a:solidFill>
              </a:rPr>
              <a:t>       </a:t>
            </a:r>
            <a:r>
              <a:rPr lang="zh-CN" altLang="en-US">
                <a:solidFill>
                  <a:srgbClr val="000000"/>
                </a:solidFill>
                <a:latin typeface="微软雅黑" panose="020B0503020204020204" pitchFamily="34" charset="-122"/>
                <a:ea typeface="微软雅黑" panose="020B0503020204020204" pitchFamily="34" charset="-122"/>
              </a:rPr>
              <a:t>①根据原始凭证编制汇总原始凭证； </a:t>
            </a:r>
          </a:p>
          <a:p>
            <a:pPr eaLnBrk="1" fontAlgn="base" hangingPunct="1">
              <a:lnSpc>
                <a:spcPct val="150000"/>
              </a:lnSpc>
              <a:spcBef>
                <a:spcPct val="0"/>
              </a:spcBef>
              <a:spcAft>
                <a:spcPct val="0"/>
              </a:spcAft>
            </a:pPr>
            <a:r>
              <a:rPr lang="zh-CN" altLang="en-US">
                <a:solidFill>
                  <a:srgbClr val="000000"/>
                </a:solidFill>
                <a:latin typeface="微软雅黑" panose="020B0503020204020204" pitchFamily="34" charset="-122"/>
                <a:ea typeface="微软雅黑" panose="020B0503020204020204" pitchFamily="34" charset="-122"/>
              </a:rPr>
              <a:t>　　②根据原始凭证或汇总原始凭证编制记账凭证； </a:t>
            </a:r>
          </a:p>
          <a:p>
            <a:pPr eaLnBrk="1" fontAlgn="base" hangingPunct="1">
              <a:lnSpc>
                <a:spcPct val="150000"/>
              </a:lnSpc>
              <a:spcBef>
                <a:spcPct val="0"/>
              </a:spcBef>
              <a:spcAft>
                <a:spcPct val="0"/>
              </a:spcAft>
            </a:pPr>
            <a:r>
              <a:rPr lang="zh-CN" altLang="en-US">
                <a:solidFill>
                  <a:srgbClr val="000000"/>
                </a:solidFill>
                <a:latin typeface="微软雅黑" panose="020B0503020204020204" pitchFamily="34" charset="-122"/>
                <a:ea typeface="微软雅黑" panose="020B0503020204020204" pitchFamily="34" charset="-122"/>
              </a:rPr>
              <a:t>　　③根据涉及现金和银行存款的凭证（收款凭证或付款凭证）逐笔登记现   金日记账和银行存款日记账； </a:t>
            </a:r>
          </a:p>
          <a:p>
            <a:pPr eaLnBrk="1" fontAlgn="base" hangingPunct="1">
              <a:lnSpc>
                <a:spcPct val="150000"/>
              </a:lnSpc>
              <a:spcBef>
                <a:spcPct val="0"/>
              </a:spcBef>
              <a:spcAft>
                <a:spcPct val="0"/>
              </a:spcAft>
            </a:pPr>
            <a:r>
              <a:rPr lang="zh-CN" altLang="en-US">
                <a:solidFill>
                  <a:srgbClr val="000000"/>
                </a:solidFill>
                <a:latin typeface="微软雅黑" panose="020B0503020204020204" pitchFamily="34" charset="-122"/>
                <a:ea typeface="微软雅黑" panose="020B0503020204020204" pitchFamily="34" charset="-122"/>
              </a:rPr>
              <a:t>　　④根据原始凭证、汇总原始凭证和记账凭证登记各种明细分类账； </a:t>
            </a:r>
          </a:p>
          <a:p>
            <a:pPr eaLnBrk="1" fontAlgn="base" hangingPunct="1">
              <a:lnSpc>
                <a:spcPct val="150000"/>
              </a:lnSpc>
              <a:spcBef>
                <a:spcPct val="0"/>
              </a:spcBef>
              <a:spcAft>
                <a:spcPct val="0"/>
              </a:spcAft>
            </a:pPr>
            <a:r>
              <a:rPr lang="zh-CN" altLang="en-US">
                <a:solidFill>
                  <a:srgbClr val="000000"/>
                </a:solidFill>
                <a:latin typeface="微软雅黑" panose="020B0503020204020204" pitchFamily="34" charset="-122"/>
                <a:ea typeface="微软雅黑" panose="020B0503020204020204" pitchFamily="34" charset="-122"/>
              </a:rPr>
              <a:t>　　⑤根据各种记账凭证编制科目汇总表； </a:t>
            </a:r>
          </a:p>
          <a:p>
            <a:pPr eaLnBrk="1" fontAlgn="base" hangingPunct="1">
              <a:lnSpc>
                <a:spcPct val="150000"/>
              </a:lnSpc>
              <a:spcBef>
                <a:spcPct val="0"/>
              </a:spcBef>
              <a:spcAft>
                <a:spcPct val="0"/>
              </a:spcAft>
            </a:pPr>
            <a:r>
              <a:rPr lang="zh-CN" altLang="en-US">
                <a:solidFill>
                  <a:srgbClr val="000000"/>
                </a:solidFill>
                <a:latin typeface="微软雅黑" panose="020B0503020204020204" pitchFamily="34" charset="-122"/>
                <a:ea typeface="微软雅黑" panose="020B0503020204020204" pitchFamily="34" charset="-122"/>
              </a:rPr>
              <a:t>　　⑥根据科目汇总表登记总分类账； </a:t>
            </a:r>
          </a:p>
          <a:p>
            <a:pPr eaLnBrk="1" fontAlgn="base" hangingPunct="1">
              <a:lnSpc>
                <a:spcPct val="150000"/>
              </a:lnSpc>
              <a:spcBef>
                <a:spcPct val="0"/>
              </a:spcBef>
              <a:spcAft>
                <a:spcPct val="0"/>
              </a:spcAft>
            </a:pPr>
            <a:r>
              <a:rPr lang="zh-CN" altLang="en-US">
                <a:solidFill>
                  <a:srgbClr val="000000"/>
                </a:solidFill>
                <a:latin typeface="微软雅黑" panose="020B0503020204020204" pitchFamily="34" charset="-122"/>
                <a:ea typeface="微软雅黑" panose="020B0503020204020204" pitchFamily="34" charset="-122"/>
              </a:rPr>
              <a:t>　　⑦期末，现金日记账、银行存款日记账和明细分类账的余额同有关总分类账的余额核对相符； </a:t>
            </a:r>
          </a:p>
          <a:p>
            <a:pPr eaLnBrk="1" fontAlgn="base" hangingPunct="1">
              <a:lnSpc>
                <a:spcPct val="150000"/>
              </a:lnSpc>
              <a:spcBef>
                <a:spcPct val="0"/>
              </a:spcBef>
              <a:spcAft>
                <a:spcPct val="0"/>
              </a:spcAft>
            </a:pPr>
            <a:r>
              <a:rPr lang="zh-CN" altLang="en-US">
                <a:solidFill>
                  <a:srgbClr val="000000"/>
                </a:solidFill>
                <a:latin typeface="微软雅黑" panose="020B0503020204020204" pitchFamily="34" charset="-122"/>
                <a:ea typeface="微软雅黑" panose="020B0503020204020204" pitchFamily="34" charset="-122"/>
              </a:rPr>
              <a:t>　　⑧期末，根据总分类账和明细分类账的记录，编制会计报表。 </a:t>
            </a:r>
          </a:p>
        </p:txBody>
      </p:sp>
    </p:spTree>
    <p:extLst>
      <p:ext uri="{BB962C8B-B14F-4D97-AF65-F5344CB8AC3E}">
        <p14:creationId xmlns:p14="http://schemas.microsoft.com/office/powerpoint/2010/main" val="233338984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TextBox 2"/>
          <p:cNvSpPr txBox="1">
            <a:spLocks noChangeArrowheads="1"/>
          </p:cNvSpPr>
          <p:nvPr/>
        </p:nvSpPr>
        <p:spPr bwMode="auto">
          <a:xfrm>
            <a:off x="2514601" y="107950"/>
            <a:ext cx="5237163"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pPr>
            <a:r>
              <a:rPr lang="zh-CN" altLang="en-US" sz="3200" b="1">
                <a:solidFill>
                  <a:srgbClr val="C00000"/>
                </a:solidFill>
                <a:latin typeface="微软雅黑" panose="020B0503020204020204" pitchFamily="34" charset="-122"/>
                <a:ea typeface="微软雅黑" panose="020B0503020204020204" pitchFamily="34" charset="-122"/>
              </a:rPr>
              <a:t>内部岗位分工</a:t>
            </a:r>
          </a:p>
        </p:txBody>
      </p:sp>
      <p:graphicFrame>
        <p:nvGraphicFramePr>
          <p:cNvPr id="12" name="表格 11"/>
          <p:cNvGraphicFramePr>
            <a:graphicFrameLocks noGrp="1"/>
          </p:cNvGraphicFramePr>
          <p:nvPr/>
        </p:nvGraphicFramePr>
        <p:xfrm>
          <a:off x="2057400" y="1066801"/>
          <a:ext cx="7924800" cy="5135563"/>
        </p:xfrm>
        <a:graphic>
          <a:graphicData uri="http://schemas.openxmlformats.org/drawingml/2006/table">
            <a:tbl>
              <a:tblPr firstRow="1" bandRow="1">
                <a:tableStyleId>{5C22544A-7EE6-4342-B048-85BDC9FD1C3A}</a:tableStyleId>
              </a:tblPr>
              <a:tblGrid>
                <a:gridCol w="1447781"/>
                <a:gridCol w="3048065"/>
                <a:gridCol w="3428954"/>
              </a:tblGrid>
              <a:tr h="370863">
                <a:tc>
                  <a:txBody>
                    <a:bodyPr/>
                    <a:lstStyle/>
                    <a:p>
                      <a:pPr algn="ctr"/>
                      <a:r>
                        <a:rPr lang="zh-CN" altLang="en-US" sz="1600" dirty="0" smtClean="0"/>
                        <a:t>岗位</a:t>
                      </a:r>
                      <a:endParaRPr lang="zh-CN" altLang="en-US" sz="1600" dirty="0"/>
                    </a:p>
                  </a:txBody>
                  <a:tcPr marL="91441" marR="91441" marT="45723" marB="45723"/>
                </a:tc>
                <a:tc>
                  <a:txBody>
                    <a:bodyPr/>
                    <a:lstStyle/>
                    <a:p>
                      <a:pPr algn="ctr"/>
                      <a:r>
                        <a:rPr lang="zh-CN" altLang="en-US" sz="1600" dirty="0" smtClean="0"/>
                        <a:t>分工</a:t>
                      </a:r>
                      <a:endParaRPr lang="zh-CN" altLang="en-US" sz="1600" dirty="0"/>
                    </a:p>
                  </a:txBody>
                  <a:tcPr marL="91441" marR="91441" marT="45723" marB="45723"/>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600" dirty="0" smtClean="0"/>
                        <a:t>管理科目</a:t>
                      </a:r>
                    </a:p>
                  </a:txBody>
                  <a:tcPr marL="91441" marR="91441" marT="45723" marB="45723"/>
                </a:tc>
              </a:tr>
              <a:tr h="823011">
                <a:tc>
                  <a:txBody>
                    <a:bodyPr/>
                    <a:lstStyle/>
                    <a:p>
                      <a:r>
                        <a:rPr lang="zh-CN" altLang="en-US" sz="1600" dirty="0" smtClean="0"/>
                        <a:t>出纳</a:t>
                      </a:r>
                      <a:endParaRPr lang="zh-CN" altLang="en-US" sz="1600" dirty="0"/>
                    </a:p>
                  </a:txBody>
                  <a:tcPr marL="91441" marR="91441" marT="45723" marB="45723"/>
                </a:tc>
                <a:tc>
                  <a:txBody>
                    <a:bodyPr/>
                    <a:lstStyle/>
                    <a:p>
                      <a:pPr marL="342900" indent="-342900">
                        <a:buNone/>
                      </a:pPr>
                      <a:r>
                        <a:rPr lang="en-US" altLang="zh-CN" sz="1600" dirty="0" smtClean="0"/>
                        <a:t>1</a:t>
                      </a:r>
                      <a:r>
                        <a:rPr lang="zh-CN" altLang="en-US" sz="1600" dirty="0" smtClean="0"/>
                        <a:t>、对涉及现金的凭证进行出纳签字</a:t>
                      </a:r>
                      <a:endParaRPr lang="en-US" altLang="zh-CN" sz="1600" dirty="0" smtClean="0"/>
                    </a:p>
                    <a:p>
                      <a:pPr marL="342900" indent="-342900">
                        <a:buNone/>
                      </a:pPr>
                      <a:r>
                        <a:rPr lang="en-US" altLang="zh-CN" sz="1600" dirty="0" smtClean="0"/>
                        <a:t>2</a:t>
                      </a:r>
                      <a:r>
                        <a:rPr lang="zh-CN" altLang="en-US" sz="1600" dirty="0" smtClean="0"/>
                        <a:t>、登记现金和银行存款日记账</a:t>
                      </a:r>
                      <a:endParaRPr lang="zh-CN" altLang="en-US" sz="1600" dirty="0"/>
                    </a:p>
                  </a:txBody>
                  <a:tcPr marL="91441" marR="91441" marT="45723" marB="45723"/>
                </a:tc>
                <a:tc>
                  <a:txBody>
                    <a:bodyPr/>
                    <a:lstStyle/>
                    <a:p>
                      <a:r>
                        <a:rPr lang="zh-CN" altLang="en-US" sz="1600" dirty="0" smtClean="0"/>
                        <a:t>现金、银行存款</a:t>
                      </a:r>
                      <a:endParaRPr lang="zh-CN" altLang="en-US" sz="1600" dirty="0"/>
                    </a:p>
                  </a:txBody>
                  <a:tcPr marL="91441" marR="91441" marT="45723" marB="45723"/>
                </a:tc>
              </a:tr>
              <a:tr h="1310721">
                <a:tc>
                  <a:txBody>
                    <a:bodyPr/>
                    <a:lstStyle/>
                    <a:p>
                      <a:r>
                        <a:rPr lang="zh-CN" altLang="en-US" sz="1600" dirty="0" smtClean="0"/>
                        <a:t>财务会计</a:t>
                      </a:r>
                      <a:endParaRPr lang="zh-CN" altLang="en-US" sz="1600" dirty="0"/>
                    </a:p>
                  </a:txBody>
                  <a:tcPr marL="91441" marR="91441" marT="45723" marB="45723"/>
                </a:tc>
                <a:tc>
                  <a:txBody>
                    <a:bodyPr/>
                    <a:lstStyle/>
                    <a:p>
                      <a:r>
                        <a:rPr lang="en-US" altLang="zh-CN" sz="1600" dirty="0" smtClean="0"/>
                        <a:t> 1</a:t>
                      </a:r>
                      <a:r>
                        <a:rPr lang="zh-CN" altLang="en-US" sz="1600" dirty="0" smtClean="0"/>
                        <a:t>、填制凭证</a:t>
                      </a:r>
                      <a:endParaRPr lang="en-US" altLang="zh-CN" sz="1600" dirty="0" smtClean="0"/>
                    </a:p>
                    <a:p>
                      <a:r>
                        <a:rPr lang="en-US" altLang="zh-CN" sz="1600" dirty="0" smtClean="0"/>
                        <a:t> 2</a:t>
                      </a:r>
                      <a:r>
                        <a:rPr lang="zh-CN" altLang="en-US" sz="1600" dirty="0" smtClean="0"/>
                        <a:t>、登记账簿</a:t>
                      </a:r>
                      <a:endParaRPr lang="zh-CN" altLang="en-US" sz="1600" dirty="0"/>
                    </a:p>
                  </a:txBody>
                  <a:tcPr marL="91441" marR="91441" marT="45723" marB="45723"/>
                </a:tc>
                <a:tc>
                  <a:txBody>
                    <a:bodyPr/>
                    <a:lstStyle/>
                    <a:p>
                      <a:r>
                        <a:rPr lang="zh-CN" altLang="en-US" sz="1600" dirty="0" smtClean="0"/>
                        <a:t>固定资产、累计折旧、无形资产、应付职工薪酬、其他应付款、长期借款、实收资本、本年利润、利润分配、销售费用、管理费用、财务费用</a:t>
                      </a:r>
                      <a:endParaRPr lang="zh-CN" altLang="en-US" sz="1600" dirty="0"/>
                    </a:p>
                  </a:txBody>
                  <a:tcPr marL="91441" marR="91441" marT="45723" marB="45723"/>
                </a:tc>
              </a:tr>
              <a:tr h="823011">
                <a:tc>
                  <a:txBody>
                    <a:bodyPr/>
                    <a:lstStyle/>
                    <a:p>
                      <a:r>
                        <a:rPr lang="zh-CN" altLang="en-US" sz="1600" dirty="0" smtClean="0"/>
                        <a:t>成本会计</a:t>
                      </a:r>
                      <a:endParaRPr lang="zh-CN" altLang="en-US" sz="1600" dirty="0"/>
                    </a:p>
                  </a:txBody>
                  <a:tcPr marL="91441" marR="91441" marT="45723" marB="45723"/>
                </a:tc>
                <a:tc>
                  <a:txBody>
                    <a:bodyPr/>
                    <a:lstStyle/>
                    <a:p>
                      <a:r>
                        <a:rPr lang="en-US" altLang="zh-CN" sz="1600" dirty="0" smtClean="0"/>
                        <a:t> 1</a:t>
                      </a:r>
                      <a:r>
                        <a:rPr lang="zh-CN" altLang="en-US" sz="1600" dirty="0" smtClean="0"/>
                        <a:t>、填制凭证</a:t>
                      </a:r>
                      <a:endParaRPr lang="en-US" altLang="zh-CN" sz="1600" dirty="0" smtClean="0"/>
                    </a:p>
                    <a:p>
                      <a:r>
                        <a:rPr lang="en-US" altLang="zh-CN" sz="1600" dirty="0" smtClean="0"/>
                        <a:t> 2</a:t>
                      </a:r>
                      <a:r>
                        <a:rPr lang="zh-CN" altLang="en-US" sz="1600" dirty="0" smtClean="0"/>
                        <a:t>、登记账簿</a:t>
                      </a:r>
                      <a:endParaRPr lang="en-US" altLang="zh-CN" sz="1600" dirty="0" smtClean="0"/>
                    </a:p>
                    <a:p>
                      <a:pPr marL="342900" indent="-342900">
                        <a:buAutoNum type="arabicPeriod"/>
                      </a:pPr>
                      <a:endParaRPr lang="zh-CN" altLang="en-US" sz="1600" dirty="0"/>
                    </a:p>
                  </a:txBody>
                  <a:tcPr marL="91441" marR="91441" marT="45723" marB="45723"/>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zh-CN" altLang="en-US" sz="1600" b="0" i="0" u="none" strike="noStrike" dirty="0" smtClean="0">
                          <a:solidFill>
                            <a:srgbClr val="000000"/>
                          </a:solidFill>
                          <a:latin typeface="宋体"/>
                        </a:rPr>
                        <a:t>原材料、库存商品、应付账款、生产成本、制造费用、主营业务成本、其他业务成本</a:t>
                      </a:r>
                      <a:endParaRPr lang="zh-CN" altLang="en-US" sz="1600" b="0" i="0" u="none" strike="noStrike" dirty="0">
                        <a:solidFill>
                          <a:srgbClr val="000000"/>
                        </a:solidFill>
                        <a:latin typeface="宋体"/>
                      </a:endParaRPr>
                    </a:p>
                  </a:txBody>
                  <a:tcPr marL="9525" marR="9525" marT="9526" marB="0" anchor="ctr"/>
                </a:tc>
              </a:tr>
              <a:tr h="74109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600" dirty="0" smtClean="0"/>
                        <a:t>税务会计</a:t>
                      </a:r>
                    </a:p>
                  </a:txBody>
                  <a:tcPr marL="91441" marR="91441" marT="45723" marB="45723"/>
                </a:tc>
                <a:tc>
                  <a:txBody>
                    <a:bodyPr/>
                    <a:lstStyle/>
                    <a:p>
                      <a:r>
                        <a:rPr lang="en-US" altLang="zh-CN" sz="1600" dirty="0" smtClean="0"/>
                        <a:t> 1</a:t>
                      </a:r>
                      <a:r>
                        <a:rPr lang="zh-CN" altLang="en-US" sz="1600" dirty="0" smtClean="0"/>
                        <a:t>、填制凭证</a:t>
                      </a:r>
                      <a:endParaRPr lang="en-US" altLang="zh-CN" sz="1600" dirty="0" smtClean="0"/>
                    </a:p>
                    <a:p>
                      <a:r>
                        <a:rPr lang="en-US" altLang="zh-CN" sz="1600" dirty="0" smtClean="0"/>
                        <a:t> 2</a:t>
                      </a:r>
                      <a:r>
                        <a:rPr lang="zh-CN" altLang="en-US" sz="1600" dirty="0" smtClean="0"/>
                        <a:t>、登记账簿</a:t>
                      </a:r>
                      <a:endParaRPr lang="en-US" altLang="zh-CN" sz="1600" dirty="0" smtClean="0"/>
                    </a:p>
                  </a:txBody>
                  <a:tcPr marL="91441" marR="91441" marT="45723" marB="45723"/>
                </a:tc>
                <a:tc>
                  <a:txBody>
                    <a:bodyPr/>
                    <a:lstStyle/>
                    <a:p>
                      <a:pPr algn="ctr" fontAlgn="ctr"/>
                      <a:r>
                        <a:rPr lang="zh-CN" altLang="en-US" sz="1600" b="0" i="0" u="none" strike="noStrike" dirty="0" smtClean="0">
                          <a:solidFill>
                            <a:srgbClr val="000000"/>
                          </a:solidFill>
                          <a:latin typeface="宋体"/>
                        </a:rPr>
                        <a:t>应收账款、应交税费、主营业务收入、其他业务收入、营业外收入、营业税金及附加、所得税费用</a:t>
                      </a:r>
                      <a:endParaRPr lang="zh-CN" altLang="en-US" sz="1600" b="0" i="0" u="none" strike="noStrike" dirty="0">
                        <a:solidFill>
                          <a:srgbClr val="000000"/>
                        </a:solidFill>
                        <a:latin typeface="宋体"/>
                      </a:endParaRPr>
                    </a:p>
                  </a:txBody>
                  <a:tcPr marL="9525" marR="9525" marT="9526" marB="0" anchor="ctr"/>
                </a:tc>
              </a:tr>
              <a:tr h="1066866">
                <a:tc>
                  <a:txBody>
                    <a:bodyPr/>
                    <a:lstStyle/>
                    <a:p>
                      <a:r>
                        <a:rPr lang="zh-CN" altLang="en-US" sz="1600" dirty="0" smtClean="0"/>
                        <a:t>财务部经理</a:t>
                      </a:r>
                      <a:endParaRPr lang="zh-CN" altLang="en-US" sz="1600" dirty="0"/>
                    </a:p>
                  </a:txBody>
                  <a:tcPr marL="91441" marR="91441" marT="45723" marB="45723"/>
                </a:tc>
                <a:tc>
                  <a:txBody>
                    <a:bodyPr/>
                    <a:lstStyle/>
                    <a:p>
                      <a:pPr marL="342900" indent="-342900">
                        <a:buNone/>
                      </a:pPr>
                      <a:r>
                        <a:rPr lang="en-US" altLang="zh-CN" sz="1600" dirty="0" smtClean="0"/>
                        <a:t>1.   </a:t>
                      </a:r>
                      <a:r>
                        <a:rPr lang="zh-CN" altLang="en-US" sz="1600" dirty="0" smtClean="0"/>
                        <a:t>审核凭证</a:t>
                      </a:r>
                      <a:endParaRPr lang="en-US" altLang="zh-CN" sz="1600" dirty="0" smtClean="0"/>
                    </a:p>
                    <a:p>
                      <a:pPr marL="342900" indent="-342900">
                        <a:buNone/>
                      </a:pPr>
                      <a:r>
                        <a:rPr lang="en-US" altLang="zh-CN" sz="1600" dirty="0" smtClean="0"/>
                        <a:t>2.   </a:t>
                      </a:r>
                      <a:r>
                        <a:rPr lang="zh-CN" altLang="en-US" sz="1600" dirty="0" smtClean="0"/>
                        <a:t>编制</a:t>
                      </a:r>
                      <a:r>
                        <a:rPr lang="zh-CN" altLang="en-US" sz="1600" baseline="0" dirty="0" smtClean="0"/>
                        <a:t>科目汇总表</a:t>
                      </a:r>
                      <a:endParaRPr lang="en-US" altLang="zh-CN" sz="1600" baseline="0" dirty="0" smtClean="0"/>
                    </a:p>
                    <a:p>
                      <a:pPr marL="342900" indent="-342900">
                        <a:buNone/>
                      </a:pPr>
                      <a:r>
                        <a:rPr lang="en-US" altLang="zh-CN" sz="1600" baseline="0" dirty="0" smtClean="0"/>
                        <a:t>3.   </a:t>
                      </a:r>
                      <a:r>
                        <a:rPr lang="zh-CN" altLang="en-US" sz="1600" baseline="0" dirty="0" smtClean="0"/>
                        <a:t>登记总账</a:t>
                      </a:r>
                      <a:endParaRPr lang="en-US" altLang="zh-CN" sz="1600" dirty="0" smtClean="0"/>
                    </a:p>
                    <a:p>
                      <a:pPr marL="342900" indent="-342900">
                        <a:buNone/>
                      </a:pPr>
                      <a:r>
                        <a:rPr lang="en-US" altLang="zh-CN" sz="1600" dirty="0" smtClean="0"/>
                        <a:t>4.   </a:t>
                      </a:r>
                      <a:r>
                        <a:rPr lang="zh-CN" altLang="en-US" sz="1600" dirty="0" smtClean="0"/>
                        <a:t>编制报表</a:t>
                      </a:r>
                      <a:endParaRPr lang="zh-CN" altLang="en-US" sz="1600" dirty="0"/>
                    </a:p>
                  </a:txBody>
                  <a:tcPr marL="91441" marR="91441" marT="45723" marB="45723"/>
                </a:tc>
                <a:tc>
                  <a:txBody>
                    <a:bodyPr/>
                    <a:lstStyle/>
                    <a:p>
                      <a:pPr algn="ctr" fontAlgn="ctr"/>
                      <a:endParaRPr lang="zh-CN" altLang="en-US" sz="1100" b="0" i="0" u="none" strike="noStrike" dirty="0">
                        <a:solidFill>
                          <a:srgbClr val="000000"/>
                        </a:solidFill>
                        <a:latin typeface="宋体"/>
                      </a:endParaRPr>
                    </a:p>
                  </a:txBody>
                  <a:tcPr marL="9525" marR="9525" marT="9526" marB="0" anchor="ctr"/>
                </a:tc>
              </a:tr>
            </a:tbl>
          </a:graphicData>
        </a:graphic>
      </p:graphicFrame>
    </p:spTree>
    <p:extLst>
      <p:ext uri="{BB962C8B-B14F-4D97-AF65-F5344CB8AC3E}">
        <p14:creationId xmlns:p14="http://schemas.microsoft.com/office/powerpoint/2010/main" val="31983593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TextBox 2"/>
          <p:cNvSpPr txBox="1">
            <a:spLocks noChangeArrowheads="1"/>
          </p:cNvSpPr>
          <p:nvPr/>
        </p:nvSpPr>
        <p:spPr bwMode="auto">
          <a:xfrm>
            <a:off x="2362201" y="107950"/>
            <a:ext cx="5389563"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pPr>
            <a:r>
              <a:rPr lang="zh-CN" altLang="en-US" sz="3200" b="1">
                <a:solidFill>
                  <a:srgbClr val="C00000"/>
                </a:solidFill>
                <a:latin typeface="微软雅黑" panose="020B0503020204020204" pitchFamily="34" charset="-122"/>
                <a:ea typeface="微软雅黑" panose="020B0503020204020204" pitchFamily="34" charset="-122"/>
              </a:rPr>
              <a:t>填制凭证注意事项</a:t>
            </a:r>
          </a:p>
        </p:txBody>
      </p:sp>
      <p:sp>
        <p:nvSpPr>
          <p:cNvPr id="90115" name="TextBox 2"/>
          <p:cNvSpPr txBox="1">
            <a:spLocks noChangeArrowheads="1"/>
          </p:cNvSpPr>
          <p:nvPr/>
        </p:nvSpPr>
        <p:spPr bwMode="auto">
          <a:xfrm>
            <a:off x="2057400" y="671514"/>
            <a:ext cx="8305800" cy="6186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lnSpc>
                <a:spcPct val="150000"/>
              </a:lnSpc>
              <a:spcBef>
                <a:spcPct val="0"/>
              </a:spcBef>
              <a:spcAft>
                <a:spcPct val="0"/>
              </a:spcAft>
            </a:pPr>
            <a:r>
              <a:rPr lang="en-US" altLang="zh-CN">
                <a:solidFill>
                  <a:srgbClr val="000000"/>
                </a:solidFill>
                <a:latin typeface="微软雅黑" panose="020B0503020204020204" pitchFamily="34" charset="-122"/>
                <a:ea typeface="微软雅黑" panose="020B0503020204020204" pitchFamily="34" charset="-122"/>
              </a:rPr>
              <a:t>      </a:t>
            </a:r>
            <a:r>
              <a:rPr lang="zh-CN" altLang="zh-CN">
                <a:solidFill>
                  <a:srgbClr val="000000"/>
                </a:solidFill>
                <a:latin typeface="微软雅黑" panose="020B0503020204020204" pitchFamily="34" charset="-122"/>
                <a:ea typeface="微软雅黑" panose="020B0503020204020204" pitchFamily="34" charset="-122"/>
              </a:rPr>
              <a:t>填制</a:t>
            </a:r>
            <a:r>
              <a:rPr lang="zh-CN" altLang="en-US">
                <a:solidFill>
                  <a:srgbClr val="000000"/>
                </a:solidFill>
                <a:latin typeface="微软雅黑" panose="020B0503020204020204" pitchFamily="34" charset="-122"/>
                <a:ea typeface="微软雅黑" panose="020B0503020204020204" pitchFamily="34" charset="-122"/>
              </a:rPr>
              <a:t>记账</a:t>
            </a:r>
            <a:r>
              <a:rPr lang="zh-CN" altLang="zh-CN">
                <a:solidFill>
                  <a:srgbClr val="000000"/>
                </a:solidFill>
                <a:latin typeface="微软雅黑" panose="020B0503020204020204" pitchFamily="34" charset="-122"/>
                <a:ea typeface="微软雅黑" panose="020B0503020204020204" pitchFamily="34" charset="-122"/>
              </a:rPr>
              <a:t>凭证是财务人员每天必做的工作，掌握记账凭证填制的要求，是做好</a:t>
            </a:r>
            <a:r>
              <a:rPr lang="zh-CN" altLang="en-US">
                <a:solidFill>
                  <a:srgbClr val="000000"/>
                </a:solidFill>
                <a:latin typeface="微软雅黑" panose="020B0503020204020204" pitchFamily="34" charset="-122"/>
                <a:ea typeface="微软雅黑" panose="020B0503020204020204" pitchFamily="34" charset="-122"/>
              </a:rPr>
              <a:t>财务</a:t>
            </a:r>
            <a:r>
              <a:rPr lang="zh-CN" altLang="zh-CN">
                <a:solidFill>
                  <a:srgbClr val="000000"/>
                </a:solidFill>
                <a:latin typeface="微软雅黑" panose="020B0503020204020204" pitchFamily="34" charset="-122"/>
                <a:ea typeface="微软雅黑" panose="020B0503020204020204" pitchFamily="34" charset="-122"/>
              </a:rPr>
              <a:t>工作的一项重要内容。记账凭证是进行登账、报表的基础。 </a:t>
            </a:r>
          </a:p>
          <a:p>
            <a:pPr eaLnBrk="1" fontAlgn="base" hangingPunct="1">
              <a:lnSpc>
                <a:spcPct val="150000"/>
              </a:lnSpc>
              <a:spcBef>
                <a:spcPct val="0"/>
              </a:spcBef>
              <a:spcAft>
                <a:spcPct val="0"/>
              </a:spcAft>
            </a:pPr>
            <a:r>
              <a:rPr lang="en-US" altLang="zh-CN">
                <a:solidFill>
                  <a:srgbClr val="000000"/>
                </a:solidFill>
                <a:latin typeface="微软雅黑" panose="020B0503020204020204" pitchFamily="34" charset="-122"/>
                <a:ea typeface="微软雅黑" panose="020B0503020204020204" pitchFamily="34" charset="-122"/>
              </a:rPr>
              <a:t>       </a:t>
            </a:r>
            <a:r>
              <a:rPr lang="zh-CN" altLang="zh-CN">
                <a:solidFill>
                  <a:srgbClr val="000000"/>
                </a:solidFill>
                <a:latin typeface="微软雅黑" panose="020B0503020204020204" pitchFamily="34" charset="-122"/>
                <a:ea typeface="微软雅黑" panose="020B0503020204020204" pitchFamily="34" charset="-122"/>
              </a:rPr>
              <a:t>①以审核无误的原始凭证为依据； </a:t>
            </a:r>
          </a:p>
          <a:p>
            <a:pPr eaLnBrk="1" fontAlgn="base" hangingPunct="1">
              <a:lnSpc>
                <a:spcPct val="150000"/>
              </a:lnSpc>
              <a:spcBef>
                <a:spcPct val="0"/>
              </a:spcBef>
              <a:spcAft>
                <a:spcPct val="0"/>
              </a:spcAft>
            </a:pPr>
            <a:r>
              <a:rPr lang="zh-CN" altLang="zh-CN">
                <a:solidFill>
                  <a:srgbClr val="000000"/>
                </a:solidFill>
                <a:latin typeface="微软雅黑" panose="020B0503020204020204" pitchFamily="34" charset="-122"/>
                <a:ea typeface="微软雅黑" panose="020B0503020204020204" pitchFamily="34" charset="-122"/>
              </a:rPr>
              <a:t>　　②填写记账凭证的日期； </a:t>
            </a:r>
          </a:p>
          <a:p>
            <a:pPr eaLnBrk="1" fontAlgn="base" hangingPunct="1">
              <a:lnSpc>
                <a:spcPct val="150000"/>
              </a:lnSpc>
              <a:spcBef>
                <a:spcPct val="0"/>
              </a:spcBef>
              <a:spcAft>
                <a:spcPct val="0"/>
              </a:spcAft>
            </a:pPr>
            <a:r>
              <a:rPr lang="zh-CN" altLang="zh-CN">
                <a:solidFill>
                  <a:srgbClr val="000000"/>
                </a:solidFill>
                <a:latin typeface="微软雅黑" panose="020B0503020204020204" pitchFamily="34" charset="-122"/>
                <a:ea typeface="微软雅黑" panose="020B0503020204020204" pitchFamily="34" charset="-122"/>
              </a:rPr>
              <a:t>　　③按照凭证的种类顺序填写记账凭证的编号，按自然顺序连续编号，不得跳号、重号；</a:t>
            </a:r>
          </a:p>
          <a:p>
            <a:pPr eaLnBrk="1" fontAlgn="base" hangingPunct="1">
              <a:lnSpc>
                <a:spcPct val="150000"/>
              </a:lnSpc>
              <a:spcBef>
                <a:spcPct val="0"/>
              </a:spcBef>
              <a:spcAft>
                <a:spcPct val="0"/>
              </a:spcAft>
            </a:pPr>
            <a:r>
              <a:rPr lang="zh-CN" altLang="zh-CN">
                <a:solidFill>
                  <a:srgbClr val="000000"/>
                </a:solidFill>
                <a:latin typeface="微软雅黑" panose="020B0503020204020204" pitchFamily="34" charset="-122"/>
                <a:ea typeface="微软雅黑" panose="020B0503020204020204" pitchFamily="34" charset="-122"/>
              </a:rPr>
              <a:t>　　④摘要要真实准确又要简明扼要； </a:t>
            </a:r>
          </a:p>
          <a:p>
            <a:pPr eaLnBrk="1" fontAlgn="base" hangingPunct="1">
              <a:lnSpc>
                <a:spcPct val="150000"/>
              </a:lnSpc>
              <a:spcBef>
                <a:spcPct val="0"/>
              </a:spcBef>
              <a:spcAft>
                <a:spcPct val="0"/>
              </a:spcAft>
            </a:pPr>
            <a:r>
              <a:rPr lang="zh-CN" altLang="zh-CN">
                <a:solidFill>
                  <a:srgbClr val="000000"/>
                </a:solidFill>
                <a:latin typeface="微软雅黑" panose="020B0503020204020204" pitchFamily="34" charset="-122"/>
                <a:ea typeface="微软雅黑" panose="020B0503020204020204" pitchFamily="34" charset="-122"/>
              </a:rPr>
              <a:t>　　⑤正确填制会计科目，应当填写会计科目的全称，不得简写； </a:t>
            </a:r>
          </a:p>
          <a:p>
            <a:pPr eaLnBrk="1" fontAlgn="base" hangingPunct="1">
              <a:lnSpc>
                <a:spcPct val="150000"/>
              </a:lnSpc>
              <a:spcBef>
                <a:spcPct val="0"/>
              </a:spcBef>
              <a:spcAft>
                <a:spcPct val="0"/>
              </a:spcAft>
            </a:pPr>
            <a:r>
              <a:rPr lang="zh-CN" altLang="zh-CN">
                <a:solidFill>
                  <a:srgbClr val="000000"/>
                </a:solidFill>
                <a:latin typeface="微软雅黑" panose="020B0503020204020204" pitchFamily="34" charset="-122"/>
                <a:ea typeface="微软雅黑" panose="020B0503020204020204" pitchFamily="34" charset="-122"/>
              </a:rPr>
              <a:t>　　⑥记账凭证的金额必须与原始凭证的金额相符，阿拉伯数字应书写规范； </a:t>
            </a:r>
          </a:p>
          <a:p>
            <a:pPr eaLnBrk="1" fontAlgn="base" hangingPunct="1">
              <a:lnSpc>
                <a:spcPct val="150000"/>
              </a:lnSpc>
              <a:spcBef>
                <a:spcPct val="0"/>
              </a:spcBef>
              <a:spcAft>
                <a:spcPct val="0"/>
              </a:spcAft>
            </a:pPr>
            <a:r>
              <a:rPr lang="zh-CN" altLang="zh-CN">
                <a:solidFill>
                  <a:srgbClr val="000000"/>
                </a:solidFill>
                <a:latin typeface="微软雅黑" panose="020B0503020204020204" pitchFamily="34" charset="-122"/>
                <a:ea typeface="微软雅黑" panose="020B0503020204020204" pitchFamily="34" charset="-122"/>
              </a:rPr>
              <a:t>　　⑦计算和填写所附原始凭证的张数，用阿拉伯数字写在记账凭证的右侧</a:t>
            </a:r>
            <a:r>
              <a:rPr lang="en-US" altLang="zh-CN">
                <a:solidFill>
                  <a:srgbClr val="000000"/>
                </a:solidFill>
                <a:latin typeface="微软雅黑" panose="020B0503020204020204" pitchFamily="34" charset="-122"/>
                <a:ea typeface="微软雅黑" panose="020B0503020204020204" pitchFamily="34" charset="-122"/>
              </a:rPr>
              <a:t>“</a:t>
            </a:r>
            <a:r>
              <a:rPr lang="zh-CN" altLang="zh-CN">
                <a:solidFill>
                  <a:srgbClr val="000000"/>
                </a:solidFill>
                <a:latin typeface="微软雅黑" panose="020B0503020204020204" pitchFamily="34" charset="-122"/>
                <a:ea typeface="微软雅黑" panose="020B0503020204020204" pitchFamily="34" charset="-122"/>
              </a:rPr>
              <a:t>附件</a:t>
            </a:r>
            <a:r>
              <a:rPr lang="en-US" altLang="zh-CN">
                <a:solidFill>
                  <a:srgbClr val="000000"/>
                </a:solidFill>
                <a:latin typeface="微软雅黑" panose="020B0503020204020204" pitchFamily="34" charset="-122"/>
                <a:ea typeface="微软雅黑" panose="020B0503020204020204" pitchFamily="34" charset="-122"/>
              </a:rPr>
              <a:t>××</a:t>
            </a:r>
            <a:r>
              <a:rPr lang="zh-CN" altLang="zh-CN">
                <a:solidFill>
                  <a:srgbClr val="000000"/>
                </a:solidFill>
                <a:latin typeface="微软雅黑" panose="020B0503020204020204" pitchFamily="34" charset="-122"/>
                <a:ea typeface="微软雅黑" panose="020B0503020204020204" pitchFamily="34" charset="-122"/>
              </a:rPr>
              <a:t>张</a:t>
            </a:r>
            <a:r>
              <a:rPr lang="en-US" altLang="zh-CN">
                <a:solidFill>
                  <a:srgbClr val="000000"/>
                </a:solidFill>
                <a:latin typeface="微软雅黑" panose="020B0503020204020204" pitchFamily="34" charset="-122"/>
                <a:ea typeface="微软雅黑" panose="020B0503020204020204" pitchFamily="34" charset="-122"/>
              </a:rPr>
              <a:t>”</a:t>
            </a:r>
            <a:r>
              <a:rPr lang="zh-CN" altLang="zh-CN">
                <a:solidFill>
                  <a:srgbClr val="000000"/>
                </a:solidFill>
                <a:latin typeface="微软雅黑" panose="020B0503020204020204" pitchFamily="34" charset="-122"/>
                <a:ea typeface="微软雅黑" panose="020B0503020204020204" pitchFamily="34" charset="-122"/>
              </a:rPr>
              <a:t>行内； </a:t>
            </a:r>
          </a:p>
          <a:p>
            <a:pPr eaLnBrk="1" fontAlgn="base" hangingPunct="1">
              <a:lnSpc>
                <a:spcPct val="150000"/>
              </a:lnSpc>
              <a:spcBef>
                <a:spcPct val="0"/>
              </a:spcBef>
              <a:spcAft>
                <a:spcPct val="0"/>
              </a:spcAft>
            </a:pPr>
            <a:r>
              <a:rPr lang="zh-CN" altLang="zh-CN">
                <a:solidFill>
                  <a:srgbClr val="000000"/>
                </a:solidFill>
                <a:latin typeface="微软雅黑" panose="020B0503020204020204" pitchFamily="34" charset="-122"/>
                <a:ea typeface="微软雅黑" panose="020B0503020204020204" pitchFamily="34" charset="-122"/>
              </a:rPr>
              <a:t>　</a:t>
            </a:r>
            <a:r>
              <a:rPr lang="en-US" altLang="zh-CN">
                <a:solidFill>
                  <a:srgbClr val="000000"/>
                </a:solidFill>
                <a:latin typeface="微软雅黑" panose="020B0503020204020204" pitchFamily="34" charset="-122"/>
                <a:ea typeface="微软雅黑" panose="020B0503020204020204" pitchFamily="34" charset="-122"/>
              </a:rPr>
              <a:t>   </a:t>
            </a:r>
            <a:r>
              <a:rPr lang="zh-CN" altLang="zh-CN">
                <a:solidFill>
                  <a:srgbClr val="000000"/>
                </a:solidFill>
                <a:latin typeface="微软雅黑" panose="020B0503020204020204" pitchFamily="34" charset="-122"/>
                <a:ea typeface="微软雅黑" panose="020B0503020204020204" pitchFamily="34" charset="-122"/>
              </a:rPr>
              <a:t>⑧记账凭证填制完成后，一般应由财务人员根据职责签名盖章，以示其经济责任；</a:t>
            </a:r>
          </a:p>
          <a:p>
            <a:pPr eaLnBrk="1" fontAlgn="base" hangingPunct="1">
              <a:lnSpc>
                <a:spcPct val="150000"/>
              </a:lnSpc>
              <a:spcBef>
                <a:spcPct val="0"/>
              </a:spcBef>
              <a:spcAft>
                <a:spcPct val="0"/>
              </a:spcAft>
            </a:pPr>
            <a:r>
              <a:rPr lang="en-US" altLang="zh-CN">
                <a:solidFill>
                  <a:srgbClr val="000000"/>
                </a:solidFill>
                <a:latin typeface="微软雅黑" panose="020B0503020204020204" pitchFamily="34" charset="-122"/>
                <a:ea typeface="微软雅黑" panose="020B0503020204020204" pitchFamily="34" charset="-122"/>
              </a:rPr>
              <a:t>      </a:t>
            </a:r>
            <a:r>
              <a:rPr lang="zh-CN" altLang="zh-CN">
                <a:solidFill>
                  <a:srgbClr val="000000"/>
                </a:solidFill>
                <a:latin typeface="微软雅黑" panose="020B0503020204020204" pitchFamily="34" charset="-122"/>
                <a:ea typeface="微软雅黑" panose="020B0503020204020204" pitchFamily="34" charset="-122"/>
              </a:rPr>
              <a:t>⑨填制记账凭证应选择钢笔或签字笔，用兰黑墨水或碳素墨水书写。</a:t>
            </a:r>
            <a:endParaRPr lang="en-US" altLang="zh-CN">
              <a:solidFill>
                <a:srgbClr val="000000"/>
              </a:solidFill>
              <a:latin typeface="微软雅黑" panose="020B0503020204020204" pitchFamily="34" charset="-122"/>
              <a:ea typeface="微软雅黑" panose="020B0503020204020204" pitchFamily="34" charset="-122"/>
            </a:endParaRPr>
          </a:p>
          <a:p>
            <a:pPr eaLnBrk="1" fontAlgn="base" hangingPunct="1">
              <a:spcBef>
                <a:spcPct val="0"/>
              </a:spcBef>
              <a:spcAft>
                <a:spcPct val="0"/>
              </a:spcAft>
              <a:buFont typeface="Wingdings" panose="05000000000000000000" pitchFamily="2" charset="2"/>
              <a:buChar char="Ø"/>
            </a:pPr>
            <a:endParaRPr kumimoji="1" lang="zh-CN" altLang="en-US" b="1">
              <a:solidFill>
                <a:srgbClr val="0C7204"/>
              </a:solidFill>
              <a:latin typeface="Tahoma" panose="020B0604030504040204" pitchFamily="34" charset="0"/>
            </a:endParaRPr>
          </a:p>
        </p:txBody>
      </p:sp>
    </p:spTree>
    <p:extLst>
      <p:ext uri="{BB962C8B-B14F-4D97-AF65-F5344CB8AC3E}">
        <p14:creationId xmlns:p14="http://schemas.microsoft.com/office/powerpoint/2010/main" val="374848081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TextBox 2"/>
          <p:cNvSpPr txBox="1">
            <a:spLocks noChangeArrowheads="1"/>
          </p:cNvSpPr>
          <p:nvPr/>
        </p:nvSpPr>
        <p:spPr bwMode="auto">
          <a:xfrm>
            <a:off x="2362201" y="107950"/>
            <a:ext cx="5389563"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pPr>
            <a:r>
              <a:rPr lang="zh-CN" altLang="en-US" sz="3200" b="1">
                <a:solidFill>
                  <a:srgbClr val="C00000"/>
                </a:solidFill>
                <a:latin typeface="微软雅黑" panose="020B0503020204020204" pitchFamily="34" charset="-122"/>
                <a:ea typeface="微软雅黑" panose="020B0503020204020204" pitchFamily="34" charset="-122"/>
              </a:rPr>
              <a:t>审核凭证注意事项</a:t>
            </a:r>
          </a:p>
        </p:txBody>
      </p:sp>
      <p:sp>
        <p:nvSpPr>
          <p:cNvPr id="91139" name="TextBox 2"/>
          <p:cNvSpPr txBox="1">
            <a:spLocks noChangeArrowheads="1"/>
          </p:cNvSpPr>
          <p:nvPr/>
        </p:nvSpPr>
        <p:spPr bwMode="auto">
          <a:xfrm>
            <a:off x="2057400" y="990600"/>
            <a:ext cx="82296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pPr>
            <a:endParaRPr lang="zh-CN" altLang="en-US">
              <a:solidFill>
                <a:srgbClr val="000000"/>
              </a:solidFill>
            </a:endParaRPr>
          </a:p>
        </p:txBody>
      </p:sp>
      <p:sp>
        <p:nvSpPr>
          <p:cNvPr id="91140" name="Rectangle 3"/>
          <p:cNvSpPr>
            <a:spLocks noChangeArrowheads="1"/>
          </p:cNvSpPr>
          <p:nvPr/>
        </p:nvSpPr>
        <p:spPr bwMode="auto">
          <a:xfrm>
            <a:off x="1981200" y="1143000"/>
            <a:ext cx="8153400" cy="4662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indent="4572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lnSpc>
                <a:spcPct val="150000"/>
              </a:lnSpc>
              <a:spcBef>
                <a:spcPct val="0"/>
              </a:spcBef>
              <a:spcAft>
                <a:spcPct val="0"/>
              </a:spcAft>
            </a:pPr>
            <a:r>
              <a:rPr lang="en-US" altLang="zh-CN" sz="900">
                <a:solidFill>
                  <a:srgbClr val="0221B0"/>
                </a:solidFill>
                <a:latin typeface="Verdana" panose="020B0604030504040204" pitchFamily="34" charset="0"/>
              </a:rPr>
              <a:t>  </a:t>
            </a:r>
            <a:r>
              <a:rPr lang="zh-CN" altLang="en-US">
                <a:solidFill>
                  <a:srgbClr val="000000"/>
                </a:solidFill>
                <a:latin typeface="微软雅黑" panose="020B0503020204020204" pitchFamily="34" charset="-122"/>
                <a:ea typeface="微软雅黑" panose="020B0503020204020204" pitchFamily="34" charset="-122"/>
              </a:rPr>
              <a:t>所有填制好的记账凭证，都必须经过其他财务人员认真的审核。在审核记账凭证的过程中，如发现记账凭证填制有误，应当按照规定的方法及时加以更正。只有经过审核无误后的记账凭证，才能作为登记账簿的依据。记账凭证的审核主要包括以下内容：</a:t>
            </a:r>
          </a:p>
          <a:p>
            <a:pPr fontAlgn="base">
              <a:lnSpc>
                <a:spcPct val="150000"/>
              </a:lnSpc>
              <a:spcBef>
                <a:spcPct val="0"/>
              </a:spcBef>
              <a:spcAft>
                <a:spcPct val="0"/>
              </a:spcAft>
            </a:pPr>
            <a:r>
              <a:rPr lang="zh-CN" altLang="en-US">
                <a:solidFill>
                  <a:srgbClr val="000000"/>
                </a:solidFill>
                <a:latin typeface="微软雅黑" panose="020B0503020204020204" pitchFamily="34" charset="-122"/>
                <a:ea typeface="微软雅黑" panose="020B0503020204020204" pitchFamily="34" charset="-122"/>
              </a:rPr>
              <a:t>①记账凭证是否附有原始凭证，记账凭证的经济内容是否与所附原始凭证的内容相同；</a:t>
            </a:r>
          </a:p>
          <a:p>
            <a:pPr fontAlgn="base">
              <a:lnSpc>
                <a:spcPct val="150000"/>
              </a:lnSpc>
              <a:spcBef>
                <a:spcPct val="0"/>
              </a:spcBef>
              <a:spcAft>
                <a:spcPct val="0"/>
              </a:spcAft>
            </a:pPr>
            <a:r>
              <a:rPr lang="zh-CN" altLang="en-US">
                <a:solidFill>
                  <a:srgbClr val="000000"/>
                </a:solidFill>
                <a:latin typeface="微软雅黑" panose="020B0503020204020204" pitchFamily="34" charset="-122"/>
                <a:ea typeface="微软雅黑" panose="020B0503020204020204" pitchFamily="34" charset="-122"/>
              </a:rPr>
              <a:t>②会计凭证是否连续编号；</a:t>
            </a:r>
          </a:p>
          <a:p>
            <a:pPr fontAlgn="base">
              <a:lnSpc>
                <a:spcPct val="150000"/>
              </a:lnSpc>
              <a:spcBef>
                <a:spcPct val="0"/>
              </a:spcBef>
              <a:spcAft>
                <a:spcPct val="0"/>
              </a:spcAft>
            </a:pPr>
            <a:r>
              <a:rPr lang="zh-CN" altLang="en-US">
                <a:solidFill>
                  <a:srgbClr val="000000"/>
                </a:solidFill>
                <a:latin typeface="微软雅黑" panose="020B0503020204020204" pitchFamily="34" charset="-122"/>
                <a:ea typeface="微软雅黑" panose="020B0503020204020204" pitchFamily="34" charset="-122"/>
              </a:rPr>
              <a:t>③会计科目使用是否正确，借贷方对应关系是否清晰、金额是否正确；</a:t>
            </a:r>
          </a:p>
          <a:p>
            <a:pPr fontAlgn="base">
              <a:lnSpc>
                <a:spcPct val="150000"/>
              </a:lnSpc>
              <a:spcBef>
                <a:spcPct val="0"/>
              </a:spcBef>
              <a:spcAft>
                <a:spcPct val="0"/>
              </a:spcAft>
            </a:pPr>
            <a:r>
              <a:rPr lang="zh-CN" altLang="en-US">
                <a:solidFill>
                  <a:srgbClr val="000000"/>
                </a:solidFill>
                <a:latin typeface="微软雅黑" panose="020B0503020204020204" pitchFamily="34" charset="-122"/>
                <a:ea typeface="微软雅黑" panose="020B0503020204020204" pitchFamily="34" charset="-122"/>
              </a:rPr>
              <a:t>④记账凭证中的项目是否填制完整，摘要是否清楚；</a:t>
            </a:r>
          </a:p>
          <a:p>
            <a:pPr fontAlgn="base">
              <a:lnSpc>
                <a:spcPct val="150000"/>
              </a:lnSpc>
              <a:spcBef>
                <a:spcPct val="0"/>
              </a:spcBef>
              <a:spcAft>
                <a:spcPct val="0"/>
              </a:spcAft>
            </a:pPr>
            <a:r>
              <a:rPr lang="zh-CN" altLang="en-US">
                <a:solidFill>
                  <a:srgbClr val="000000"/>
                </a:solidFill>
                <a:latin typeface="微软雅黑" panose="020B0503020204020204" pitchFamily="34" charset="-122"/>
                <a:ea typeface="微软雅黑" panose="020B0503020204020204" pitchFamily="34" charset="-122"/>
              </a:rPr>
              <a:t>⑤附件张数是否记录正确；</a:t>
            </a:r>
          </a:p>
          <a:p>
            <a:pPr fontAlgn="base">
              <a:lnSpc>
                <a:spcPct val="150000"/>
              </a:lnSpc>
              <a:spcBef>
                <a:spcPct val="0"/>
              </a:spcBef>
              <a:spcAft>
                <a:spcPct val="0"/>
              </a:spcAft>
            </a:pPr>
            <a:r>
              <a:rPr lang="zh-CN" altLang="en-US">
                <a:solidFill>
                  <a:srgbClr val="000000"/>
                </a:solidFill>
                <a:latin typeface="微软雅黑" panose="020B0503020204020204" pitchFamily="34" charset="-122"/>
                <a:ea typeface="微软雅黑" panose="020B0503020204020204" pitchFamily="34" charset="-122"/>
              </a:rPr>
              <a:t>⑥有关人员的签章是否齐全。</a:t>
            </a:r>
          </a:p>
        </p:txBody>
      </p:sp>
    </p:spTree>
    <p:extLst>
      <p:ext uri="{BB962C8B-B14F-4D97-AF65-F5344CB8AC3E}">
        <p14:creationId xmlns:p14="http://schemas.microsoft.com/office/powerpoint/2010/main" val="307639126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TextBox 2"/>
          <p:cNvSpPr txBox="1">
            <a:spLocks noChangeArrowheads="1"/>
          </p:cNvSpPr>
          <p:nvPr/>
        </p:nvSpPr>
        <p:spPr bwMode="auto">
          <a:xfrm>
            <a:off x="2362201" y="107950"/>
            <a:ext cx="5389563"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pPr>
            <a:r>
              <a:rPr lang="zh-CN" altLang="en-US" sz="3200" b="1">
                <a:solidFill>
                  <a:srgbClr val="C00000"/>
                </a:solidFill>
                <a:latin typeface="微软雅黑" panose="020B0503020204020204" pitchFamily="34" charset="-122"/>
                <a:ea typeface="微软雅黑" panose="020B0503020204020204" pitchFamily="34" charset="-122"/>
              </a:rPr>
              <a:t>登记账簿注意事项</a:t>
            </a:r>
          </a:p>
        </p:txBody>
      </p:sp>
      <p:sp>
        <p:nvSpPr>
          <p:cNvPr id="92163" name="Rectangle 3"/>
          <p:cNvSpPr>
            <a:spLocks noChangeArrowheads="1"/>
          </p:cNvSpPr>
          <p:nvPr/>
        </p:nvSpPr>
        <p:spPr bwMode="auto">
          <a:xfrm>
            <a:off x="1981200" y="727075"/>
            <a:ext cx="8153400" cy="549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indent="4572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lnSpc>
                <a:spcPct val="150000"/>
              </a:lnSpc>
              <a:spcBef>
                <a:spcPct val="0"/>
              </a:spcBef>
              <a:spcAft>
                <a:spcPct val="0"/>
              </a:spcAft>
            </a:pPr>
            <a:r>
              <a:rPr lang="en-US" altLang="zh-CN">
                <a:solidFill>
                  <a:srgbClr val="000000"/>
                </a:solidFill>
                <a:latin typeface="微软雅黑" panose="020B0503020204020204" pitchFamily="34" charset="-122"/>
                <a:ea typeface="微软雅黑" panose="020B0503020204020204" pitchFamily="34" charset="-122"/>
              </a:rPr>
              <a:t>  </a:t>
            </a:r>
            <a:r>
              <a:rPr lang="zh-CN" altLang="en-US">
                <a:solidFill>
                  <a:srgbClr val="000000"/>
                </a:solidFill>
                <a:latin typeface="微软雅黑" panose="020B0503020204020204" pitchFamily="34" charset="-122"/>
                <a:ea typeface="微软雅黑" panose="020B0503020204020204" pitchFamily="34" charset="-122"/>
              </a:rPr>
              <a:t>登记账簿是指根据审核无误的原始凭证及记账凭证，按照国家统一会计制度规定的会计科目，运用复式记账法对经济业务序时地、分类地登记到账簿中去。登记账簿是会计核算工作的主要环节。</a:t>
            </a:r>
            <a:endParaRPr lang="en-US" altLang="zh-CN">
              <a:solidFill>
                <a:srgbClr val="000000"/>
              </a:solidFill>
              <a:latin typeface="微软雅黑" panose="020B0503020204020204" pitchFamily="34" charset="-122"/>
              <a:ea typeface="微软雅黑" panose="020B0503020204020204" pitchFamily="34" charset="-122"/>
            </a:endParaRPr>
          </a:p>
          <a:p>
            <a:pPr fontAlgn="base">
              <a:lnSpc>
                <a:spcPct val="150000"/>
              </a:lnSpc>
              <a:spcBef>
                <a:spcPct val="0"/>
              </a:spcBef>
              <a:spcAft>
                <a:spcPct val="0"/>
              </a:spcAft>
            </a:pPr>
            <a:endParaRPr lang="zh-CN" altLang="en-US">
              <a:solidFill>
                <a:srgbClr val="000000"/>
              </a:solidFill>
              <a:latin typeface="微软雅黑" panose="020B0503020204020204" pitchFamily="34" charset="-122"/>
              <a:ea typeface="微软雅黑" panose="020B0503020204020204" pitchFamily="34" charset="-122"/>
            </a:endParaRPr>
          </a:p>
          <a:p>
            <a:pPr fontAlgn="base">
              <a:lnSpc>
                <a:spcPct val="150000"/>
              </a:lnSpc>
              <a:spcBef>
                <a:spcPct val="0"/>
              </a:spcBef>
              <a:spcAft>
                <a:spcPct val="0"/>
              </a:spcAft>
            </a:pPr>
            <a:r>
              <a:rPr lang="zh-CN" altLang="zh-CN">
                <a:solidFill>
                  <a:srgbClr val="000000"/>
                </a:solidFill>
                <a:latin typeface="微软雅黑" panose="020B0503020204020204" pitchFamily="34" charset="-122"/>
                <a:ea typeface="微软雅黑" panose="020B0503020204020204" pitchFamily="34" charset="-122"/>
              </a:rPr>
              <a:t>①登记</a:t>
            </a:r>
            <a:r>
              <a:rPr lang="zh-CN" altLang="en-US">
                <a:solidFill>
                  <a:srgbClr val="000000"/>
                </a:solidFill>
                <a:latin typeface="微软雅黑" panose="020B0503020204020204" pitchFamily="34" charset="-122"/>
                <a:ea typeface="微软雅黑" panose="020B0503020204020204" pitchFamily="34" charset="-122"/>
              </a:rPr>
              <a:t>会计</a:t>
            </a:r>
            <a:r>
              <a:rPr lang="zh-CN" altLang="zh-CN">
                <a:solidFill>
                  <a:srgbClr val="000000"/>
                </a:solidFill>
                <a:latin typeface="微软雅黑" panose="020B0503020204020204" pitchFamily="34" charset="-122"/>
                <a:ea typeface="微软雅黑" panose="020B0503020204020204" pitchFamily="34" charset="-122"/>
              </a:rPr>
              <a:t>账簿时，内容要准确完整，应当将会计凭证日期、编号、业务内容摘要、金额等信息逐项计入账内，做到数字准确、摘要清楚、字迹工整；</a:t>
            </a:r>
          </a:p>
          <a:p>
            <a:pPr fontAlgn="base">
              <a:lnSpc>
                <a:spcPct val="150000"/>
              </a:lnSpc>
              <a:spcBef>
                <a:spcPct val="0"/>
              </a:spcBef>
              <a:spcAft>
                <a:spcPct val="0"/>
              </a:spcAft>
            </a:pPr>
            <a:r>
              <a:rPr lang="zh-CN" altLang="zh-CN">
                <a:solidFill>
                  <a:srgbClr val="000000"/>
                </a:solidFill>
                <a:latin typeface="微软雅黑" panose="020B0503020204020204" pitchFamily="34" charset="-122"/>
                <a:ea typeface="微软雅黑" panose="020B0503020204020204" pitchFamily="34" charset="-122"/>
              </a:rPr>
              <a:t>②登记账簿要及时；</a:t>
            </a:r>
          </a:p>
          <a:p>
            <a:pPr fontAlgn="base">
              <a:lnSpc>
                <a:spcPct val="150000"/>
              </a:lnSpc>
              <a:spcBef>
                <a:spcPct val="0"/>
              </a:spcBef>
              <a:spcAft>
                <a:spcPct val="0"/>
              </a:spcAft>
            </a:pPr>
            <a:r>
              <a:rPr lang="zh-CN" altLang="zh-CN">
                <a:solidFill>
                  <a:srgbClr val="000000"/>
                </a:solidFill>
                <a:latin typeface="微软雅黑" panose="020B0503020204020204" pitchFamily="34" charset="-122"/>
                <a:ea typeface="微软雅黑" panose="020B0503020204020204" pitchFamily="34" charset="-122"/>
              </a:rPr>
              <a:t>③登记完毕后及时在记账凭证上注明已经登账的符号，表示已经记账；</a:t>
            </a:r>
          </a:p>
          <a:p>
            <a:pPr fontAlgn="base">
              <a:lnSpc>
                <a:spcPct val="150000"/>
              </a:lnSpc>
              <a:spcBef>
                <a:spcPct val="0"/>
              </a:spcBef>
              <a:spcAft>
                <a:spcPct val="0"/>
              </a:spcAft>
            </a:pPr>
            <a:r>
              <a:rPr lang="zh-CN" altLang="zh-CN">
                <a:solidFill>
                  <a:srgbClr val="000000"/>
                </a:solidFill>
                <a:latin typeface="微软雅黑" panose="020B0503020204020204" pitchFamily="34" charset="-122"/>
                <a:ea typeface="微软雅黑" panose="020B0503020204020204" pitchFamily="34" charset="-122"/>
              </a:rPr>
              <a:t>④　账簿中书写的文字和数字上面要留有适当空格，不要写满格，一般应占格距的</a:t>
            </a:r>
            <a:r>
              <a:rPr lang="en-US" altLang="zh-CN">
                <a:solidFill>
                  <a:srgbClr val="000000"/>
                </a:solidFill>
                <a:latin typeface="微软雅黑" panose="020B0503020204020204" pitchFamily="34" charset="-122"/>
                <a:ea typeface="微软雅黑" panose="020B0503020204020204" pitchFamily="34" charset="-122"/>
              </a:rPr>
              <a:t>1/2</a:t>
            </a:r>
            <a:r>
              <a:rPr lang="zh-CN" altLang="zh-CN">
                <a:solidFill>
                  <a:srgbClr val="000000"/>
                </a:solidFill>
                <a:latin typeface="微软雅黑" panose="020B0503020204020204" pitchFamily="34" charset="-122"/>
                <a:ea typeface="微软雅黑" panose="020B0503020204020204" pitchFamily="34" charset="-122"/>
              </a:rPr>
              <a:t>；</a:t>
            </a:r>
          </a:p>
          <a:p>
            <a:pPr fontAlgn="base">
              <a:lnSpc>
                <a:spcPct val="150000"/>
              </a:lnSpc>
              <a:spcBef>
                <a:spcPct val="0"/>
              </a:spcBef>
              <a:spcAft>
                <a:spcPct val="0"/>
              </a:spcAft>
            </a:pPr>
            <a:r>
              <a:rPr lang="zh-CN" altLang="zh-CN">
                <a:solidFill>
                  <a:srgbClr val="000000"/>
                </a:solidFill>
                <a:latin typeface="微软雅黑" panose="020B0503020204020204" pitchFamily="34" charset="-122"/>
                <a:ea typeface="微软雅黑" panose="020B0503020204020204" pitchFamily="34" charset="-122"/>
              </a:rPr>
              <a:t>⑤登记账簿要用蓝黑墨水或者签字笔书写，不得使用圆珠笔或者铅笔书写；</a:t>
            </a:r>
          </a:p>
          <a:p>
            <a:pPr fontAlgn="base">
              <a:lnSpc>
                <a:spcPct val="150000"/>
              </a:lnSpc>
              <a:spcBef>
                <a:spcPct val="0"/>
              </a:spcBef>
              <a:spcAft>
                <a:spcPct val="0"/>
              </a:spcAft>
            </a:pPr>
            <a:endParaRPr lang="zh-CN" altLang="zh-CN">
              <a:solidFill>
                <a:srgbClr val="0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5414395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矩形 1"/>
          <p:cNvSpPr>
            <a:spLocks noChangeArrowheads="1"/>
          </p:cNvSpPr>
          <p:nvPr/>
        </p:nvSpPr>
        <p:spPr bwMode="auto">
          <a:xfrm>
            <a:off x="2590800" y="838200"/>
            <a:ext cx="7467600" cy="549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72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lnSpc>
                <a:spcPct val="150000"/>
              </a:lnSpc>
              <a:spcBef>
                <a:spcPct val="0"/>
              </a:spcBef>
              <a:spcAft>
                <a:spcPct val="0"/>
              </a:spcAft>
            </a:pPr>
            <a:r>
              <a:rPr lang="zh-CN" altLang="zh-CN">
                <a:solidFill>
                  <a:srgbClr val="000000"/>
                </a:solidFill>
                <a:latin typeface="微软雅黑" panose="020B0503020204020204" pitchFamily="34" charset="-122"/>
                <a:ea typeface="微软雅黑" panose="020B0503020204020204" pitchFamily="34" charset="-122"/>
              </a:rPr>
              <a:t>⑥下列情况，可以用红色墨水记账：按照红字冲账的记账凭证，冲销错误记录；在不设借贷等栏的多栏式账页中，登记减少数</a:t>
            </a:r>
            <a:r>
              <a:rPr lang="zh-CN" altLang="en-US">
                <a:solidFill>
                  <a:srgbClr val="000000"/>
                </a:solidFill>
                <a:latin typeface="微软雅黑" panose="020B0503020204020204" pitchFamily="34" charset="-122"/>
                <a:ea typeface="微软雅黑" panose="020B0503020204020204" pitchFamily="34" charset="-122"/>
              </a:rPr>
              <a:t>；  </a:t>
            </a:r>
            <a:endParaRPr lang="zh-CN" altLang="zh-CN">
              <a:solidFill>
                <a:srgbClr val="000000"/>
              </a:solidFill>
              <a:latin typeface="微软雅黑" panose="020B0503020204020204" pitchFamily="34" charset="-122"/>
              <a:ea typeface="微软雅黑" panose="020B0503020204020204" pitchFamily="34" charset="-122"/>
            </a:endParaRPr>
          </a:p>
          <a:p>
            <a:pPr fontAlgn="base">
              <a:lnSpc>
                <a:spcPct val="150000"/>
              </a:lnSpc>
              <a:spcBef>
                <a:spcPct val="0"/>
              </a:spcBef>
              <a:spcAft>
                <a:spcPct val="0"/>
              </a:spcAft>
            </a:pPr>
            <a:r>
              <a:rPr lang="zh-CN" altLang="zh-CN">
                <a:solidFill>
                  <a:srgbClr val="000000"/>
                </a:solidFill>
                <a:latin typeface="微软雅黑" panose="020B0503020204020204" pitchFamily="34" charset="-122"/>
                <a:ea typeface="微软雅黑" panose="020B0503020204020204" pitchFamily="34" charset="-122"/>
              </a:rPr>
              <a:t>⑦各种账簿应按页次顺序连续登记，不得跳行、隔页。如果发生跳行、隔页，应当将空行、空页划线注销，或者注明</a:t>
            </a:r>
            <a:r>
              <a:rPr lang="en-US" altLang="zh-CN">
                <a:solidFill>
                  <a:srgbClr val="000000"/>
                </a:solidFill>
                <a:latin typeface="微软雅黑" panose="020B0503020204020204" pitchFamily="34" charset="-122"/>
                <a:ea typeface="微软雅黑" panose="020B0503020204020204" pitchFamily="34" charset="-122"/>
              </a:rPr>
              <a:t>“</a:t>
            </a:r>
            <a:r>
              <a:rPr lang="zh-CN" altLang="zh-CN">
                <a:solidFill>
                  <a:srgbClr val="000000"/>
                </a:solidFill>
                <a:latin typeface="微软雅黑" panose="020B0503020204020204" pitchFamily="34" charset="-122"/>
                <a:ea typeface="微软雅黑" panose="020B0503020204020204" pitchFamily="34" charset="-122"/>
              </a:rPr>
              <a:t>此行空白</a:t>
            </a:r>
            <a:r>
              <a:rPr lang="en-US" altLang="zh-CN">
                <a:solidFill>
                  <a:srgbClr val="000000"/>
                </a:solidFill>
                <a:latin typeface="微软雅黑" panose="020B0503020204020204" pitchFamily="34" charset="-122"/>
                <a:ea typeface="微软雅黑" panose="020B0503020204020204" pitchFamily="34" charset="-122"/>
              </a:rPr>
              <a:t>”</a:t>
            </a:r>
            <a:r>
              <a:rPr lang="zh-CN" altLang="zh-CN">
                <a:solidFill>
                  <a:srgbClr val="000000"/>
                </a:solidFill>
                <a:latin typeface="微软雅黑" panose="020B0503020204020204" pitchFamily="34" charset="-122"/>
                <a:ea typeface="微软雅黑" panose="020B0503020204020204" pitchFamily="34" charset="-122"/>
              </a:rPr>
              <a:t>、</a:t>
            </a:r>
            <a:r>
              <a:rPr lang="en-US" altLang="zh-CN">
                <a:solidFill>
                  <a:srgbClr val="000000"/>
                </a:solidFill>
                <a:latin typeface="微软雅黑" panose="020B0503020204020204" pitchFamily="34" charset="-122"/>
                <a:ea typeface="微软雅黑" panose="020B0503020204020204" pitchFamily="34" charset="-122"/>
              </a:rPr>
              <a:t>“</a:t>
            </a:r>
            <a:r>
              <a:rPr lang="zh-CN" altLang="zh-CN">
                <a:solidFill>
                  <a:srgbClr val="000000"/>
                </a:solidFill>
                <a:latin typeface="微软雅黑" panose="020B0503020204020204" pitchFamily="34" charset="-122"/>
                <a:ea typeface="微软雅黑" panose="020B0503020204020204" pitchFamily="34" charset="-122"/>
              </a:rPr>
              <a:t>此页空白</a:t>
            </a:r>
            <a:r>
              <a:rPr lang="en-US" altLang="zh-CN">
                <a:solidFill>
                  <a:srgbClr val="000000"/>
                </a:solidFill>
                <a:latin typeface="微软雅黑" panose="020B0503020204020204" pitchFamily="34" charset="-122"/>
                <a:ea typeface="微软雅黑" panose="020B0503020204020204" pitchFamily="34" charset="-122"/>
              </a:rPr>
              <a:t>”</a:t>
            </a:r>
            <a:r>
              <a:rPr lang="zh-CN" altLang="zh-CN">
                <a:solidFill>
                  <a:srgbClr val="000000"/>
                </a:solidFill>
                <a:latin typeface="微软雅黑" panose="020B0503020204020204" pitchFamily="34" charset="-122"/>
                <a:ea typeface="微软雅黑" panose="020B0503020204020204" pitchFamily="34" charset="-122"/>
              </a:rPr>
              <a:t>字样，并由记账人员签名或者盖章</a:t>
            </a:r>
            <a:r>
              <a:rPr lang="zh-CN" altLang="en-US">
                <a:solidFill>
                  <a:srgbClr val="000000"/>
                </a:solidFill>
                <a:latin typeface="微软雅黑" panose="020B0503020204020204" pitchFamily="34" charset="-122"/>
                <a:ea typeface="微软雅黑" panose="020B0503020204020204" pitchFamily="34" charset="-122"/>
              </a:rPr>
              <a:t>； </a:t>
            </a:r>
            <a:endParaRPr lang="zh-CN" altLang="zh-CN">
              <a:solidFill>
                <a:srgbClr val="000000"/>
              </a:solidFill>
              <a:latin typeface="微软雅黑" panose="020B0503020204020204" pitchFamily="34" charset="-122"/>
              <a:ea typeface="微软雅黑" panose="020B0503020204020204" pitchFamily="34" charset="-122"/>
            </a:endParaRPr>
          </a:p>
          <a:p>
            <a:pPr fontAlgn="base">
              <a:lnSpc>
                <a:spcPct val="150000"/>
              </a:lnSpc>
              <a:spcBef>
                <a:spcPct val="0"/>
              </a:spcBef>
              <a:spcAft>
                <a:spcPct val="0"/>
              </a:spcAft>
            </a:pPr>
            <a:r>
              <a:rPr lang="zh-CN" altLang="zh-CN">
                <a:solidFill>
                  <a:srgbClr val="000000"/>
                </a:solidFill>
                <a:latin typeface="微软雅黑" panose="020B0503020204020204" pitchFamily="34" charset="-122"/>
                <a:ea typeface="微软雅黑" panose="020B0503020204020204" pitchFamily="34" charset="-122"/>
              </a:rPr>
              <a:t>⑧凡需要结出余额的账户，结出余额后，应当在</a:t>
            </a:r>
            <a:r>
              <a:rPr lang="en-US" altLang="zh-CN">
                <a:solidFill>
                  <a:srgbClr val="000000"/>
                </a:solidFill>
                <a:latin typeface="微软雅黑" panose="020B0503020204020204" pitchFamily="34" charset="-122"/>
                <a:ea typeface="微软雅黑" panose="020B0503020204020204" pitchFamily="34" charset="-122"/>
              </a:rPr>
              <a:t>“</a:t>
            </a:r>
            <a:r>
              <a:rPr lang="zh-CN" altLang="zh-CN">
                <a:solidFill>
                  <a:srgbClr val="000000"/>
                </a:solidFill>
                <a:latin typeface="微软雅黑" panose="020B0503020204020204" pitchFamily="34" charset="-122"/>
                <a:ea typeface="微软雅黑" panose="020B0503020204020204" pitchFamily="34" charset="-122"/>
              </a:rPr>
              <a:t>借或贷</a:t>
            </a:r>
            <a:r>
              <a:rPr lang="en-US" altLang="zh-CN">
                <a:solidFill>
                  <a:srgbClr val="000000"/>
                </a:solidFill>
                <a:latin typeface="微软雅黑" panose="020B0503020204020204" pitchFamily="34" charset="-122"/>
                <a:ea typeface="微软雅黑" panose="020B0503020204020204" pitchFamily="34" charset="-122"/>
              </a:rPr>
              <a:t>”</a:t>
            </a:r>
            <a:r>
              <a:rPr lang="zh-CN" altLang="zh-CN">
                <a:solidFill>
                  <a:srgbClr val="000000"/>
                </a:solidFill>
                <a:latin typeface="微软雅黑" panose="020B0503020204020204" pitchFamily="34" charset="-122"/>
                <a:ea typeface="微软雅黑" panose="020B0503020204020204" pitchFamily="34" charset="-122"/>
              </a:rPr>
              <a:t>等栏内写明</a:t>
            </a:r>
            <a:r>
              <a:rPr lang="en-US" altLang="zh-CN">
                <a:solidFill>
                  <a:srgbClr val="000000"/>
                </a:solidFill>
                <a:latin typeface="微软雅黑" panose="020B0503020204020204" pitchFamily="34" charset="-122"/>
                <a:ea typeface="微软雅黑" panose="020B0503020204020204" pitchFamily="34" charset="-122"/>
              </a:rPr>
              <a:t>“</a:t>
            </a:r>
            <a:r>
              <a:rPr lang="zh-CN" altLang="zh-CN">
                <a:solidFill>
                  <a:srgbClr val="000000"/>
                </a:solidFill>
                <a:latin typeface="微软雅黑" panose="020B0503020204020204" pitchFamily="34" charset="-122"/>
                <a:ea typeface="微软雅黑" panose="020B0503020204020204" pitchFamily="34" charset="-122"/>
              </a:rPr>
              <a:t>借</a:t>
            </a:r>
            <a:r>
              <a:rPr lang="en-US" altLang="zh-CN">
                <a:solidFill>
                  <a:srgbClr val="000000"/>
                </a:solidFill>
                <a:latin typeface="微软雅黑" panose="020B0503020204020204" pitchFamily="34" charset="-122"/>
                <a:ea typeface="微软雅黑" panose="020B0503020204020204" pitchFamily="34" charset="-122"/>
              </a:rPr>
              <a:t>”</a:t>
            </a:r>
            <a:r>
              <a:rPr lang="zh-CN" altLang="zh-CN">
                <a:solidFill>
                  <a:srgbClr val="000000"/>
                </a:solidFill>
                <a:latin typeface="微软雅黑" panose="020B0503020204020204" pitchFamily="34" charset="-122"/>
                <a:ea typeface="微软雅黑" panose="020B0503020204020204" pitchFamily="34" charset="-122"/>
              </a:rPr>
              <a:t>或者</a:t>
            </a:r>
            <a:r>
              <a:rPr lang="en-US" altLang="zh-CN">
                <a:solidFill>
                  <a:srgbClr val="000000"/>
                </a:solidFill>
                <a:latin typeface="微软雅黑" panose="020B0503020204020204" pitchFamily="34" charset="-122"/>
                <a:ea typeface="微软雅黑" panose="020B0503020204020204" pitchFamily="34" charset="-122"/>
              </a:rPr>
              <a:t>“</a:t>
            </a:r>
            <a:r>
              <a:rPr lang="zh-CN" altLang="zh-CN">
                <a:solidFill>
                  <a:srgbClr val="000000"/>
                </a:solidFill>
                <a:latin typeface="微软雅黑" panose="020B0503020204020204" pitchFamily="34" charset="-122"/>
                <a:ea typeface="微软雅黑" panose="020B0503020204020204" pitchFamily="34" charset="-122"/>
              </a:rPr>
              <a:t>贷</a:t>
            </a:r>
            <a:r>
              <a:rPr lang="en-US" altLang="zh-CN">
                <a:solidFill>
                  <a:srgbClr val="000000"/>
                </a:solidFill>
                <a:latin typeface="微软雅黑" panose="020B0503020204020204" pitchFamily="34" charset="-122"/>
                <a:ea typeface="微软雅黑" panose="020B0503020204020204" pitchFamily="34" charset="-122"/>
              </a:rPr>
              <a:t>”</a:t>
            </a:r>
            <a:r>
              <a:rPr lang="zh-CN" altLang="zh-CN">
                <a:solidFill>
                  <a:srgbClr val="000000"/>
                </a:solidFill>
                <a:latin typeface="微软雅黑" panose="020B0503020204020204" pitchFamily="34" charset="-122"/>
                <a:ea typeface="微软雅黑" panose="020B0503020204020204" pitchFamily="34" charset="-122"/>
              </a:rPr>
              <a:t>等字样。没有余额的账户，应当在</a:t>
            </a:r>
            <a:r>
              <a:rPr lang="en-US" altLang="zh-CN">
                <a:solidFill>
                  <a:srgbClr val="000000"/>
                </a:solidFill>
                <a:latin typeface="微软雅黑" panose="020B0503020204020204" pitchFamily="34" charset="-122"/>
                <a:ea typeface="微软雅黑" panose="020B0503020204020204" pitchFamily="34" charset="-122"/>
              </a:rPr>
              <a:t>“</a:t>
            </a:r>
            <a:r>
              <a:rPr lang="zh-CN" altLang="zh-CN">
                <a:solidFill>
                  <a:srgbClr val="000000"/>
                </a:solidFill>
                <a:latin typeface="微软雅黑" panose="020B0503020204020204" pitchFamily="34" charset="-122"/>
                <a:ea typeface="微软雅黑" panose="020B0503020204020204" pitchFamily="34" charset="-122"/>
              </a:rPr>
              <a:t>借或贷</a:t>
            </a:r>
            <a:r>
              <a:rPr lang="en-US" altLang="zh-CN">
                <a:solidFill>
                  <a:srgbClr val="000000"/>
                </a:solidFill>
                <a:latin typeface="微软雅黑" panose="020B0503020204020204" pitchFamily="34" charset="-122"/>
                <a:ea typeface="微软雅黑" panose="020B0503020204020204" pitchFamily="34" charset="-122"/>
              </a:rPr>
              <a:t>”</a:t>
            </a:r>
            <a:r>
              <a:rPr lang="zh-CN" altLang="zh-CN">
                <a:solidFill>
                  <a:srgbClr val="000000"/>
                </a:solidFill>
                <a:latin typeface="微软雅黑" panose="020B0503020204020204" pitchFamily="34" charset="-122"/>
                <a:ea typeface="微软雅黑" panose="020B0503020204020204" pitchFamily="34" charset="-122"/>
              </a:rPr>
              <a:t>等栏内写</a:t>
            </a:r>
            <a:r>
              <a:rPr lang="en-US" altLang="zh-CN">
                <a:solidFill>
                  <a:srgbClr val="000000"/>
                </a:solidFill>
                <a:latin typeface="微软雅黑" panose="020B0503020204020204" pitchFamily="34" charset="-122"/>
                <a:ea typeface="微软雅黑" panose="020B0503020204020204" pitchFamily="34" charset="-122"/>
              </a:rPr>
              <a:t>“</a:t>
            </a:r>
            <a:r>
              <a:rPr lang="zh-CN" altLang="zh-CN">
                <a:solidFill>
                  <a:srgbClr val="000000"/>
                </a:solidFill>
                <a:latin typeface="微软雅黑" panose="020B0503020204020204" pitchFamily="34" charset="-122"/>
                <a:ea typeface="微软雅黑" panose="020B0503020204020204" pitchFamily="34" charset="-122"/>
              </a:rPr>
              <a:t>平</a:t>
            </a:r>
            <a:r>
              <a:rPr lang="en-US" altLang="zh-CN">
                <a:solidFill>
                  <a:srgbClr val="000000"/>
                </a:solidFill>
                <a:latin typeface="微软雅黑" panose="020B0503020204020204" pitchFamily="34" charset="-122"/>
                <a:ea typeface="微软雅黑" panose="020B0503020204020204" pitchFamily="34" charset="-122"/>
              </a:rPr>
              <a:t>”</a:t>
            </a:r>
            <a:r>
              <a:rPr lang="zh-CN" altLang="zh-CN">
                <a:solidFill>
                  <a:srgbClr val="000000"/>
                </a:solidFill>
                <a:latin typeface="微软雅黑" panose="020B0503020204020204" pitchFamily="34" charset="-122"/>
                <a:ea typeface="微软雅黑" panose="020B0503020204020204" pitchFamily="34" charset="-122"/>
              </a:rPr>
              <a:t>字，并在余额栏内用</a:t>
            </a:r>
            <a:r>
              <a:rPr lang="en-US" altLang="zh-CN">
                <a:solidFill>
                  <a:srgbClr val="000000"/>
                </a:solidFill>
                <a:latin typeface="微软雅黑" panose="020B0503020204020204" pitchFamily="34" charset="-122"/>
                <a:ea typeface="微软雅黑" panose="020B0503020204020204" pitchFamily="34" charset="-122"/>
              </a:rPr>
              <a:t>“0”</a:t>
            </a:r>
            <a:r>
              <a:rPr lang="zh-CN" altLang="zh-CN">
                <a:solidFill>
                  <a:srgbClr val="000000"/>
                </a:solidFill>
                <a:latin typeface="微软雅黑" panose="020B0503020204020204" pitchFamily="34" charset="-122"/>
                <a:ea typeface="微软雅黑" panose="020B0503020204020204" pitchFamily="34" charset="-122"/>
              </a:rPr>
              <a:t>表示</a:t>
            </a:r>
            <a:r>
              <a:rPr lang="zh-CN" altLang="en-US">
                <a:solidFill>
                  <a:srgbClr val="000000"/>
                </a:solidFill>
                <a:latin typeface="微软雅黑" panose="020B0503020204020204" pitchFamily="34" charset="-122"/>
                <a:ea typeface="微软雅黑" panose="020B0503020204020204" pitchFamily="34" charset="-122"/>
              </a:rPr>
              <a:t>；</a:t>
            </a:r>
            <a:endParaRPr lang="zh-CN" altLang="zh-CN">
              <a:solidFill>
                <a:srgbClr val="000000"/>
              </a:solidFill>
              <a:latin typeface="微软雅黑" panose="020B0503020204020204" pitchFamily="34" charset="-122"/>
              <a:ea typeface="微软雅黑" panose="020B0503020204020204" pitchFamily="34" charset="-122"/>
            </a:endParaRPr>
          </a:p>
          <a:p>
            <a:pPr fontAlgn="base">
              <a:lnSpc>
                <a:spcPct val="150000"/>
              </a:lnSpc>
              <a:spcBef>
                <a:spcPct val="0"/>
              </a:spcBef>
              <a:spcAft>
                <a:spcPct val="0"/>
              </a:spcAft>
            </a:pPr>
            <a:r>
              <a:rPr lang="zh-CN" altLang="zh-CN">
                <a:solidFill>
                  <a:srgbClr val="000000"/>
                </a:solidFill>
                <a:latin typeface="微软雅黑" panose="020B0503020204020204" pitchFamily="34" charset="-122"/>
                <a:ea typeface="微软雅黑" panose="020B0503020204020204" pitchFamily="34" charset="-122"/>
              </a:rPr>
              <a:t>⑨发现差错必须根据差错的具体情况采用划线更下、红字更正、补充登记等方法更正</a:t>
            </a:r>
            <a:r>
              <a:rPr lang="zh-CN" altLang="en-US">
                <a:solidFill>
                  <a:srgbClr val="000000"/>
                </a:solidFill>
                <a:latin typeface="微软雅黑" panose="020B0503020204020204" pitchFamily="34" charset="-122"/>
                <a:ea typeface="微软雅黑" panose="020B0503020204020204" pitchFamily="34" charset="-122"/>
              </a:rPr>
              <a:t>；</a:t>
            </a:r>
            <a:endParaRPr lang="zh-CN" altLang="zh-CN">
              <a:solidFill>
                <a:srgbClr val="000000"/>
              </a:solidFill>
              <a:latin typeface="微软雅黑" panose="020B0503020204020204" pitchFamily="34" charset="-122"/>
              <a:ea typeface="微软雅黑" panose="020B0503020204020204" pitchFamily="34" charset="-122"/>
            </a:endParaRPr>
          </a:p>
          <a:p>
            <a:pPr fontAlgn="base">
              <a:lnSpc>
                <a:spcPct val="150000"/>
              </a:lnSpc>
              <a:spcBef>
                <a:spcPct val="0"/>
              </a:spcBef>
              <a:spcAft>
                <a:spcPct val="0"/>
              </a:spcAft>
            </a:pPr>
            <a:r>
              <a:rPr lang="zh-CN" altLang="zh-CN">
                <a:solidFill>
                  <a:srgbClr val="000000"/>
                </a:solidFill>
                <a:latin typeface="微软雅黑" panose="020B0503020204020204" pitchFamily="34" charset="-122"/>
                <a:ea typeface="微软雅黑" panose="020B0503020204020204" pitchFamily="34" charset="-122"/>
              </a:rPr>
              <a:t>⑩每一账页登记完毕结转下页时，应当结出本页合计数及余额，写在本页最后一行和下页第一行有关栏内，并在摘要栏内注明</a:t>
            </a:r>
            <a:r>
              <a:rPr lang="en-US" altLang="zh-CN">
                <a:solidFill>
                  <a:srgbClr val="000000"/>
                </a:solidFill>
                <a:latin typeface="微软雅黑" panose="020B0503020204020204" pitchFamily="34" charset="-122"/>
                <a:ea typeface="微软雅黑" panose="020B0503020204020204" pitchFamily="34" charset="-122"/>
              </a:rPr>
              <a:t>“</a:t>
            </a:r>
            <a:r>
              <a:rPr lang="zh-CN" altLang="zh-CN">
                <a:solidFill>
                  <a:srgbClr val="000000"/>
                </a:solidFill>
                <a:latin typeface="微软雅黑" panose="020B0503020204020204" pitchFamily="34" charset="-122"/>
                <a:ea typeface="微软雅黑" panose="020B0503020204020204" pitchFamily="34" charset="-122"/>
              </a:rPr>
              <a:t>过次页</a:t>
            </a:r>
            <a:r>
              <a:rPr lang="en-US" altLang="zh-CN">
                <a:solidFill>
                  <a:srgbClr val="000000"/>
                </a:solidFill>
                <a:latin typeface="微软雅黑" panose="020B0503020204020204" pitchFamily="34" charset="-122"/>
                <a:ea typeface="微软雅黑" panose="020B0503020204020204" pitchFamily="34" charset="-122"/>
              </a:rPr>
              <a:t>”</a:t>
            </a:r>
            <a:r>
              <a:rPr lang="zh-CN" altLang="zh-CN">
                <a:solidFill>
                  <a:srgbClr val="000000"/>
                </a:solidFill>
                <a:latin typeface="微软雅黑" panose="020B0503020204020204" pitchFamily="34" charset="-122"/>
                <a:ea typeface="微软雅黑" panose="020B0503020204020204" pitchFamily="34" charset="-122"/>
              </a:rPr>
              <a:t>和</a:t>
            </a:r>
            <a:r>
              <a:rPr lang="en-US" altLang="zh-CN">
                <a:solidFill>
                  <a:srgbClr val="000000"/>
                </a:solidFill>
                <a:latin typeface="微软雅黑" panose="020B0503020204020204" pitchFamily="34" charset="-122"/>
                <a:ea typeface="微软雅黑" panose="020B0503020204020204" pitchFamily="34" charset="-122"/>
              </a:rPr>
              <a:t>“</a:t>
            </a:r>
            <a:r>
              <a:rPr lang="zh-CN" altLang="zh-CN">
                <a:solidFill>
                  <a:srgbClr val="000000"/>
                </a:solidFill>
                <a:latin typeface="微软雅黑" panose="020B0503020204020204" pitchFamily="34" charset="-122"/>
                <a:ea typeface="微软雅黑" panose="020B0503020204020204" pitchFamily="34" charset="-122"/>
              </a:rPr>
              <a:t>承前页</a:t>
            </a:r>
            <a:r>
              <a:rPr lang="en-US" altLang="zh-CN">
                <a:solidFill>
                  <a:srgbClr val="000000"/>
                </a:solidFill>
                <a:latin typeface="微软雅黑" panose="020B0503020204020204" pitchFamily="34" charset="-122"/>
                <a:ea typeface="微软雅黑" panose="020B0503020204020204" pitchFamily="34" charset="-122"/>
              </a:rPr>
              <a:t>”</a:t>
            </a:r>
            <a:r>
              <a:rPr lang="zh-CN" altLang="zh-CN">
                <a:solidFill>
                  <a:srgbClr val="000000"/>
                </a:solidFill>
                <a:latin typeface="微软雅黑" panose="020B0503020204020204" pitchFamily="34" charset="-122"/>
                <a:ea typeface="微软雅黑" panose="020B0503020204020204" pitchFamily="34" charset="-122"/>
              </a:rPr>
              <a:t>字样。</a:t>
            </a:r>
            <a:endParaRPr lang="zh-CN" altLang="en-US">
              <a:solidFill>
                <a:srgbClr val="0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8003974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7_Office 主题">
  <a:themeElements>
    <a:clrScheme name="5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5_Office 主题">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5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8_Office 主题">
  <a:themeElements>
    <a:clrScheme name="7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7_Office 主题">
      <a:majorFont>
        <a:latin typeface="Calibri"/>
        <a:ea typeface="黑体"/>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7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855</Words>
  <Application>Microsoft Office PowerPoint</Application>
  <PresentationFormat>宽屏</PresentationFormat>
  <Paragraphs>83</Paragraphs>
  <Slides>7</Slides>
  <Notes>5</Notes>
  <HiddenSlides>0</HiddenSlides>
  <MMClips>0</MMClips>
  <ScaleCrop>false</ScaleCrop>
  <HeadingPairs>
    <vt:vector size="6" baseType="variant">
      <vt:variant>
        <vt:lpstr>已用的字体</vt:lpstr>
      </vt:variant>
      <vt:variant>
        <vt:i4>9</vt:i4>
      </vt:variant>
      <vt:variant>
        <vt:lpstr>主题</vt:lpstr>
      </vt:variant>
      <vt:variant>
        <vt:i4>3</vt:i4>
      </vt:variant>
      <vt:variant>
        <vt:lpstr>幻灯片标题</vt:lpstr>
      </vt:variant>
      <vt:variant>
        <vt:i4>7</vt:i4>
      </vt:variant>
    </vt:vector>
  </HeadingPairs>
  <TitlesOfParts>
    <vt:vector size="19" baseType="lpstr">
      <vt:lpstr>黑体</vt:lpstr>
      <vt:lpstr>宋体</vt:lpstr>
      <vt:lpstr>微软雅黑</vt:lpstr>
      <vt:lpstr>Arial</vt:lpstr>
      <vt:lpstr>Calibri</vt:lpstr>
      <vt:lpstr>Calibri Light</vt:lpstr>
      <vt:lpstr>Tahoma</vt:lpstr>
      <vt:lpstr>Verdana</vt:lpstr>
      <vt:lpstr>Wingdings</vt:lpstr>
      <vt:lpstr>Office 主题</vt:lpstr>
      <vt:lpstr>17_Office 主题</vt:lpstr>
      <vt:lpstr>18_Office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Windows 用户</dc:creator>
  <cp:lastModifiedBy>Windows 用户</cp:lastModifiedBy>
  <cp:revision>1</cp:revision>
  <dcterms:created xsi:type="dcterms:W3CDTF">2015-11-04T06:42:24Z</dcterms:created>
  <dcterms:modified xsi:type="dcterms:W3CDTF">2015-11-04T06:43:17Z</dcterms:modified>
</cp:coreProperties>
</file>